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257" r:id="rId3"/>
    <p:sldId id="305" r:id="rId4"/>
    <p:sldId id="309" r:id="rId5"/>
    <p:sldId id="310" r:id="rId6"/>
    <p:sldId id="258" r:id="rId7"/>
    <p:sldId id="306" r:id="rId8"/>
    <p:sldId id="307" r:id="rId9"/>
    <p:sldId id="308" r:id="rId10"/>
    <p:sldId id="266" r:id="rId11"/>
    <p:sldId id="311" r:id="rId12"/>
    <p:sldId id="260" r:id="rId13"/>
    <p:sldId id="265" r:id="rId14"/>
  </p:sldIdLst>
  <p:sldSz cx="9144000" cy="5143500" type="screen16x9"/>
  <p:notesSz cx="6858000" cy="9144000"/>
  <p:embeddedFontLst>
    <p:embeddedFont>
      <p:font typeface="Caveat Brush" pitchFamily="2" charset="0"/>
      <p:regular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  <p:embeddedFont>
      <p:font typeface="Nunito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Patrick Hand" panose="00000500000000000000" pitchFamily="2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Condensed Light" panose="02000000000000000000" pitchFamily="2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887F82-A8DF-40C0-9073-8040542EF923}">
  <a:tblStyle styleId="{CD887F82-A8DF-40C0-9073-8040542EF9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91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94ED4-153C-4569-8225-116DADB81B40}" type="doc">
      <dgm:prSet loTypeId="urn:microsoft.com/office/officeart/2005/8/layout/defaul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id-ID"/>
        </a:p>
      </dgm:t>
    </dgm:pt>
    <dgm:pt modelId="{DE4B281E-9864-4155-9D80-913E6B1C605D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unito" pitchFamily="2" charset="0"/>
            </a:rPr>
            <a:t>Tujuan</a:t>
          </a:r>
          <a:endParaRPr lang="id-ID" dirty="0">
            <a:solidFill>
              <a:schemeClr val="tx1"/>
            </a:solidFill>
            <a:latin typeface="Nunito" pitchFamily="2" charset="0"/>
          </a:endParaRPr>
        </a:p>
      </dgm:t>
    </dgm:pt>
    <dgm:pt modelId="{79DD545B-9CD5-4AC9-8709-68C8C06178BE}" type="parTrans" cxnId="{D243C93D-B476-4B41-8452-A9CE87BAD0B3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7E117313-6555-4D3D-90C3-389E76468337}" type="sibTrans" cxnId="{D243C93D-B476-4B41-8452-A9CE87BAD0B3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27519829-B849-4EAB-BA5D-DE641B6CFD7A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unito" pitchFamily="2" charset="0"/>
            </a:rPr>
            <a:t>Sampel</a:t>
          </a:r>
          <a:endParaRPr lang="id-ID" dirty="0">
            <a:solidFill>
              <a:schemeClr val="tx1"/>
            </a:solidFill>
            <a:latin typeface="Nunito" pitchFamily="2" charset="0"/>
          </a:endParaRPr>
        </a:p>
      </dgm:t>
    </dgm:pt>
    <dgm:pt modelId="{6D367A66-50E0-4C36-85AE-E9D2D797A3BC}" type="parTrans" cxnId="{F89F9EEC-1F27-4342-A7E4-7829D6144FF4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D2F3283C-1176-4F42-958F-F935A6ADC4CB}" type="sibTrans" cxnId="{F89F9EEC-1F27-4342-A7E4-7829D6144FF4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49484229-1F94-44DA-8AA3-C2386C20387B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unito" pitchFamily="2" charset="0"/>
            </a:rPr>
            <a:t>Hasil</a:t>
          </a:r>
          <a:endParaRPr lang="id-ID" dirty="0">
            <a:solidFill>
              <a:schemeClr val="tx1"/>
            </a:solidFill>
            <a:latin typeface="Nunito" pitchFamily="2" charset="0"/>
          </a:endParaRPr>
        </a:p>
      </dgm:t>
    </dgm:pt>
    <dgm:pt modelId="{10BC8B86-D5B8-4D60-9029-2E14720BB21D}" type="parTrans" cxnId="{A95F0328-8D0A-4E25-89CF-C0953C22EDEB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731072B4-91FF-4398-9BB7-31731C6E01A6}" type="sibTrans" cxnId="{A95F0328-8D0A-4E25-89CF-C0953C22EDEB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1BA0AB05-4C28-49BB-9D49-C0AC864B6F0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Nunito" pitchFamily="2" charset="0"/>
            </a:rPr>
            <a:t>Desain</a:t>
          </a:r>
          <a:endParaRPr lang="id-ID" dirty="0">
            <a:solidFill>
              <a:schemeClr val="tx1"/>
            </a:solidFill>
            <a:latin typeface="Nunito" pitchFamily="2" charset="0"/>
          </a:endParaRPr>
        </a:p>
      </dgm:t>
    </dgm:pt>
    <dgm:pt modelId="{6A901618-1EEB-436F-8997-22958E282BD0}" type="parTrans" cxnId="{9DEA08B6-9B0D-4C0F-8C75-7C75570C70A1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849051B0-6F31-4E02-A526-077FE2763E69}" type="sibTrans" cxnId="{9DEA08B6-9B0D-4C0F-8C75-7C75570C70A1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CF7EC62D-8855-4E3E-806B-CF0F68A030D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unito" pitchFamily="2" charset="0"/>
            </a:rPr>
            <a:t>Instrumen</a:t>
          </a:r>
          <a:endParaRPr lang="id-ID" dirty="0">
            <a:solidFill>
              <a:schemeClr val="tx1"/>
            </a:solidFill>
            <a:latin typeface="Nunito" pitchFamily="2" charset="0"/>
          </a:endParaRPr>
        </a:p>
      </dgm:t>
    </dgm:pt>
    <dgm:pt modelId="{973BDD39-A1FD-4CC6-89C0-D9EBDE250F2F}" type="parTrans" cxnId="{21AF1D84-2A62-4C40-8DB2-2929DDD6AEB6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FB5B1B2D-1A06-4D19-8DD0-4098AE50A5AD}" type="sibTrans" cxnId="{21AF1D84-2A62-4C40-8DB2-2929DDD6AEB6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6897B96C-8C5E-4DC6-8A2A-4C3ECCCF06BF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  <a:latin typeface="Nunito" pitchFamily="2" charset="0"/>
            </a:rPr>
            <a:t>Analisis</a:t>
          </a:r>
          <a:endParaRPr lang="id-ID" dirty="0">
            <a:solidFill>
              <a:schemeClr val="tx1"/>
            </a:solidFill>
            <a:latin typeface="Nunito" pitchFamily="2" charset="0"/>
          </a:endParaRPr>
        </a:p>
      </dgm:t>
    </dgm:pt>
    <dgm:pt modelId="{BBC5C5E0-C1D2-4CF6-B54F-F62ED9CEF330}" type="parTrans" cxnId="{0EBC8BAC-B36D-475E-BC9A-D819B67233DB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96B832C9-50A3-40DF-BDD1-189979AA4DE6}" type="sibTrans" cxnId="{0EBC8BAC-B36D-475E-BC9A-D819B67233DB}">
      <dgm:prSet/>
      <dgm:spPr/>
      <dgm:t>
        <a:bodyPr/>
        <a:lstStyle/>
        <a:p>
          <a:endParaRPr lang="id-ID">
            <a:solidFill>
              <a:schemeClr val="tx1"/>
            </a:solidFill>
            <a:latin typeface="Nunito" pitchFamily="2" charset="0"/>
          </a:endParaRPr>
        </a:p>
      </dgm:t>
    </dgm:pt>
    <dgm:pt modelId="{BD7C2D12-14CD-42C0-8777-FDDCBA48198C}" type="pres">
      <dgm:prSet presAssocID="{4ED94ED4-153C-4569-8225-116DADB81B40}" presName="diagram" presStyleCnt="0">
        <dgm:presLayoutVars>
          <dgm:dir/>
          <dgm:resizeHandles val="exact"/>
        </dgm:presLayoutVars>
      </dgm:prSet>
      <dgm:spPr/>
    </dgm:pt>
    <dgm:pt modelId="{467FFBEC-1981-41C4-8038-CCBCE99D9406}" type="pres">
      <dgm:prSet presAssocID="{DE4B281E-9864-4155-9D80-913E6B1C605D}" presName="node" presStyleLbl="node1" presStyleIdx="0" presStyleCnt="6">
        <dgm:presLayoutVars>
          <dgm:bulletEnabled val="1"/>
        </dgm:presLayoutVars>
      </dgm:prSet>
      <dgm:spPr/>
    </dgm:pt>
    <dgm:pt modelId="{35F44D9D-D4FB-48DD-A945-618C7FD32578}" type="pres">
      <dgm:prSet presAssocID="{7E117313-6555-4D3D-90C3-389E76468337}" presName="sibTrans" presStyleCnt="0"/>
      <dgm:spPr/>
    </dgm:pt>
    <dgm:pt modelId="{FA22A0B6-0BCC-42FB-A850-DCBC81B7EC89}" type="pres">
      <dgm:prSet presAssocID="{27519829-B849-4EAB-BA5D-DE641B6CFD7A}" presName="node" presStyleLbl="node1" presStyleIdx="1" presStyleCnt="6">
        <dgm:presLayoutVars>
          <dgm:bulletEnabled val="1"/>
        </dgm:presLayoutVars>
      </dgm:prSet>
      <dgm:spPr/>
    </dgm:pt>
    <dgm:pt modelId="{801C7D99-4912-412C-86F0-1A22AE66EEE1}" type="pres">
      <dgm:prSet presAssocID="{D2F3283C-1176-4F42-958F-F935A6ADC4CB}" presName="sibTrans" presStyleCnt="0"/>
      <dgm:spPr/>
    </dgm:pt>
    <dgm:pt modelId="{CD4EBE80-4920-402B-861A-8C3373D0FC88}" type="pres">
      <dgm:prSet presAssocID="{49484229-1F94-44DA-8AA3-C2386C20387B}" presName="node" presStyleLbl="node1" presStyleIdx="2" presStyleCnt="6">
        <dgm:presLayoutVars>
          <dgm:bulletEnabled val="1"/>
        </dgm:presLayoutVars>
      </dgm:prSet>
      <dgm:spPr/>
    </dgm:pt>
    <dgm:pt modelId="{32065809-3B7B-4BDC-919B-AFCB2411E8FB}" type="pres">
      <dgm:prSet presAssocID="{731072B4-91FF-4398-9BB7-31731C6E01A6}" presName="sibTrans" presStyleCnt="0"/>
      <dgm:spPr/>
    </dgm:pt>
    <dgm:pt modelId="{8177797C-4CDB-423B-8E36-F085CD5A4D2C}" type="pres">
      <dgm:prSet presAssocID="{1BA0AB05-4C28-49BB-9D49-C0AC864B6F04}" presName="node" presStyleLbl="node1" presStyleIdx="3" presStyleCnt="6">
        <dgm:presLayoutVars>
          <dgm:bulletEnabled val="1"/>
        </dgm:presLayoutVars>
      </dgm:prSet>
      <dgm:spPr/>
    </dgm:pt>
    <dgm:pt modelId="{00FAD868-D933-4ACC-9291-16C85A620695}" type="pres">
      <dgm:prSet presAssocID="{849051B0-6F31-4E02-A526-077FE2763E69}" presName="sibTrans" presStyleCnt="0"/>
      <dgm:spPr/>
    </dgm:pt>
    <dgm:pt modelId="{B17D3D49-7ECC-4278-8655-2233A605A0D1}" type="pres">
      <dgm:prSet presAssocID="{CF7EC62D-8855-4E3E-806B-CF0F68A030D8}" presName="node" presStyleLbl="node1" presStyleIdx="4" presStyleCnt="6">
        <dgm:presLayoutVars>
          <dgm:bulletEnabled val="1"/>
        </dgm:presLayoutVars>
      </dgm:prSet>
      <dgm:spPr/>
    </dgm:pt>
    <dgm:pt modelId="{177F00C4-A915-4F1C-BE49-9C3FD139C8EA}" type="pres">
      <dgm:prSet presAssocID="{FB5B1B2D-1A06-4D19-8DD0-4098AE50A5AD}" presName="sibTrans" presStyleCnt="0"/>
      <dgm:spPr/>
    </dgm:pt>
    <dgm:pt modelId="{ED76EA0D-2C1F-4B17-8E37-C9EF3CAF954D}" type="pres">
      <dgm:prSet presAssocID="{6897B96C-8C5E-4DC6-8A2A-4C3ECCCF06BF}" presName="node" presStyleLbl="node1" presStyleIdx="5" presStyleCnt="6">
        <dgm:presLayoutVars>
          <dgm:bulletEnabled val="1"/>
        </dgm:presLayoutVars>
      </dgm:prSet>
      <dgm:spPr/>
    </dgm:pt>
  </dgm:ptLst>
  <dgm:cxnLst>
    <dgm:cxn modelId="{9C948903-AC88-49D9-B7D1-4F054152573A}" type="presOf" srcId="{CF7EC62D-8855-4E3E-806B-CF0F68A030D8}" destId="{B17D3D49-7ECC-4278-8655-2233A605A0D1}" srcOrd="0" destOrd="0" presId="urn:microsoft.com/office/officeart/2005/8/layout/default"/>
    <dgm:cxn modelId="{79DD5E25-AA27-4D37-90C4-A30631FF18A6}" type="presOf" srcId="{6897B96C-8C5E-4DC6-8A2A-4C3ECCCF06BF}" destId="{ED76EA0D-2C1F-4B17-8E37-C9EF3CAF954D}" srcOrd="0" destOrd="0" presId="urn:microsoft.com/office/officeart/2005/8/layout/default"/>
    <dgm:cxn modelId="{A95F0328-8D0A-4E25-89CF-C0953C22EDEB}" srcId="{4ED94ED4-153C-4569-8225-116DADB81B40}" destId="{49484229-1F94-44DA-8AA3-C2386C20387B}" srcOrd="2" destOrd="0" parTransId="{10BC8B86-D5B8-4D60-9029-2E14720BB21D}" sibTransId="{731072B4-91FF-4398-9BB7-31731C6E01A6}"/>
    <dgm:cxn modelId="{D243C93D-B476-4B41-8452-A9CE87BAD0B3}" srcId="{4ED94ED4-153C-4569-8225-116DADB81B40}" destId="{DE4B281E-9864-4155-9D80-913E6B1C605D}" srcOrd="0" destOrd="0" parTransId="{79DD545B-9CD5-4AC9-8709-68C8C06178BE}" sibTransId="{7E117313-6555-4D3D-90C3-389E76468337}"/>
    <dgm:cxn modelId="{2B1E464C-B277-4E93-97FD-13E93EDE3077}" type="presOf" srcId="{1BA0AB05-4C28-49BB-9D49-C0AC864B6F04}" destId="{8177797C-4CDB-423B-8E36-F085CD5A4D2C}" srcOrd="0" destOrd="0" presId="urn:microsoft.com/office/officeart/2005/8/layout/default"/>
    <dgm:cxn modelId="{A9632A72-D789-4483-95F3-CDDD9ABA7749}" type="presOf" srcId="{DE4B281E-9864-4155-9D80-913E6B1C605D}" destId="{467FFBEC-1981-41C4-8038-CCBCE99D9406}" srcOrd="0" destOrd="0" presId="urn:microsoft.com/office/officeart/2005/8/layout/default"/>
    <dgm:cxn modelId="{026D4B56-B464-4369-A2C4-5D8F1388C961}" type="presOf" srcId="{27519829-B849-4EAB-BA5D-DE641B6CFD7A}" destId="{FA22A0B6-0BCC-42FB-A850-DCBC81B7EC89}" srcOrd="0" destOrd="0" presId="urn:microsoft.com/office/officeart/2005/8/layout/default"/>
    <dgm:cxn modelId="{21AF1D84-2A62-4C40-8DB2-2929DDD6AEB6}" srcId="{4ED94ED4-153C-4569-8225-116DADB81B40}" destId="{CF7EC62D-8855-4E3E-806B-CF0F68A030D8}" srcOrd="4" destOrd="0" parTransId="{973BDD39-A1FD-4CC6-89C0-D9EBDE250F2F}" sibTransId="{FB5B1B2D-1A06-4D19-8DD0-4098AE50A5AD}"/>
    <dgm:cxn modelId="{D691BE88-99E3-45AC-9EFD-72D04D1FEF3D}" type="presOf" srcId="{4ED94ED4-153C-4569-8225-116DADB81B40}" destId="{BD7C2D12-14CD-42C0-8777-FDDCBA48198C}" srcOrd="0" destOrd="0" presId="urn:microsoft.com/office/officeart/2005/8/layout/default"/>
    <dgm:cxn modelId="{D0B64C9E-A45E-4F26-8561-146363B53209}" type="presOf" srcId="{49484229-1F94-44DA-8AA3-C2386C20387B}" destId="{CD4EBE80-4920-402B-861A-8C3373D0FC88}" srcOrd="0" destOrd="0" presId="urn:microsoft.com/office/officeart/2005/8/layout/default"/>
    <dgm:cxn modelId="{0EBC8BAC-B36D-475E-BC9A-D819B67233DB}" srcId="{4ED94ED4-153C-4569-8225-116DADB81B40}" destId="{6897B96C-8C5E-4DC6-8A2A-4C3ECCCF06BF}" srcOrd="5" destOrd="0" parTransId="{BBC5C5E0-C1D2-4CF6-B54F-F62ED9CEF330}" sibTransId="{96B832C9-50A3-40DF-BDD1-189979AA4DE6}"/>
    <dgm:cxn modelId="{9DEA08B6-9B0D-4C0F-8C75-7C75570C70A1}" srcId="{4ED94ED4-153C-4569-8225-116DADB81B40}" destId="{1BA0AB05-4C28-49BB-9D49-C0AC864B6F04}" srcOrd="3" destOrd="0" parTransId="{6A901618-1EEB-436F-8997-22958E282BD0}" sibTransId="{849051B0-6F31-4E02-A526-077FE2763E69}"/>
    <dgm:cxn modelId="{F89F9EEC-1F27-4342-A7E4-7829D6144FF4}" srcId="{4ED94ED4-153C-4569-8225-116DADB81B40}" destId="{27519829-B849-4EAB-BA5D-DE641B6CFD7A}" srcOrd="1" destOrd="0" parTransId="{6D367A66-50E0-4C36-85AE-E9D2D797A3BC}" sibTransId="{D2F3283C-1176-4F42-958F-F935A6ADC4CB}"/>
    <dgm:cxn modelId="{6B032F76-19CF-4FA3-8A85-82330C9F5F28}" type="presParOf" srcId="{BD7C2D12-14CD-42C0-8777-FDDCBA48198C}" destId="{467FFBEC-1981-41C4-8038-CCBCE99D9406}" srcOrd="0" destOrd="0" presId="urn:microsoft.com/office/officeart/2005/8/layout/default"/>
    <dgm:cxn modelId="{605AE76C-6AFC-4B28-B484-713462896859}" type="presParOf" srcId="{BD7C2D12-14CD-42C0-8777-FDDCBA48198C}" destId="{35F44D9D-D4FB-48DD-A945-618C7FD32578}" srcOrd="1" destOrd="0" presId="urn:microsoft.com/office/officeart/2005/8/layout/default"/>
    <dgm:cxn modelId="{E0DB2503-8455-43F3-B158-C315CDB6B403}" type="presParOf" srcId="{BD7C2D12-14CD-42C0-8777-FDDCBA48198C}" destId="{FA22A0B6-0BCC-42FB-A850-DCBC81B7EC89}" srcOrd="2" destOrd="0" presId="urn:microsoft.com/office/officeart/2005/8/layout/default"/>
    <dgm:cxn modelId="{26F2F472-F2B3-4365-8DDE-CF69C54CD4DC}" type="presParOf" srcId="{BD7C2D12-14CD-42C0-8777-FDDCBA48198C}" destId="{801C7D99-4912-412C-86F0-1A22AE66EEE1}" srcOrd="3" destOrd="0" presId="urn:microsoft.com/office/officeart/2005/8/layout/default"/>
    <dgm:cxn modelId="{C8F55E33-21D8-4CF1-9943-F314CDE7299E}" type="presParOf" srcId="{BD7C2D12-14CD-42C0-8777-FDDCBA48198C}" destId="{CD4EBE80-4920-402B-861A-8C3373D0FC88}" srcOrd="4" destOrd="0" presId="urn:microsoft.com/office/officeart/2005/8/layout/default"/>
    <dgm:cxn modelId="{FD027A15-DD0C-4FDF-AAFE-4C0A51790A31}" type="presParOf" srcId="{BD7C2D12-14CD-42C0-8777-FDDCBA48198C}" destId="{32065809-3B7B-4BDC-919B-AFCB2411E8FB}" srcOrd="5" destOrd="0" presId="urn:microsoft.com/office/officeart/2005/8/layout/default"/>
    <dgm:cxn modelId="{8BE7CA9E-6E96-4443-B615-08B9FB0A2513}" type="presParOf" srcId="{BD7C2D12-14CD-42C0-8777-FDDCBA48198C}" destId="{8177797C-4CDB-423B-8E36-F085CD5A4D2C}" srcOrd="6" destOrd="0" presId="urn:microsoft.com/office/officeart/2005/8/layout/default"/>
    <dgm:cxn modelId="{41882476-BE48-42A3-A102-2E052A6E6008}" type="presParOf" srcId="{BD7C2D12-14CD-42C0-8777-FDDCBA48198C}" destId="{00FAD868-D933-4ACC-9291-16C85A620695}" srcOrd="7" destOrd="0" presId="urn:microsoft.com/office/officeart/2005/8/layout/default"/>
    <dgm:cxn modelId="{4EF71DA1-8D72-429A-9733-976E7A1AC09D}" type="presParOf" srcId="{BD7C2D12-14CD-42C0-8777-FDDCBA48198C}" destId="{B17D3D49-7ECC-4278-8655-2233A605A0D1}" srcOrd="8" destOrd="0" presId="urn:microsoft.com/office/officeart/2005/8/layout/default"/>
    <dgm:cxn modelId="{467795D9-AE21-4874-A2BF-44E72D98DB41}" type="presParOf" srcId="{BD7C2D12-14CD-42C0-8777-FDDCBA48198C}" destId="{177F00C4-A915-4F1C-BE49-9C3FD139C8EA}" srcOrd="9" destOrd="0" presId="urn:microsoft.com/office/officeart/2005/8/layout/default"/>
    <dgm:cxn modelId="{AA81FA12-FE5C-455C-B241-DDC7924B6217}" type="presParOf" srcId="{BD7C2D12-14CD-42C0-8777-FDDCBA48198C}" destId="{ED76EA0D-2C1F-4B17-8E37-C9EF3CAF954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5C194-315E-42C8-B42B-BF54FDD46F6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F8FDCF9-617D-4B06-BCDD-EAF3D7F43AED}">
      <dgm:prSet phldrT="[Text]"/>
      <dgm:spPr/>
      <dgm:t>
        <a:bodyPr/>
        <a:lstStyle/>
        <a:p>
          <a:r>
            <a:rPr lang="en-US" dirty="0" err="1">
              <a:latin typeface="Nunito" pitchFamily="2" charset="0"/>
            </a:rPr>
            <a:t>Sumber</a:t>
          </a:r>
          <a:r>
            <a:rPr lang="en-US" dirty="0">
              <a:latin typeface="Nunito" pitchFamily="2" charset="0"/>
            </a:rPr>
            <a:t> </a:t>
          </a:r>
          <a:r>
            <a:rPr lang="en-US" dirty="0" err="1">
              <a:latin typeface="Nunito" pitchFamily="2" charset="0"/>
            </a:rPr>
            <a:t>Masalah</a:t>
          </a:r>
          <a:endParaRPr lang="id-ID" dirty="0">
            <a:latin typeface="Nunito" pitchFamily="2" charset="0"/>
          </a:endParaRPr>
        </a:p>
      </dgm:t>
    </dgm:pt>
    <dgm:pt modelId="{C967445F-C33C-4760-8B52-E8C56217920C}" type="parTrans" cxnId="{4B8F8B4E-541F-4F68-B709-E6B2F23C6155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67C2B540-42BD-4D5A-8D7C-056728809FDF}" type="sibTrans" cxnId="{4B8F8B4E-541F-4F68-B709-E6B2F23C6155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DBD92721-C571-434B-96F8-6FAEF9EE21E3}">
      <dgm:prSet phldrT="[Text]"/>
      <dgm:spPr/>
      <dgm:t>
        <a:bodyPr/>
        <a:lstStyle/>
        <a:p>
          <a:r>
            <a:rPr lang="en-US" dirty="0" err="1">
              <a:latin typeface="Nunito" pitchFamily="2" charset="0"/>
            </a:rPr>
            <a:t>Rumusan</a:t>
          </a:r>
          <a:r>
            <a:rPr lang="en-US" dirty="0">
              <a:latin typeface="Nunito" pitchFamily="2" charset="0"/>
            </a:rPr>
            <a:t> </a:t>
          </a:r>
          <a:r>
            <a:rPr lang="en-US" dirty="0" err="1">
              <a:latin typeface="Nunito" pitchFamily="2" charset="0"/>
            </a:rPr>
            <a:t>Masalah</a:t>
          </a:r>
          <a:endParaRPr lang="id-ID" dirty="0">
            <a:latin typeface="Nunito" pitchFamily="2" charset="0"/>
          </a:endParaRPr>
        </a:p>
      </dgm:t>
    </dgm:pt>
    <dgm:pt modelId="{CE98A8FA-4AFF-4860-B1FE-4251570949DE}" type="parTrans" cxnId="{65A796E8-1CB6-43EC-A5D7-A0659E8D7AAB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1757807F-FE0F-4B36-8C91-758CF0F7B48D}" type="sibTrans" cxnId="{65A796E8-1CB6-43EC-A5D7-A0659E8D7AAB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E3DE45FE-69A0-43DE-BEA2-AB556515FE48}" type="asst">
      <dgm:prSet/>
      <dgm:spPr/>
      <dgm:t>
        <a:bodyPr/>
        <a:lstStyle/>
        <a:p>
          <a:r>
            <a:rPr lang="en-US" dirty="0" err="1">
              <a:latin typeface="Nunito" pitchFamily="2" charset="0"/>
            </a:rPr>
            <a:t>Penelitian</a:t>
          </a:r>
          <a:r>
            <a:rPr lang="en-US" dirty="0">
              <a:latin typeface="Nunito" pitchFamily="2" charset="0"/>
            </a:rPr>
            <a:t> </a:t>
          </a:r>
          <a:r>
            <a:rPr lang="en-US" dirty="0" err="1">
              <a:latin typeface="Nunito" pitchFamily="2" charset="0"/>
            </a:rPr>
            <a:t>Relevan</a:t>
          </a:r>
          <a:endParaRPr lang="id-ID" dirty="0">
            <a:latin typeface="Nunito" pitchFamily="2" charset="0"/>
          </a:endParaRPr>
        </a:p>
      </dgm:t>
    </dgm:pt>
    <dgm:pt modelId="{C81F50BE-6FD5-4E14-BC74-DA487C039751}" type="parTrans" cxnId="{62A11D0E-3302-4E0F-B25C-B98BBE59DF3E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696F7A1B-0AAF-406A-871B-8AD7932F299E}" type="sibTrans" cxnId="{62A11D0E-3302-4E0F-B25C-B98BBE59DF3E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A9E761FE-9AFF-460D-A574-464B6074F123}" type="asst">
      <dgm:prSet/>
      <dgm:spPr/>
      <dgm:t>
        <a:bodyPr/>
        <a:lstStyle/>
        <a:p>
          <a:r>
            <a:rPr lang="en-US" dirty="0" err="1">
              <a:latin typeface="Nunito" pitchFamily="2" charset="0"/>
            </a:rPr>
            <a:t>Konsep</a:t>
          </a:r>
          <a:r>
            <a:rPr lang="en-US" dirty="0">
              <a:latin typeface="Nunito" pitchFamily="2" charset="0"/>
            </a:rPr>
            <a:t> dan </a:t>
          </a:r>
          <a:r>
            <a:rPr lang="en-US" dirty="0" err="1">
              <a:latin typeface="Nunito" pitchFamily="2" charset="0"/>
            </a:rPr>
            <a:t>Teori</a:t>
          </a:r>
          <a:r>
            <a:rPr lang="en-US" dirty="0">
              <a:latin typeface="Nunito" pitchFamily="2" charset="0"/>
            </a:rPr>
            <a:t> </a:t>
          </a:r>
          <a:r>
            <a:rPr lang="en-US" dirty="0" err="1">
              <a:latin typeface="Nunito" pitchFamily="2" charset="0"/>
            </a:rPr>
            <a:t>Relevan</a:t>
          </a:r>
          <a:endParaRPr lang="id-ID" dirty="0">
            <a:latin typeface="Nunito" pitchFamily="2" charset="0"/>
          </a:endParaRPr>
        </a:p>
      </dgm:t>
    </dgm:pt>
    <dgm:pt modelId="{1FEF0F14-DD38-4138-8E8F-3447886F57BE}" type="parTrans" cxnId="{A9F3490C-0DEE-4FEB-AE4B-EEBEA3C166F0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38907C87-09DE-4658-8585-8702B525893B}" type="sibTrans" cxnId="{A9F3490C-0DEE-4FEB-AE4B-EEBEA3C166F0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1771CE12-2892-44CD-A929-EA76EC46674A}" type="pres">
      <dgm:prSet presAssocID="{8775C194-315E-42C8-B42B-BF54FDD46F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B6C6152-358E-4C20-AD4A-B02207B96352}" type="pres">
      <dgm:prSet presAssocID="{4F8FDCF9-617D-4B06-BCDD-EAF3D7F43AED}" presName="hierRoot1" presStyleCnt="0">
        <dgm:presLayoutVars>
          <dgm:hierBranch val="init"/>
        </dgm:presLayoutVars>
      </dgm:prSet>
      <dgm:spPr/>
    </dgm:pt>
    <dgm:pt modelId="{4A122AD7-6305-4018-ABAE-5F033057FF00}" type="pres">
      <dgm:prSet presAssocID="{4F8FDCF9-617D-4B06-BCDD-EAF3D7F43AED}" presName="rootComposite1" presStyleCnt="0"/>
      <dgm:spPr/>
    </dgm:pt>
    <dgm:pt modelId="{61649503-35AF-4C87-BF1B-DEF447C542CD}" type="pres">
      <dgm:prSet presAssocID="{4F8FDCF9-617D-4B06-BCDD-EAF3D7F43AED}" presName="rootText1" presStyleLbl="node0" presStyleIdx="0" presStyleCnt="1" custScaleX="364808">
        <dgm:presLayoutVars>
          <dgm:chPref val="3"/>
        </dgm:presLayoutVars>
      </dgm:prSet>
      <dgm:spPr/>
    </dgm:pt>
    <dgm:pt modelId="{8EDEB2A3-784C-4D53-BDFF-C652953B36BA}" type="pres">
      <dgm:prSet presAssocID="{4F8FDCF9-617D-4B06-BCDD-EAF3D7F43AED}" presName="rootConnector1" presStyleLbl="node1" presStyleIdx="0" presStyleCnt="0"/>
      <dgm:spPr/>
    </dgm:pt>
    <dgm:pt modelId="{9D690735-186F-4871-AB5B-DE4B54457E99}" type="pres">
      <dgm:prSet presAssocID="{4F8FDCF9-617D-4B06-BCDD-EAF3D7F43AED}" presName="hierChild2" presStyleCnt="0"/>
      <dgm:spPr/>
    </dgm:pt>
    <dgm:pt modelId="{192EF6B3-4798-4EA7-AAA5-6A72C029F72D}" type="pres">
      <dgm:prSet presAssocID="{CE98A8FA-4AFF-4860-B1FE-4251570949DE}" presName="Name37" presStyleLbl="parChTrans1D2" presStyleIdx="0" presStyleCnt="1"/>
      <dgm:spPr/>
    </dgm:pt>
    <dgm:pt modelId="{F1C8EB18-21E8-4392-B7CC-533F4C3581D2}" type="pres">
      <dgm:prSet presAssocID="{DBD92721-C571-434B-96F8-6FAEF9EE21E3}" presName="hierRoot2" presStyleCnt="0">
        <dgm:presLayoutVars>
          <dgm:hierBranch val="init"/>
        </dgm:presLayoutVars>
      </dgm:prSet>
      <dgm:spPr/>
    </dgm:pt>
    <dgm:pt modelId="{A4F2EE44-B8A5-4136-9B88-8E666CFCFE93}" type="pres">
      <dgm:prSet presAssocID="{DBD92721-C571-434B-96F8-6FAEF9EE21E3}" presName="rootComposite" presStyleCnt="0"/>
      <dgm:spPr/>
    </dgm:pt>
    <dgm:pt modelId="{115CF005-70B5-4C07-BCCD-5591617DF358}" type="pres">
      <dgm:prSet presAssocID="{DBD92721-C571-434B-96F8-6FAEF9EE21E3}" presName="rootText" presStyleLbl="node2" presStyleIdx="0" presStyleCnt="1" custScaleX="362044">
        <dgm:presLayoutVars>
          <dgm:chPref val="3"/>
        </dgm:presLayoutVars>
      </dgm:prSet>
      <dgm:spPr/>
    </dgm:pt>
    <dgm:pt modelId="{D4CA35FB-F77F-4570-AD70-D2D02AC7BC92}" type="pres">
      <dgm:prSet presAssocID="{DBD92721-C571-434B-96F8-6FAEF9EE21E3}" presName="rootConnector" presStyleLbl="node2" presStyleIdx="0" presStyleCnt="1"/>
      <dgm:spPr/>
    </dgm:pt>
    <dgm:pt modelId="{62AEE4DD-D353-42CF-96B0-659BA121BB53}" type="pres">
      <dgm:prSet presAssocID="{DBD92721-C571-434B-96F8-6FAEF9EE21E3}" presName="hierChild4" presStyleCnt="0"/>
      <dgm:spPr/>
    </dgm:pt>
    <dgm:pt modelId="{81AAF506-5655-4145-8FE4-7B41506D637F}" type="pres">
      <dgm:prSet presAssocID="{DBD92721-C571-434B-96F8-6FAEF9EE21E3}" presName="hierChild5" presStyleCnt="0"/>
      <dgm:spPr/>
    </dgm:pt>
    <dgm:pt modelId="{B9CA5A30-4348-4ABE-8A58-125E625302C5}" type="pres">
      <dgm:prSet presAssocID="{C81F50BE-6FD5-4E14-BC74-DA487C039751}" presName="Name111" presStyleLbl="parChTrans1D3" presStyleIdx="0" presStyleCnt="2"/>
      <dgm:spPr/>
    </dgm:pt>
    <dgm:pt modelId="{927FA147-CD54-4E7C-B1CD-79D0860DFD7B}" type="pres">
      <dgm:prSet presAssocID="{E3DE45FE-69A0-43DE-BEA2-AB556515FE48}" presName="hierRoot3" presStyleCnt="0">
        <dgm:presLayoutVars>
          <dgm:hierBranch val="init"/>
        </dgm:presLayoutVars>
      </dgm:prSet>
      <dgm:spPr/>
    </dgm:pt>
    <dgm:pt modelId="{FF28602C-5DF9-465B-8A4B-B9BD9DDC1C06}" type="pres">
      <dgm:prSet presAssocID="{E3DE45FE-69A0-43DE-BEA2-AB556515FE48}" presName="rootComposite3" presStyleCnt="0"/>
      <dgm:spPr/>
    </dgm:pt>
    <dgm:pt modelId="{87DED08E-1686-4454-AC14-FAD2E56403B6}" type="pres">
      <dgm:prSet presAssocID="{E3DE45FE-69A0-43DE-BEA2-AB556515FE48}" presName="rootText3" presStyleLbl="asst2" presStyleIdx="0" presStyleCnt="2" custScaleX="349556">
        <dgm:presLayoutVars>
          <dgm:chPref val="3"/>
        </dgm:presLayoutVars>
      </dgm:prSet>
      <dgm:spPr/>
    </dgm:pt>
    <dgm:pt modelId="{EEAA8437-B3E9-4D70-8BB3-63204E6E0CA1}" type="pres">
      <dgm:prSet presAssocID="{E3DE45FE-69A0-43DE-BEA2-AB556515FE48}" presName="rootConnector3" presStyleLbl="asst2" presStyleIdx="0" presStyleCnt="2"/>
      <dgm:spPr/>
    </dgm:pt>
    <dgm:pt modelId="{F2EFBE57-D084-4BD3-A930-3732EAE2EACE}" type="pres">
      <dgm:prSet presAssocID="{E3DE45FE-69A0-43DE-BEA2-AB556515FE48}" presName="hierChild6" presStyleCnt="0"/>
      <dgm:spPr/>
    </dgm:pt>
    <dgm:pt modelId="{45C2AC4E-A61F-4A91-8463-ABDF43359BA8}" type="pres">
      <dgm:prSet presAssocID="{E3DE45FE-69A0-43DE-BEA2-AB556515FE48}" presName="hierChild7" presStyleCnt="0"/>
      <dgm:spPr/>
    </dgm:pt>
    <dgm:pt modelId="{0846A436-CFA4-4494-B874-834A9FA132B1}" type="pres">
      <dgm:prSet presAssocID="{1FEF0F14-DD38-4138-8E8F-3447886F57BE}" presName="Name111" presStyleLbl="parChTrans1D3" presStyleIdx="1" presStyleCnt="2"/>
      <dgm:spPr/>
    </dgm:pt>
    <dgm:pt modelId="{69E2E490-71F1-4538-9BB4-59FD14F5AC07}" type="pres">
      <dgm:prSet presAssocID="{A9E761FE-9AFF-460D-A574-464B6074F123}" presName="hierRoot3" presStyleCnt="0">
        <dgm:presLayoutVars>
          <dgm:hierBranch val="init"/>
        </dgm:presLayoutVars>
      </dgm:prSet>
      <dgm:spPr/>
    </dgm:pt>
    <dgm:pt modelId="{024B7E93-6767-4520-9D02-A53C0133D602}" type="pres">
      <dgm:prSet presAssocID="{A9E761FE-9AFF-460D-A574-464B6074F123}" presName="rootComposite3" presStyleCnt="0"/>
      <dgm:spPr/>
    </dgm:pt>
    <dgm:pt modelId="{B1086EC5-FB0F-4570-BB8A-9E548F44E73F}" type="pres">
      <dgm:prSet presAssocID="{A9E761FE-9AFF-460D-A574-464B6074F123}" presName="rootText3" presStyleLbl="asst2" presStyleIdx="1" presStyleCnt="2" custScaleX="368174">
        <dgm:presLayoutVars>
          <dgm:chPref val="3"/>
        </dgm:presLayoutVars>
      </dgm:prSet>
      <dgm:spPr/>
    </dgm:pt>
    <dgm:pt modelId="{21B2D2AA-C9A2-4612-82A2-F87C29316544}" type="pres">
      <dgm:prSet presAssocID="{A9E761FE-9AFF-460D-A574-464B6074F123}" presName="rootConnector3" presStyleLbl="asst2" presStyleIdx="1" presStyleCnt="2"/>
      <dgm:spPr/>
    </dgm:pt>
    <dgm:pt modelId="{686B10AF-2A51-45F5-9E1B-37D50BCE482E}" type="pres">
      <dgm:prSet presAssocID="{A9E761FE-9AFF-460D-A574-464B6074F123}" presName="hierChild6" presStyleCnt="0"/>
      <dgm:spPr/>
    </dgm:pt>
    <dgm:pt modelId="{2EC5BCE1-9374-4870-87B7-1C8C2DC122EC}" type="pres">
      <dgm:prSet presAssocID="{A9E761FE-9AFF-460D-A574-464B6074F123}" presName="hierChild7" presStyleCnt="0"/>
      <dgm:spPr/>
    </dgm:pt>
    <dgm:pt modelId="{AAAB3EB9-61EF-46FF-B3D2-B9347CB4D189}" type="pres">
      <dgm:prSet presAssocID="{4F8FDCF9-617D-4B06-BCDD-EAF3D7F43AED}" presName="hierChild3" presStyleCnt="0"/>
      <dgm:spPr/>
    </dgm:pt>
  </dgm:ptLst>
  <dgm:cxnLst>
    <dgm:cxn modelId="{B5AA9103-9F35-495F-A93A-6936212DD078}" type="presOf" srcId="{1FEF0F14-DD38-4138-8E8F-3447886F57BE}" destId="{0846A436-CFA4-4494-B874-834A9FA132B1}" srcOrd="0" destOrd="0" presId="urn:microsoft.com/office/officeart/2005/8/layout/orgChart1"/>
    <dgm:cxn modelId="{A9F3490C-0DEE-4FEB-AE4B-EEBEA3C166F0}" srcId="{DBD92721-C571-434B-96F8-6FAEF9EE21E3}" destId="{A9E761FE-9AFF-460D-A574-464B6074F123}" srcOrd="1" destOrd="0" parTransId="{1FEF0F14-DD38-4138-8E8F-3447886F57BE}" sibTransId="{38907C87-09DE-4658-8585-8702B525893B}"/>
    <dgm:cxn modelId="{E3E1050D-92CA-4F5C-9658-60E1445B04EF}" type="presOf" srcId="{A9E761FE-9AFF-460D-A574-464B6074F123}" destId="{B1086EC5-FB0F-4570-BB8A-9E548F44E73F}" srcOrd="0" destOrd="0" presId="urn:microsoft.com/office/officeart/2005/8/layout/orgChart1"/>
    <dgm:cxn modelId="{62A11D0E-3302-4E0F-B25C-B98BBE59DF3E}" srcId="{DBD92721-C571-434B-96F8-6FAEF9EE21E3}" destId="{E3DE45FE-69A0-43DE-BEA2-AB556515FE48}" srcOrd="0" destOrd="0" parTransId="{C81F50BE-6FD5-4E14-BC74-DA487C039751}" sibTransId="{696F7A1B-0AAF-406A-871B-8AD7932F299E}"/>
    <dgm:cxn modelId="{8FF9E810-7DC9-42BC-B26B-3097FCE09299}" type="presOf" srcId="{CE98A8FA-4AFF-4860-B1FE-4251570949DE}" destId="{192EF6B3-4798-4EA7-AAA5-6A72C029F72D}" srcOrd="0" destOrd="0" presId="urn:microsoft.com/office/officeart/2005/8/layout/orgChart1"/>
    <dgm:cxn modelId="{2494525D-88C8-42BC-BA56-B558E929AFE2}" type="presOf" srcId="{E3DE45FE-69A0-43DE-BEA2-AB556515FE48}" destId="{87DED08E-1686-4454-AC14-FAD2E56403B6}" srcOrd="0" destOrd="0" presId="urn:microsoft.com/office/officeart/2005/8/layout/orgChart1"/>
    <dgm:cxn modelId="{4C41B748-BD00-47C4-9F63-9C7E733EF5BF}" type="presOf" srcId="{DBD92721-C571-434B-96F8-6FAEF9EE21E3}" destId="{D4CA35FB-F77F-4570-AD70-D2D02AC7BC92}" srcOrd="1" destOrd="0" presId="urn:microsoft.com/office/officeart/2005/8/layout/orgChart1"/>
    <dgm:cxn modelId="{4B8F8B4E-541F-4F68-B709-E6B2F23C6155}" srcId="{8775C194-315E-42C8-B42B-BF54FDD46F62}" destId="{4F8FDCF9-617D-4B06-BCDD-EAF3D7F43AED}" srcOrd="0" destOrd="0" parTransId="{C967445F-C33C-4760-8B52-E8C56217920C}" sibTransId="{67C2B540-42BD-4D5A-8D7C-056728809FDF}"/>
    <dgm:cxn modelId="{B59A8174-5CE3-47E7-A7CD-FCC88D971339}" type="presOf" srcId="{8775C194-315E-42C8-B42B-BF54FDD46F62}" destId="{1771CE12-2892-44CD-A929-EA76EC46674A}" srcOrd="0" destOrd="0" presId="urn:microsoft.com/office/officeart/2005/8/layout/orgChart1"/>
    <dgm:cxn modelId="{62019787-D754-4374-94B0-3B84CA2D875C}" type="presOf" srcId="{DBD92721-C571-434B-96F8-6FAEF9EE21E3}" destId="{115CF005-70B5-4C07-BCCD-5591617DF358}" srcOrd="0" destOrd="0" presId="urn:microsoft.com/office/officeart/2005/8/layout/orgChart1"/>
    <dgm:cxn modelId="{59450A9D-05BD-42DE-892A-9DFF7975F5B0}" type="presOf" srcId="{4F8FDCF9-617D-4B06-BCDD-EAF3D7F43AED}" destId="{8EDEB2A3-784C-4D53-BDFF-C652953B36BA}" srcOrd="1" destOrd="0" presId="urn:microsoft.com/office/officeart/2005/8/layout/orgChart1"/>
    <dgm:cxn modelId="{2C4B3CBD-E176-4AF7-BCEC-E273050B806C}" type="presOf" srcId="{C81F50BE-6FD5-4E14-BC74-DA487C039751}" destId="{B9CA5A30-4348-4ABE-8A58-125E625302C5}" srcOrd="0" destOrd="0" presId="urn:microsoft.com/office/officeart/2005/8/layout/orgChart1"/>
    <dgm:cxn modelId="{6E16FDC2-CFE8-4279-9A0C-A8D075A312B4}" type="presOf" srcId="{A9E761FE-9AFF-460D-A574-464B6074F123}" destId="{21B2D2AA-C9A2-4612-82A2-F87C29316544}" srcOrd="1" destOrd="0" presId="urn:microsoft.com/office/officeart/2005/8/layout/orgChart1"/>
    <dgm:cxn modelId="{2E604BD5-43DC-46CC-8E87-02CFD1301075}" type="presOf" srcId="{4F8FDCF9-617D-4B06-BCDD-EAF3D7F43AED}" destId="{61649503-35AF-4C87-BF1B-DEF447C542CD}" srcOrd="0" destOrd="0" presId="urn:microsoft.com/office/officeart/2005/8/layout/orgChart1"/>
    <dgm:cxn modelId="{65A796E8-1CB6-43EC-A5D7-A0659E8D7AAB}" srcId="{4F8FDCF9-617D-4B06-BCDD-EAF3D7F43AED}" destId="{DBD92721-C571-434B-96F8-6FAEF9EE21E3}" srcOrd="0" destOrd="0" parTransId="{CE98A8FA-4AFF-4860-B1FE-4251570949DE}" sibTransId="{1757807F-FE0F-4B36-8C91-758CF0F7B48D}"/>
    <dgm:cxn modelId="{E4457EEE-94CA-4A95-8595-92CC915FD545}" type="presOf" srcId="{E3DE45FE-69A0-43DE-BEA2-AB556515FE48}" destId="{EEAA8437-B3E9-4D70-8BB3-63204E6E0CA1}" srcOrd="1" destOrd="0" presId="urn:microsoft.com/office/officeart/2005/8/layout/orgChart1"/>
    <dgm:cxn modelId="{79F43A1F-3794-4FD1-A4C5-604427D7E3C5}" type="presParOf" srcId="{1771CE12-2892-44CD-A929-EA76EC46674A}" destId="{4B6C6152-358E-4C20-AD4A-B02207B96352}" srcOrd="0" destOrd="0" presId="urn:microsoft.com/office/officeart/2005/8/layout/orgChart1"/>
    <dgm:cxn modelId="{1B0AA66C-080D-4987-8A49-7890BA37128B}" type="presParOf" srcId="{4B6C6152-358E-4C20-AD4A-B02207B96352}" destId="{4A122AD7-6305-4018-ABAE-5F033057FF00}" srcOrd="0" destOrd="0" presId="urn:microsoft.com/office/officeart/2005/8/layout/orgChart1"/>
    <dgm:cxn modelId="{AC5F3988-DE3A-47F6-90CA-1C32D621400E}" type="presParOf" srcId="{4A122AD7-6305-4018-ABAE-5F033057FF00}" destId="{61649503-35AF-4C87-BF1B-DEF447C542CD}" srcOrd="0" destOrd="0" presId="urn:microsoft.com/office/officeart/2005/8/layout/orgChart1"/>
    <dgm:cxn modelId="{EFD53BB7-4DFC-4794-8CA9-DA98FCD5E80B}" type="presParOf" srcId="{4A122AD7-6305-4018-ABAE-5F033057FF00}" destId="{8EDEB2A3-784C-4D53-BDFF-C652953B36BA}" srcOrd="1" destOrd="0" presId="urn:microsoft.com/office/officeart/2005/8/layout/orgChart1"/>
    <dgm:cxn modelId="{91957168-2E65-402E-A775-5906C787EAED}" type="presParOf" srcId="{4B6C6152-358E-4C20-AD4A-B02207B96352}" destId="{9D690735-186F-4871-AB5B-DE4B54457E99}" srcOrd="1" destOrd="0" presId="urn:microsoft.com/office/officeart/2005/8/layout/orgChart1"/>
    <dgm:cxn modelId="{80BB80FB-9A1C-4F76-97C3-CA688BF5D2D1}" type="presParOf" srcId="{9D690735-186F-4871-AB5B-DE4B54457E99}" destId="{192EF6B3-4798-4EA7-AAA5-6A72C029F72D}" srcOrd="0" destOrd="0" presId="urn:microsoft.com/office/officeart/2005/8/layout/orgChart1"/>
    <dgm:cxn modelId="{AB6FB4F3-8CCB-4D02-B668-88A5535839CE}" type="presParOf" srcId="{9D690735-186F-4871-AB5B-DE4B54457E99}" destId="{F1C8EB18-21E8-4392-B7CC-533F4C3581D2}" srcOrd="1" destOrd="0" presId="urn:microsoft.com/office/officeart/2005/8/layout/orgChart1"/>
    <dgm:cxn modelId="{78DF90C4-9048-40A7-BFD7-075F26220019}" type="presParOf" srcId="{F1C8EB18-21E8-4392-B7CC-533F4C3581D2}" destId="{A4F2EE44-B8A5-4136-9B88-8E666CFCFE93}" srcOrd="0" destOrd="0" presId="urn:microsoft.com/office/officeart/2005/8/layout/orgChart1"/>
    <dgm:cxn modelId="{9EE57233-14F8-4A1C-A9BA-439C21C64679}" type="presParOf" srcId="{A4F2EE44-B8A5-4136-9B88-8E666CFCFE93}" destId="{115CF005-70B5-4C07-BCCD-5591617DF358}" srcOrd="0" destOrd="0" presId="urn:microsoft.com/office/officeart/2005/8/layout/orgChart1"/>
    <dgm:cxn modelId="{87E07F53-E769-40AD-9A7D-1BB13141E1C4}" type="presParOf" srcId="{A4F2EE44-B8A5-4136-9B88-8E666CFCFE93}" destId="{D4CA35FB-F77F-4570-AD70-D2D02AC7BC92}" srcOrd="1" destOrd="0" presId="urn:microsoft.com/office/officeart/2005/8/layout/orgChart1"/>
    <dgm:cxn modelId="{D455D1B5-329C-444B-BC6A-44727F922862}" type="presParOf" srcId="{F1C8EB18-21E8-4392-B7CC-533F4C3581D2}" destId="{62AEE4DD-D353-42CF-96B0-659BA121BB53}" srcOrd="1" destOrd="0" presId="urn:microsoft.com/office/officeart/2005/8/layout/orgChart1"/>
    <dgm:cxn modelId="{CF02A4AA-F23D-4522-BD74-903F613E5421}" type="presParOf" srcId="{F1C8EB18-21E8-4392-B7CC-533F4C3581D2}" destId="{81AAF506-5655-4145-8FE4-7B41506D637F}" srcOrd="2" destOrd="0" presId="urn:microsoft.com/office/officeart/2005/8/layout/orgChart1"/>
    <dgm:cxn modelId="{2682523F-C425-4442-A8B7-596548FAF3EE}" type="presParOf" srcId="{81AAF506-5655-4145-8FE4-7B41506D637F}" destId="{B9CA5A30-4348-4ABE-8A58-125E625302C5}" srcOrd="0" destOrd="0" presId="urn:microsoft.com/office/officeart/2005/8/layout/orgChart1"/>
    <dgm:cxn modelId="{224F7B8D-BAB0-4515-B80E-C925AAB17120}" type="presParOf" srcId="{81AAF506-5655-4145-8FE4-7B41506D637F}" destId="{927FA147-CD54-4E7C-B1CD-79D0860DFD7B}" srcOrd="1" destOrd="0" presId="urn:microsoft.com/office/officeart/2005/8/layout/orgChart1"/>
    <dgm:cxn modelId="{6D028B37-7498-41A3-BF29-178CD2629D23}" type="presParOf" srcId="{927FA147-CD54-4E7C-B1CD-79D0860DFD7B}" destId="{FF28602C-5DF9-465B-8A4B-B9BD9DDC1C06}" srcOrd="0" destOrd="0" presId="urn:microsoft.com/office/officeart/2005/8/layout/orgChart1"/>
    <dgm:cxn modelId="{A71048F6-D288-4B32-ACFA-6BD088FAD592}" type="presParOf" srcId="{FF28602C-5DF9-465B-8A4B-B9BD9DDC1C06}" destId="{87DED08E-1686-4454-AC14-FAD2E56403B6}" srcOrd="0" destOrd="0" presId="urn:microsoft.com/office/officeart/2005/8/layout/orgChart1"/>
    <dgm:cxn modelId="{62BCA04B-42CD-4484-886D-C0D90B403F89}" type="presParOf" srcId="{FF28602C-5DF9-465B-8A4B-B9BD9DDC1C06}" destId="{EEAA8437-B3E9-4D70-8BB3-63204E6E0CA1}" srcOrd="1" destOrd="0" presId="urn:microsoft.com/office/officeart/2005/8/layout/orgChart1"/>
    <dgm:cxn modelId="{4933E58C-CA3E-41E1-A540-91E10C99035C}" type="presParOf" srcId="{927FA147-CD54-4E7C-B1CD-79D0860DFD7B}" destId="{F2EFBE57-D084-4BD3-A930-3732EAE2EACE}" srcOrd="1" destOrd="0" presId="urn:microsoft.com/office/officeart/2005/8/layout/orgChart1"/>
    <dgm:cxn modelId="{B49D6826-13EB-46EA-A58C-40C1903E1F8F}" type="presParOf" srcId="{927FA147-CD54-4E7C-B1CD-79D0860DFD7B}" destId="{45C2AC4E-A61F-4A91-8463-ABDF43359BA8}" srcOrd="2" destOrd="0" presId="urn:microsoft.com/office/officeart/2005/8/layout/orgChart1"/>
    <dgm:cxn modelId="{B08174C1-757B-4281-8C5A-BBAF4F6C4BCB}" type="presParOf" srcId="{81AAF506-5655-4145-8FE4-7B41506D637F}" destId="{0846A436-CFA4-4494-B874-834A9FA132B1}" srcOrd="2" destOrd="0" presId="urn:microsoft.com/office/officeart/2005/8/layout/orgChart1"/>
    <dgm:cxn modelId="{1827A8C8-5E3A-4FE2-8669-4B54526C1BD2}" type="presParOf" srcId="{81AAF506-5655-4145-8FE4-7B41506D637F}" destId="{69E2E490-71F1-4538-9BB4-59FD14F5AC07}" srcOrd="3" destOrd="0" presId="urn:microsoft.com/office/officeart/2005/8/layout/orgChart1"/>
    <dgm:cxn modelId="{8EACA72C-0D70-429D-B780-7B35DE91486D}" type="presParOf" srcId="{69E2E490-71F1-4538-9BB4-59FD14F5AC07}" destId="{024B7E93-6767-4520-9D02-A53C0133D602}" srcOrd="0" destOrd="0" presId="urn:microsoft.com/office/officeart/2005/8/layout/orgChart1"/>
    <dgm:cxn modelId="{2E565E21-BDB4-44E4-AA81-32374EFB5DAD}" type="presParOf" srcId="{024B7E93-6767-4520-9D02-A53C0133D602}" destId="{B1086EC5-FB0F-4570-BB8A-9E548F44E73F}" srcOrd="0" destOrd="0" presId="urn:microsoft.com/office/officeart/2005/8/layout/orgChart1"/>
    <dgm:cxn modelId="{592900A8-8A42-4F04-BFD7-A164162525AE}" type="presParOf" srcId="{024B7E93-6767-4520-9D02-A53C0133D602}" destId="{21B2D2AA-C9A2-4612-82A2-F87C29316544}" srcOrd="1" destOrd="0" presId="urn:microsoft.com/office/officeart/2005/8/layout/orgChart1"/>
    <dgm:cxn modelId="{A4602AF8-2B19-402A-B553-3A72023E6A5E}" type="presParOf" srcId="{69E2E490-71F1-4538-9BB4-59FD14F5AC07}" destId="{686B10AF-2A51-45F5-9E1B-37D50BCE482E}" srcOrd="1" destOrd="0" presId="urn:microsoft.com/office/officeart/2005/8/layout/orgChart1"/>
    <dgm:cxn modelId="{5F619982-219A-45A3-8879-EC13AC243695}" type="presParOf" srcId="{69E2E490-71F1-4538-9BB4-59FD14F5AC07}" destId="{2EC5BCE1-9374-4870-87B7-1C8C2DC122EC}" srcOrd="2" destOrd="0" presId="urn:microsoft.com/office/officeart/2005/8/layout/orgChart1"/>
    <dgm:cxn modelId="{45BD1BFB-A943-4197-97DD-326B0CFD2A6A}" type="presParOf" srcId="{4B6C6152-358E-4C20-AD4A-B02207B96352}" destId="{AAAB3EB9-61EF-46FF-B3D2-B9347CB4D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24F575-6BFE-4358-8896-4DCC69E429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24ADC0F-8330-425F-9EC7-BA3D0098E286}">
      <dgm:prSet phldrT="[Text]"/>
      <dgm:spPr/>
      <dgm:t>
        <a:bodyPr/>
        <a:lstStyle/>
        <a:p>
          <a:r>
            <a:rPr lang="en-US" dirty="0" err="1">
              <a:latin typeface="Nunito" pitchFamily="2" charset="0"/>
            </a:rPr>
            <a:t>Hipotesis</a:t>
          </a:r>
          <a:endParaRPr lang="id-ID" dirty="0">
            <a:latin typeface="Nunito" pitchFamily="2" charset="0"/>
          </a:endParaRPr>
        </a:p>
      </dgm:t>
    </dgm:pt>
    <dgm:pt modelId="{B5789D95-69A6-4B7B-B2BB-CC7C396C200D}" type="parTrans" cxnId="{E2C6DB3C-B53A-4DC8-96D9-7EC756A30737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F1BBDC94-6CA8-4102-B330-FB5104715EB9}" type="sibTrans" cxnId="{E2C6DB3C-B53A-4DC8-96D9-7EC756A30737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02046C06-DEA1-4CAF-8E99-57FE558E9D4F}">
      <dgm:prSet phldrT="[Text]"/>
      <dgm:spPr/>
      <dgm:t>
        <a:bodyPr/>
        <a:lstStyle/>
        <a:p>
          <a:r>
            <a:rPr lang="en-US" dirty="0" err="1">
              <a:latin typeface="Nunito" pitchFamily="2" charset="0"/>
            </a:rPr>
            <a:t>Hubungan</a:t>
          </a:r>
          <a:r>
            <a:rPr lang="en-US" dirty="0">
              <a:latin typeface="Nunito" pitchFamily="2" charset="0"/>
            </a:rPr>
            <a:t> </a:t>
          </a:r>
          <a:r>
            <a:rPr lang="en-US" dirty="0" err="1">
              <a:latin typeface="Nunito" pitchFamily="2" charset="0"/>
            </a:rPr>
            <a:t>antar</a:t>
          </a:r>
          <a:r>
            <a:rPr lang="en-US" dirty="0">
              <a:latin typeface="Nunito" pitchFamily="2" charset="0"/>
            </a:rPr>
            <a:t> </a:t>
          </a:r>
          <a:r>
            <a:rPr lang="en-US" dirty="0" err="1">
              <a:latin typeface="Nunito" pitchFamily="2" charset="0"/>
            </a:rPr>
            <a:t>Variabel</a:t>
          </a:r>
          <a:endParaRPr lang="id-ID" dirty="0">
            <a:latin typeface="Nunito" pitchFamily="2" charset="0"/>
          </a:endParaRPr>
        </a:p>
      </dgm:t>
    </dgm:pt>
    <dgm:pt modelId="{471CD174-AD40-4BD8-BB63-80C108FD9505}" type="parTrans" cxnId="{5A101A7D-69C3-4289-8D21-B01441C96D9C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CC51006C-DD0D-40E3-BDDE-E92B39F723A3}" type="sibTrans" cxnId="{5A101A7D-69C3-4289-8D21-B01441C96D9C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9614BB1C-740C-4778-AB05-4A4AFE9E3F5E}" type="asst">
      <dgm:prSet/>
      <dgm:spPr/>
      <dgm:t>
        <a:bodyPr/>
        <a:lstStyle/>
        <a:p>
          <a:r>
            <a:rPr lang="en-US" dirty="0">
              <a:latin typeface="Nunito" pitchFamily="2" charset="0"/>
            </a:rPr>
            <a:t>Menyusun </a:t>
          </a:r>
          <a:r>
            <a:rPr lang="en-US" dirty="0" err="1">
              <a:latin typeface="Nunito" pitchFamily="2" charset="0"/>
            </a:rPr>
            <a:t>Instrumen</a:t>
          </a:r>
          <a:endParaRPr lang="id-ID" dirty="0">
            <a:latin typeface="Nunito" pitchFamily="2" charset="0"/>
          </a:endParaRPr>
        </a:p>
      </dgm:t>
    </dgm:pt>
    <dgm:pt modelId="{7EFF6FA0-B305-45B9-B21D-E05DF2B740B9}" type="parTrans" cxnId="{629A9C80-D88E-431E-98E7-B787483C2A63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6BEAB7CB-0BC1-42DE-9E9E-64A1EE1F74E5}" type="sibTrans" cxnId="{629A9C80-D88E-431E-98E7-B787483C2A63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150541BF-BEEB-4ADE-B2F1-4B4BC384AFF2}" type="asst">
      <dgm:prSet/>
      <dgm:spPr/>
      <dgm:t>
        <a:bodyPr/>
        <a:lstStyle/>
        <a:p>
          <a:r>
            <a:rPr lang="en-US" dirty="0">
              <a:latin typeface="Nunito" pitchFamily="2" charset="0"/>
            </a:rPr>
            <a:t>Menyusun Strategi/</a:t>
          </a:r>
          <a:r>
            <a:rPr lang="en-US" dirty="0" err="1">
              <a:latin typeface="Nunito" pitchFamily="2" charset="0"/>
            </a:rPr>
            <a:t>Metode</a:t>
          </a:r>
          <a:endParaRPr lang="id-ID" dirty="0">
            <a:latin typeface="Nunito" pitchFamily="2" charset="0"/>
          </a:endParaRPr>
        </a:p>
      </dgm:t>
    </dgm:pt>
    <dgm:pt modelId="{B3EE4DD8-B2E9-48D1-8B6D-DF30E1F36ABA}" type="parTrans" cxnId="{8294015F-4281-4E3E-91A0-3AF8B116522C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F4CF6657-372C-45CF-9CEE-010E184F61D7}" type="sibTrans" cxnId="{8294015F-4281-4E3E-91A0-3AF8B116522C}">
      <dgm:prSet/>
      <dgm:spPr/>
      <dgm:t>
        <a:bodyPr/>
        <a:lstStyle/>
        <a:p>
          <a:endParaRPr lang="id-ID">
            <a:latin typeface="Nunito" pitchFamily="2" charset="0"/>
          </a:endParaRPr>
        </a:p>
      </dgm:t>
    </dgm:pt>
    <dgm:pt modelId="{841D4F0A-AE7E-4434-98BA-2C3B84F345E5}" type="pres">
      <dgm:prSet presAssocID="{BE24F575-6BFE-4358-8896-4DCC69E429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019A56-9660-4DB7-84D3-A6EA99DF178E}" type="pres">
      <dgm:prSet presAssocID="{724ADC0F-8330-425F-9EC7-BA3D0098E286}" presName="hierRoot1" presStyleCnt="0">
        <dgm:presLayoutVars>
          <dgm:hierBranch val="init"/>
        </dgm:presLayoutVars>
      </dgm:prSet>
      <dgm:spPr/>
    </dgm:pt>
    <dgm:pt modelId="{5DEE2660-4732-4BF5-B419-BDC6D4E07E72}" type="pres">
      <dgm:prSet presAssocID="{724ADC0F-8330-425F-9EC7-BA3D0098E286}" presName="rootComposite1" presStyleCnt="0"/>
      <dgm:spPr/>
    </dgm:pt>
    <dgm:pt modelId="{010E48D3-E170-4826-A908-837880B94386}" type="pres">
      <dgm:prSet presAssocID="{724ADC0F-8330-425F-9EC7-BA3D0098E286}" presName="rootText1" presStyleLbl="node0" presStyleIdx="0" presStyleCnt="1" custScaleX="382303" custScaleY="103463">
        <dgm:presLayoutVars>
          <dgm:chPref val="3"/>
        </dgm:presLayoutVars>
      </dgm:prSet>
      <dgm:spPr/>
    </dgm:pt>
    <dgm:pt modelId="{B57CA4E7-E5C9-4D7A-BB30-36B9C8503DFB}" type="pres">
      <dgm:prSet presAssocID="{724ADC0F-8330-425F-9EC7-BA3D0098E286}" presName="rootConnector1" presStyleLbl="node1" presStyleIdx="0" presStyleCnt="0"/>
      <dgm:spPr/>
    </dgm:pt>
    <dgm:pt modelId="{97E0D1B5-291A-4A41-A65D-0140DF13DA0B}" type="pres">
      <dgm:prSet presAssocID="{724ADC0F-8330-425F-9EC7-BA3D0098E286}" presName="hierChild2" presStyleCnt="0"/>
      <dgm:spPr/>
    </dgm:pt>
    <dgm:pt modelId="{584325CD-CFFE-40B8-AD1A-F085BACAB2B0}" type="pres">
      <dgm:prSet presAssocID="{471CD174-AD40-4BD8-BB63-80C108FD9505}" presName="Name37" presStyleLbl="parChTrans1D2" presStyleIdx="0" presStyleCnt="1"/>
      <dgm:spPr/>
    </dgm:pt>
    <dgm:pt modelId="{6C623C99-DA17-4732-94D1-26C1ABAD4D3A}" type="pres">
      <dgm:prSet presAssocID="{02046C06-DEA1-4CAF-8E99-57FE558E9D4F}" presName="hierRoot2" presStyleCnt="0">
        <dgm:presLayoutVars>
          <dgm:hierBranch val="init"/>
        </dgm:presLayoutVars>
      </dgm:prSet>
      <dgm:spPr/>
    </dgm:pt>
    <dgm:pt modelId="{6F4A1B47-54A8-478B-BFAA-90991ABF0B51}" type="pres">
      <dgm:prSet presAssocID="{02046C06-DEA1-4CAF-8E99-57FE558E9D4F}" presName="rootComposite" presStyleCnt="0"/>
      <dgm:spPr/>
    </dgm:pt>
    <dgm:pt modelId="{9EE0ED69-FF63-4036-834A-0367ABB71CA2}" type="pres">
      <dgm:prSet presAssocID="{02046C06-DEA1-4CAF-8E99-57FE558E9D4F}" presName="rootText" presStyleLbl="node2" presStyleIdx="0" presStyleCnt="1" custScaleX="382203" custScaleY="81233">
        <dgm:presLayoutVars>
          <dgm:chPref val="3"/>
        </dgm:presLayoutVars>
      </dgm:prSet>
      <dgm:spPr/>
    </dgm:pt>
    <dgm:pt modelId="{DC169D96-B5BF-4729-B666-6695B3736DD1}" type="pres">
      <dgm:prSet presAssocID="{02046C06-DEA1-4CAF-8E99-57FE558E9D4F}" presName="rootConnector" presStyleLbl="node2" presStyleIdx="0" presStyleCnt="1"/>
      <dgm:spPr/>
    </dgm:pt>
    <dgm:pt modelId="{9DFDDF98-CD44-4E2E-8856-DFE6C6BCA456}" type="pres">
      <dgm:prSet presAssocID="{02046C06-DEA1-4CAF-8E99-57FE558E9D4F}" presName="hierChild4" presStyleCnt="0"/>
      <dgm:spPr/>
    </dgm:pt>
    <dgm:pt modelId="{C4BB1BD3-E955-4559-ADB6-8F424DB71FF5}" type="pres">
      <dgm:prSet presAssocID="{02046C06-DEA1-4CAF-8E99-57FE558E9D4F}" presName="hierChild5" presStyleCnt="0"/>
      <dgm:spPr/>
    </dgm:pt>
    <dgm:pt modelId="{BD26F160-C7C5-43DB-96D8-49B45D880131}" type="pres">
      <dgm:prSet presAssocID="{7EFF6FA0-B305-45B9-B21D-E05DF2B740B9}" presName="Name111" presStyleLbl="parChTrans1D3" presStyleIdx="0" presStyleCnt="2"/>
      <dgm:spPr/>
    </dgm:pt>
    <dgm:pt modelId="{687AE399-FD5D-41D7-B9F2-7903E7ADB702}" type="pres">
      <dgm:prSet presAssocID="{9614BB1C-740C-4778-AB05-4A4AFE9E3F5E}" presName="hierRoot3" presStyleCnt="0">
        <dgm:presLayoutVars>
          <dgm:hierBranch val="init"/>
        </dgm:presLayoutVars>
      </dgm:prSet>
      <dgm:spPr/>
    </dgm:pt>
    <dgm:pt modelId="{E212D6FB-C84C-45AA-ACEA-4630FB16B98A}" type="pres">
      <dgm:prSet presAssocID="{9614BB1C-740C-4778-AB05-4A4AFE9E3F5E}" presName="rootComposite3" presStyleCnt="0"/>
      <dgm:spPr/>
    </dgm:pt>
    <dgm:pt modelId="{FCE372EC-F3FC-476C-B545-80D1C53B30E0}" type="pres">
      <dgm:prSet presAssocID="{9614BB1C-740C-4778-AB05-4A4AFE9E3F5E}" presName="rootText3" presStyleLbl="asst2" presStyleIdx="0" presStyleCnt="2" custScaleX="347029">
        <dgm:presLayoutVars>
          <dgm:chPref val="3"/>
        </dgm:presLayoutVars>
      </dgm:prSet>
      <dgm:spPr/>
    </dgm:pt>
    <dgm:pt modelId="{B4C4797B-4B62-4747-9E4F-BE214CFC58A6}" type="pres">
      <dgm:prSet presAssocID="{9614BB1C-740C-4778-AB05-4A4AFE9E3F5E}" presName="rootConnector3" presStyleLbl="asst2" presStyleIdx="0" presStyleCnt="2"/>
      <dgm:spPr/>
    </dgm:pt>
    <dgm:pt modelId="{EF8BFEF8-4679-49A7-87E7-3D1E81DB866C}" type="pres">
      <dgm:prSet presAssocID="{9614BB1C-740C-4778-AB05-4A4AFE9E3F5E}" presName="hierChild6" presStyleCnt="0"/>
      <dgm:spPr/>
    </dgm:pt>
    <dgm:pt modelId="{F890F6F2-3C6E-4024-9661-6F8324BFAD69}" type="pres">
      <dgm:prSet presAssocID="{9614BB1C-740C-4778-AB05-4A4AFE9E3F5E}" presName="hierChild7" presStyleCnt="0"/>
      <dgm:spPr/>
    </dgm:pt>
    <dgm:pt modelId="{116382B3-EB6F-4E0C-8CBE-B626FA76686B}" type="pres">
      <dgm:prSet presAssocID="{B3EE4DD8-B2E9-48D1-8B6D-DF30E1F36ABA}" presName="Name111" presStyleLbl="parChTrans1D3" presStyleIdx="1" presStyleCnt="2"/>
      <dgm:spPr/>
    </dgm:pt>
    <dgm:pt modelId="{2C64BA2E-3A3C-451F-AB9E-102E63EA4B69}" type="pres">
      <dgm:prSet presAssocID="{150541BF-BEEB-4ADE-B2F1-4B4BC384AFF2}" presName="hierRoot3" presStyleCnt="0">
        <dgm:presLayoutVars>
          <dgm:hierBranch val="init"/>
        </dgm:presLayoutVars>
      </dgm:prSet>
      <dgm:spPr/>
    </dgm:pt>
    <dgm:pt modelId="{171BA66C-C83E-4A9B-933B-EC5557002690}" type="pres">
      <dgm:prSet presAssocID="{150541BF-BEEB-4ADE-B2F1-4B4BC384AFF2}" presName="rootComposite3" presStyleCnt="0"/>
      <dgm:spPr/>
    </dgm:pt>
    <dgm:pt modelId="{648B06BB-73B7-44DA-8ED1-27DBB9CBD54D}" type="pres">
      <dgm:prSet presAssocID="{150541BF-BEEB-4ADE-B2F1-4B4BC384AFF2}" presName="rootText3" presStyleLbl="asst2" presStyleIdx="1" presStyleCnt="2" custScaleX="381718">
        <dgm:presLayoutVars>
          <dgm:chPref val="3"/>
        </dgm:presLayoutVars>
      </dgm:prSet>
      <dgm:spPr/>
    </dgm:pt>
    <dgm:pt modelId="{10BB2E0C-D0E8-468D-8296-47DDDB622807}" type="pres">
      <dgm:prSet presAssocID="{150541BF-BEEB-4ADE-B2F1-4B4BC384AFF2}" presName="rootConnector3" presStyleLbl="asst2" presStyleIdx="1" presStyleCnt="2"/>
      <dgm:spPr/>
    </dgm:pt>
    <dgm:pt modelId="{F05662B4-53A0-447C-8FFC-C4D458EA04B1}" type="pres">
      <dgm:prSet presAssocID="{150541BF-BEEB-4ADE-B2F1-4B4BC384AFF2}" presName="hierChild6" presStyleCnt="0"/>
      <dgm:spPr/>
    </dgm:pt>
    <dgm:pt modelId="{EA602631-21A0-47C9-B94C-5A4763A7D590}" type="pres">
      <dgm:prSet presAssocID="{150541BF-BEEB-4ADE-B2F1-4B4BC384AFF2}" presName="hierChild7" presStyleCnt="0"/>
      <dgm:spPr/>
    </dgm:pt>
    <dgm:pt modelId="{B9B7EAA8-B54E-4F29-BEF6-363926CA522C}" type="pres">
      <dgm:prSet presAssocID="{724ADC0F-8330-425F-9EC7-BA3D0098E286}" presName="hierChild3" presStyleCnt="0"/>
      <dgm:spPr/>
    </dgm:pt>
  </dgm:ptLst>
  <dgm:cxnLst>
    <dgm:cxn modelId="{E7BBDE1B-422F-4692-B560-9687C5851C24}" type="presOf" srcId="{02046C06-DEA1-4CAF-8E99-57FE558E9D4F}" destId="{DC169D96-B5BF-4729-B666-6695B3736DD1}" srcOrd="1" destOrd="0" presId="urn:microsoft.com/office/officeart/2005/8/layout/orgChart1"/>
    <dgm:cxn modelId="{F0E4B330-41FE-443E-B11F-F2C5CAA4E95A}" type="presOf" srcId="{150541BF-BEEB-4ADE-B2F1-4B4BC384AFF2}" destId="{648B06BB-73B7-44DA-8ED1-27DBB9CBD54D}" srcOrd="0" destOrd="0" presId="urn:microsoft.com/office/officeart/2005/8/layout/orgChart1"/>
    <dgm:cxn modelId="{295A703B-A36C-469E-BA7D-E31AAC2E8965}" type="presOf" srcId="{724ADC0F-8330-425F-9EC7-BA3D0098E286}" destId="{B57CA4E7-E5C9-4D7A-BB30-36B9C8503DFB}" srcOrd="1" destOrd="0" presId="urn:microsoft.com/office/officeart/2005/8/layout/orgChart1"/>
    <dgm:cxn modelId="{C510583C-94C8-47BC-B8C9-16DDC4EC45DF}" type="presOf" srcId="{471CD174-AD40-4BD8-BB63-80C108FD9505}" destId="{584325CD-CFFE-40B8-AD1A-F085BACAB2B0}" srcOrd="0" destOrd="0" presId="urn:microsoft.com/office/officeart/2005/8/layout/orgChart1"/>
    <dgm:cxn modelId="{E2C6DB3C-B53A-4DC8-96D9-7EC756A30737}" srcId="{BE24F575-6BFE-4358-8896-4DCC69E4292C}" destId="{724ADC0F-8330-425F-9EC7-BA3D0098E286}" srcOrd="0" destOrd="0" parTransId="{B5789D95-69A6-4B7B-B2BB-CC7C396C200D}" sibTransId="{F1BBDC94-6CA8-4102-B330-FB5104715EB9}"/>
    <dgm:cxn modelId="{8294015F-4281-4E3E-91A0-3AF8B116522C}" srcId="{02046C06-DEA1-4CAF-8E99-57FE558E9D4F}" destId="{150541BF-BEEB-4ADE-B2F1-4B4BC384AFF2}" srcOrd="1" destOrd="0" parTransId="{B3EE4DD8-B2E9-48D1-8B6D-DF30E1F36ABA}" sibTransId="{F4CF6657-372C-45CF-9CEE-010E184F61D7}"/>
    <dgm:cxn modelId="{87D30B4B-7C17-4E9D-8724-7E20E9139F7D}" type="presOf" srcId="{150541BF-BEEB-4ADE-B2F1-4B4BC384AFF2}" destId="{10BB2E0C-D0E8-468D-8296-47DDDB622807}" srcOrd="1" destOrd="0" presId="urn:microsoft.com/office/officeart/2005/8/layout/orgChart1"/>
    <dgm:cxn modelId="{B33CEE4F-7659-4E7B-8AD4-C561AFCA4050}" type="presOf" srcId="{BE24F575-6BFE-4358-8896-4DCC69E4292C}" destId="{841D4F0A-AE7E-4434-98BA-2C3B84F345E5}" srcOrd="0" destOrd="0" presId="urn:microsoft.com/office/officeart/2005/8/layout/orgChart1"/>
    <dgm:cxn modelId="{438C6170-E401-414B-9EEB-F61A7F4AC24E}" type="presOf" srcId="{9614BB1C-740C-4778-AB05-4A4AFE9E3F5E}" destId="{FCE372EC-F3FC-476C-B545-80D1C53B30E0}" srcOrd="0" destOrd="0" presId="urn:microsoft.com/office/officeart/2005/8/layout/orgChart1"/>
    <dgm:cxn modelId="{5A101A7D-69C3-4289-8D21-B01441C96D9C}" srcId="{724ADC0F-8330-425F-9EC7-BA3D0098E286}" destId="{02046C06-DEA1-4CAF-8E99-57FE558E9D4F}" srcOrd="0" destOrd="0" parTransId="{471CD174-AD40-4BD8-BB63-80C108FD9505}" sibTransId="{CC51006C-DD0D-40E3-BDDE-E92B39F723A3}"/>
    <dgm:cxn modelId="{629A9C80-D88E-431E-98E7-B787483C2A63}" srcId="{02046C06-DEA1-4CAF-8E99-57FE558E9D4F}" destId="{9614BB1C-740C-4778-AB05-4A4AFE9E3F5E}" srcOrd="0" destOrd="0" parTransId="{7EFF6FA0-B305-45B9-B21D-E05DF2B740B9}" sibTransId="{6BEAB7CB-0BC1-42DE-9E9E-64A1EE1F74E5}"/>
    <dgm:cxn modelId="{DA1DF98B-6772-46F6-9DF0-701A1142DF21}" type="presOf" srcId="{7EFF6FA0-B305-45B9-B21D-E05DF2B740B9}" destId="{BD26F160-C7C5-43DB-96D8-49B45D880131}" srcOrd="0" destOrd="0" presId="urn:microsoft.com/office/officeart/2005/8/layout/orgChart1"/>
    <dgm:cxn modelId="{6D4912A3-8C29-44C9-B3E3-8E98276CC493}" type="presOf" srcId="{724ADC0F-8330-425F-9EC7-BA3D0098E286}" destId="{010E48D3-E170-4826-A908-837880B94386}" srcOrd="0" destOrd="0" presId="urn:microsoft.com/office/officeart/2005/8/layout/orgChart1"/>
    <dgm:cxn modelId="{C28805D5-B71D-4F9E-B72C-15B059E75D7A}" type="presOf" srcId="{9614BB1C-740C-4778-AB05-4A4AFE9E3F5E}" destId="{B4C4797B-4B62-4747-9E4F-BE214CFC58A6}" srcOrd="1" destOrd="0" presId="urn:microsoft.com/office/officeart/2005/8/layout/orgChart1"/>
    <dgm:cxn modelId="{C66997F8-BBC8-4CB4-9C6D-FCAF9CCE876C}" type="presOf" srcId="{02046C06-DEA1-4CAF-8E99-57FE558E9D4F}" destId="{9EE0ED69-FF63-4036-834A-0367ABB71CA2}" srcOrd="0" destOrd="0" presId="urn:microsoft.com/office/officeart/2005/8/layout/orgChart1"/>
    <dgm:cxn modelId="{7D3266FC-C50D-4486-854B-8CEC16B427E9}" type="presOf" srcId="{B3EE4DD8-B2E9-48D1-8B6D-DF30E1F36ABA}" destId="{116382B3-EB6F-4E0C-8CBE-B626FA76686B}" srcOrd="0" destOrd="0" presId="urn:microsoft.com/office/officeart/2005/8/layout/orgChart1"/>
    <dgm:cxn modelId="{4CECF4D4-3BB3-4102-A616-879B34723671}" type="presParOf" srcId="{841D4F0A-AE7E-4434-98BA-2C3B84F345E5}" destId="{F7019A56-9660-4DB7-84D3-A6EA99DF178E}" srcOrd="0" destOrd="0" presId="urn:microsoft.com/office/officeart/2005/8/layout/orgChart1"/>
    <dgm:cxn modelId="{7A4054FF-F3D2-4BA4-B778-7E4EE108024B}" type="presParOf" srcId="{F7019A56-9660-4DB7-84D3-A6EA99DF178E}" destId="{5DEE2660-4732-4BF5-B419-BDC6D4E07E72}" srcOrd="0" destOrd="0" presId="urn:microsoft.com/office/officeart/2005/8/layout/orgChart1"/>
    <dgm:cxn modelId="{84135D20-11E1-4BC2-8587-6A68218C87E5}" type="presParOf" srcId="{5DEE2660-4732-4BF5-B419-BDC6D4E07E72}" destId="{010E48D3-E170-4826-A908-837880B94386}" srcOrd="0" destOrd="0" presId="urn:microsoft.com/office/officeart/2005/8/layout/orgChart1"/>
    <dgm:cxn modelId="{E007C5A8-C231-47A6-B2C5-6A4EFB81E89E}" type="presParOf" srcId="{5DEE2660-4732-4BF5-B419-BDC6D4E07E72}" destId="{B57CA4E7-E5C9-4D7A-BB30-36B9C8503DFB}" srcOrd="1" destOrd="0" presId="urn:microsoft.com/office/officeart/2005/8/layout/orgChart1"/>
    <dgm:cxn modelId="{0BEE382B-2955-4ABE-84F8-153C1892A28A}" type="presParOf" srcId="{F7019A56-9660-4DB7-84D3-A6EA99DF178E}" destId="{97E0D1B5-291A-4A41-A65D-0140DF13DA0B}" srcOrd="1" destOrd="0" presId="urn:microsoft.com/office/officeart/2005/8/layout/orgChart1"/>
    <dgm:cxn modelId="{E5C0C277-5B95-47EE-952D-C09122170B19}" type="presParOf" srcId="{97E0D1B5-291A-4A41-A65D-0140DF13DA0B}" destId="{584325CD-CFFE-40B8-AD1A-F085BACAB2B0}" srcOrd="0" destOrd="0" presId="urn:microsoft.com/office/officeart/2005/8/layout/orgChart1"/>
    <dgm:cxn modelId="{D7270995-5AB7-485F-BD59-7D287038FFE7}" type="presParOf" srcId="{97E0D1B5-291A-4A41-A65D-0140DF13DA0B}" destId="{6C623C99-DA17-4732-94D1-26C1ABAD4D3A}" srcOrd="1" destOrd="0" presId="urn:microsoft.com/office/officeart/2005/8/layout/orgChart1"/>
    <dgm:cxn modelId="{10961341-FFAB-4E59-8286-566828BD801D}" type="presParOf" srcId="{6C623C99-DA17-4732-94D1-26C1ABAD4D3A}" destId="{6F4A1B47-54A8-478B-BFAA-90991ABF0B51}" srcOrd="0" destOrd="0" presId="urn:microsoft.com/office/officeart/2005/8/layout/orgChart1"/>
    <dgm:cxn modelId="{A223E69E-D24E-499A-B062-D82A4DD4A75D}" type="presParOf" srcId="{6F4A1B47-54A8-478B-BFAA-90991ABF0B51}" destId="{9EE0ED69-FF63-4036-834A-0367ABB71CA2}" srcOrd="0" destOrd="0" presId="urn:microsoft.com/office/officeart/2005/8/layout/orgChart1"/>
    <dgm:cxn modelId="{AEA90B2A-BE21-4758-89E0-67A229C3B14B}" type="presParOf" srcId="{6F4A1B47-54A8-478B-BFAA-90991ABF0B51}" destId="{DC169D96-B5BF-4729-B666-6695B3736DD1}" srcOrd="1" destOrd="0" presId="urn:microsoft.com/office/officeart/2005/8/layout/orgChart1"/>
    <dgm:cxn modelId="{CF0A967E-7C38-412B-9EF0-DE5217315CF7}" type="presParOf" srcId="{6C623C99-DA17-4732-94D1-26C1ABAD4D3A}" destId="{9DFDDF98-CD44-4E2E-8856-DFE6C6BCA456}" srcOrd="1" destOrd="0" presId="urn:microsoft.com/office/officeart/2005/8/layout/orgChart1"/>
    <dgm:cxn modelId="{98D982E8-E8A9-4A50-97C3-6587C4CF91F4}" type="presParOf" srcId="{6C623C99-DA17-4732-94D1-26C1ABAD4D3A}" destId="{C4BB1BD3-E955-4559-ADB6-8F424DB71FF5}" srcOrd="2" destOrd="0" presId="urn:microsoft.com/office/officeart/2005/8/layout/orgChart1"/>
    <dgm:cxn modelId="{FA0A9B64-6DFD-4EE1-A419-0D9F33BA665C}" type="presParOf" srcId="{C4BB1BD3-E955-4559-ADB6-8F424DB71FF5}" destId="{BD26F160-C7C5-43DB-96D8-49B45D880131}" srcOrd="0" destOrd="0" presId="urn:microsoft.com/office/officeart/2005/8/layout/orgChart1"/>
    <dgm:cxn modelId="{E7066ED1-BB0C-4AB3-9CE4-B6897FF6B537}" type="presParOf" srcId="{C4BB1BD3-E955-4559-ADB6-8F424DB71FF5}" destId="{687AE399-FD5D-41D7-B9F2-7903E7ADB702}" srcOrd="1" destOrd="0" presId="urn:microsoft.com/office/officeart/2005/8/layout/orgChart1"/>
    <dgm:cxn modelId="{A0B4EEF0-234F-4817-BF38-6F7A58282EEF}" type="presParOf" srcId="{687AE399-FD5D-41D7-B9F2-7903E7ADB702}" destId="{E212D6FB-C84C-45AA-ACEA-4630FB16B98A}" srcOrd="0" destOrd="0" presId="urn:microsoft.com/office/officeart/2005/8/layout/orgChart1"/>
    <dgm:cxn modelId="{C66C796E-C06B-4901-8ADA-231909EBE625}" type="presParOf" srcId="{E212D6FB-C84C-45AA-ACEA-4630FB16B98A}" destId="{FCE372EC-F3FC-476C-B545-80D1C53B30E0}" srcOrd="0" destOrd="0" presId="urn:microsoft.com/office/officeart/2005/8/layout/orgChart1"/>
    <dgm:cxn modelId="{B0950C2E-7337-4F78-8141-A9351F4E4A90}" type="presParOf" srcId="{E212D6FB-C84C-45AA-ACEA-4630FB16B98A}" destId="{B4C4797B-4B62-4747-9E4F-BE214CFC58A6}" srcOrd="1" destOrd="0" presId="urn:microsoft.com/office/officeart/2005/8/layout/orgChart1"/>
    <dgm:cxn modelId="{9CC1A3CE-8F8E-4E0B-A077-2645B71C27FD}" type="presParOf" srcId="{687AE399-FD5D-41D7-B9F2-7903E7ADB702}" destId="{EF8BFEF8-4679-49A7-87E7-3D1E81DB866C}" srcOrd="1" destOrd="0" presId="urn:microsoft.com/office/officeart/2005/8/layout/orgChart1"/>
    <dgm:cxn modelId="{0ED85784-39C5-4CCF-A151-A3FBFD0E4CEA}" type="presParOf" srcId="{687AE399-FD5D-41D7-B9F2-7903E7ADB702}" destId="{F890F6F2-3C6E-4024-9661-6F8324BFAD69}" srcOrd="2" destOrd="0" presId="urn:microsoft.com/office/officeart/2005/8/layout/orgChart1"/>
    <dgm:cxn modelId="{EC8B6E00-3355-4E76-A0C8-B3F31F204FEB}" type="presParOf" srcId="{C4BB1BD3-E955-4559-ADB6-8F424DB71FF5}" destId="{116382B3-EB6F-4E0C-8CBE-B626FA76686B}" srcOrd="2" destOrd="0" presId="urn:microsoft.com/office/officeart/2005/8/layout/orgChart1"/>
    <dgm:cxn modelId="{4233B5F3-FF14-4AE5-8F59-47762177E635}" type="presParOf" srcId="{C4BB1BD3-E955-4559-ADB6-8F424DB71FF5}" destId="{2C64BA2E-3A3C-451F-AB9E-102E63EA4B69}" srcOrd="3" destOrd="0" presId="urn:microsoft.com/office/officeart/2005/8/layout/orgChart1"/>
    <dgm:cxn modelId="{E72554D8-6F1C-4C7C-B749-D77C787217EF}" type="presParOf" srcId="{2C64BA2E-3A3C-451F-AB9E-102E63EA4B69}" destId="{171BA66C-C83E-4A9B-933B-EC5557002690}" srcOrd="0" destOrd="0" presId="urn:microsoft.com/office/officeart/2005/8/layout/orgChart1"/>
    <dgm:cxn modelId="{1970D679-7F99-4D0A-8E92-8FF1685C4676}" type="presParOf" srcId="{171BA66C-C83E-4A9B-933B-EC5557002690}" destId="{648B06BB-73B7-44DA-8ED1-27DBB9CBD54D}" srcOrd="0" destOrd="0" presId="urn:microsoft.com/office/officeart/2005/8/layout/orgChart1"/>
    <dgm:cxn modelId="{53B00F3E-DF78-4544-B9FF-A7444098A738}" type="presParOf" srcId="{171BA66C-C83E-4A9B-933B-EC5557002690}" destId="{10BB2E0C-D0E8-468D-8296-47DDDB622807}" srcOrd="1" destOrd="0" presId="urn:microsoft.com/office/officeart/2005/8/layout/orgChart1"/>
    <dgm:cxn modelId="{71C69582-4AE0-41B7-A251-6E7E52F66AE9}" type="presParOf" srcId="{2C64BA2E-3A3C-451F-AB9E-102E63EA4B69}" destId="{F05662B4-53A0-447C-8FFC-C4D458EA04B1}" srcOrd="1" destOrd="0" presId="urn:microsoft.com/office/officeart/2005/8/layout/orgChart1"/>
    <dgm:cxn modelId="{AC8D85C9-DCF9-47C9-BC94-7100425005E9}" type="presParOf" srcId="{2C64BA2E-3A3C-451F-AB9E-102E63EA4B69}" destId="{EA602631-21A0-47C9-B94C-5A4763A7D590}" srcOrd="2" destOrd="0" presId="urn:microsoft.com/office/officeart/2005/8/layout/orgChart1"/>
    <dgm:cxn modelId="{25388DFF-5DC5-45A4-A4F1-71AF7076C24A}" type="presParOf" srcId="{F7019A56-9660-4DB7-84D3-A6EA99DF178E}" destId="{B9B7EAA8-B54E-4F29-BEF6-363926CA52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AA5ECD-64A9-44C2-8BA0-6BF11598041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99B2EF92-C72B-4E92-9AB5-E858E48C9979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Masalah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sudah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jelas</a:t>
          </a:r>
          <a:endParaRPr lang="id-ID" sz="1600" dirty="0">
            <a:solidFill>
              <a:schemeClr val="tx1"/>
            </a:solidFill>
            <a:latin typeface="Nunito" pitchFamily="2" charset="0"/>
          </a:endParaRPr>
        </a:p>
      </dgm:t>
    </dgm:pt>
    <dgm:pt modelId="{D97A5BC5-C87C-42BC-8A6B-FBA09092AD20}" type="parTrans" cxnId="{2723A0E8-0ECA-4521-B52C-7352764BF12B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940DA498-014A-4516-A8A3-364F1F51740E}" type="sibTrans" cxnId="{2723A0E8-0ECA-4521-B52C-7352764BF12B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6CDC89D6-30EF-4F30-84E6-12BF2FA17168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Mencari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informasi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yang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luas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dari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populasi</a:t>
          </a:r>
          <a:endParaRPr lang="id-ID" sz="1600" dirty="0">
            <a:solidFill>
              <a:schemeClr val="tx1"/>
            </a:solidFill>
            <a:latin typeface="Nunito" pitchFamily="2" charset="0"/>
          </a:endParaRPr>
        </a:p>
      </dgm:t>
    </dgm:pt>
    <dgm:pt modelId="{0DFB2E62-38AB-49B9-BD20-4BAF2C6CBE48}" type="parTrans" cxnId="{A1881F35-B680-40C6-A9EF-3DFEAFFF5609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B29B4F49-C89E-4D84-A573-F29163A88FBC}" type="sibTrans" cxnId="{A1881F35-B680-40C6-A9EF-3DFEAFFF5609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2C2A8E61-7B20-4BA0-8B61-3E3526DE81D5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Mencari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pengaruh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perlakuan</a:t>
          </a:r>
          <a:endParaRPr lang="id-ID" sz="1600" dirty="0">
            <a:solidFill>
              <a:schemeClr val="tx1"/>
            </a:solidFill>
            <a:latin typeface="Nunito" pitchFamily="2" charset="0"/>
          </a:endParaRPr>
        </a:p>
      </dgm:t>
    </dgm:pt>
    <dgm:pt modelId="{7374E284-2790-4D61-BB37-815AE272DDEC}" type="parTrans" cxnId="{B9D360BE-16FE-4A3B-9D37-172923B762E7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53DA4EDD-221A-4542-817A-AD160622013A}" type="sibTrans" cxnId="{B9D360BE-16FE-4A3B-9D37-172923B762E7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A395ED73-C943-4345-96F7-F4FDA131DA2C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Menguji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hipotesis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/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teori</a:t>
          </a:r>
          <a:endParaRPr lang="id-ID" sz="1600" dirty="0">
            <a:solidFill>
              <a:schemeClr val="tx1"/>
            </a:solidFill>
            <a:latin typeface="Nunito" pitchFamily="2" charset="0"/>
          </a:endParaRPr>
        </a:p>
      </dgm:t>
    </dgm:pt>
    <dgm:pt modelId="{67DD8385-5F24-4F55-85A0-54F20885226A}" type="parTrans" cxnId="{B9AA1FFD-3488-4D48-89CD-F28DB6583DAE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7EFC41BF-4C45-4340-BB4D-C2DD0E1A60E7}" type="sibTrans" cxnId="{B9AA1FFD-3488-4D48-89CD-F28DB6583DAE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C615A0DA-E089-4B67-97B0-67074EE2DB3E}">
      <dgm:prSet phldrT="[Text]" custT="1"/>
      <dgm:spPr/>
      <dgm:t>
        <a:bodyPr/>
        <a:lstStyle/>
        <a:p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Menguji</a:t>
          </a:r>
          <a:r>
            <a:rPr lang="en-US" sz="16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Nunito" pitchFamily="2" charset="0"/>
            </a:rPr>
            <a:t>validitas</a:t>
          </a:r>
          <a:endParaRPr lang="id-ID" sz="1600" dirty="0">
            <a:solidFill>
              <a:schemeClr val="tx1"/>
            </a:solidFill>
            <a:latin typeface="Nunito" pitchFamily="2" charset="0"/>
          </a:endParaRPr>
        </a:p>
      </dgm:t>
    </dgm:pt>
    <dgm:pt modelId="{98931AA9-DEBC-4E13-9503-93976F032594}" type="parTrans" cxnId="{D918A3BC-5D6D-42E9-9E7A-4B628C40E6AD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F97C6E64-D34D-4F00-91DD-726A0886E970}" type="sibTrans" cxnId="{D918A3BC-5D6D-42E9-9E7A-4B628C40E6AD}">
      <dgm:prSet/>
      <dgm:spPr/>
      <dgm:t>
        <a:bodyPr/>
        <a:lstStyle/>
        <a:p>
          <a:endParaRPr lang="id-ID" sz="1600">
            <a:solidFill>
              <a:schemeClr val="tx1"/>
            </a:solidFill>
            <a:latin typeface="Nunito" pitchFamily="2" charset="0"/>
          </a:endParaRPr>
        </a:p>
      </dgm:t>
    </dgm:pt>
    <dgm:pt modelId="{34203578-2A0A-4A83-B6B3-2F4BFE77A58B}" type="pres">
      <dgm:prSet presAssocID="{DDAA5ECD-64A9-44C2-8BA0-6BF115980414}" presName="linear" presStyleCnt="0">
        <dgm:presLayoutVars>
          <dgm:dir/>
          <dgm:animLvl val="lvl"/>
          <dgm:resizeHandles val="exact"/>
        </dgm:presLayoutVars>
      </dgm:prSet>
      <dgm:spPr/>
    </dgm:pt>
    <dgm:pt modelId="{B43FCAFF-480E-42BD-A61B-DF3C59BDDB65}" type="pres">
      <dgm:prSet presAssocID="{99B2EF92-C72B-4E92-9AB5-E858E48C9979}" presName="parentLin" presStyleCnt="0"/>
      <dgm:spPr/>
    </dgm:pt>
    <dgm:pt modelId="{403CEB87-4F76-49A0-B79D-5AD33DEC0E9F}" type="pres">
      <dgm:prSet presAssocID="{99B2EF92-C72B-4E92-9AB5-E858E48C9979}" presName="parentLeftMargin" presStyleLbl="node1" presStyleIdx="0" presStyleCnt="5"/>
      <dgm:spPr/>
    </dgm:pt>
    <dgm:pt modelId="{F033DE1E-4A8B-4734-AA89-F705C333EBE4}" type="pres">
      <dgm:prSet presAssocID="{99B2EF92-C72B-4E92-9AB5-E858E48C997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B80A53-2331-4714-8750-2FFF9570171A}" type="pres">
      <dgm:prSet presAssocID="{99B2EF92-C72B-4E92-9AB5-E858E48C9979}" presName="negativeSpace" presStyleCnt="0"/>
      <dgm:spPr/>
    </dgm:pt>
    <dgm:pt modelId="{81604586-648B-41A3-B279-FB3755ABAB60}" type="pres">
      <dgm:prSet presAssocID="{99B2EF92-C72B-4E92-9AB5-E858E48C9979}" presName="childText" presStyleLbl="conFgAcc1" presStyleIdx="0" presStyleCnt="5">
        <dgm:presLayoutVars>
          <dgm:bulletEnabled val="1"/>
        </dgm:presLayoutVars>
      </dgm:prSet>
      <dgm:spPr/>
    </dgm:pt>
    <dgm:pt modelId="{196A4B19-FDB8-4A68-B6C0-C4C67BF964DD}" type="pres">
      <dgm:prSet presAssocID="{940DA498-014A-4516-A8A3-364F1F51740E}" presName="spaceBetweenRectangles" presStyleCnt="0"/>
      <dgm:spPr/>
    </dgm:pt>
    <dgm:pt modelId="{E3BA8CE9-5CF8-4F3B-A72B-7B37399C362B}" type="pres">
      <dgm:prSet presAssocID="{6CDC89D6-30EF-4F30-84E6-12BF2FA17168}" presName="parentLin" presStyleCnt="0"/>
      <dgm:spPr/>
    </dgm:pt>
    <dgm:pt modelId="{A34EB1CA-0ECF-495E-984F-4F56ED85A5FF}" type="pres">
      <dgm:prSet presAssocID="{6CDC89D6-30EF-4F30-84E6-12BF2FA17168}" presName="parentLeftMargin" presStyleLbl="node1" presStyleIdx="0" presStyleCnt="5"/>
      <dgm:spPr/>
    </dgm:pt>
    <dgm:pt modelId="{AF9FD407-EC3F-4B73-B2B3-0A3A5A3E4B94}" type="pres">
      <dgm:prSet presAssocID="{6CDC89D6-30EF-4F30-84E6-12BF2FA171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4435390-5335-4EE8-AA07-48C042534F36}" type="pres">
      <dgm:prSet presAssocID="{6CDC89D6-30EF-4F30-84E6-12BF2FA17168}" presName="negativeSpace" presStyleCnt="0"/>
      <dgm:spPr/>
    </dgm:pt>
    <dgm:pt modelId="{CFB5F83D-D4D2-4662-A599-28FCDC791DE8}" type="pres">
      <dgm:prSet presAssocID="{6CDC89D6-30EF-4F30-84E6-12BF2FA17168}" presName="childText" presStyleLbl="conFgAcc1" presStyleIdx="1" presStyleCnt="5">
        <dgm:presLayoutVars>
          <dgm:bulletEnabled val="1"/>
        </dgm:presLayoutVars>
      </dgm:prSet>
      <dgm:spPr/>
    </dgm:pt>
    <dgm:pt modelId="{2344C854-C8A2-4DF4-8249-60366DF6C2F4}" type="pres">
      <dgm:prSet presAssocID="{B29B4F49-C89E-4D84-A573-F29163A88FBC}" presName="spaceBetweenRectangles" presStyleCnt="0"/>
      <dgm:spPr/>
    </dgm:pt>
    <dgm:pt modelId="{87A85653-60CC-4AA1-80F6-C156332DEA5A}" type="pres">
      <dgm:prSet presAssocID="{2C2A8E61-7B20-4BA0-8B61-3E3526DE81D5}" presName="parentLin" presStyleCnt="0"/>
      <dgm:spPr/>
    </dgm:pt>
    <dgm:pt modelId="{F53E0F81-6C27-4054-A8AB-CF00E931112A}" type="pres">
      <dgm:prSet presAssocID="{2C2A8E61-7B20-4BA0-8B61-3E3526DE81D5}" presName="parentLeftMargin" presStyleLbl="node1" presStyleIdx="1" presStyleCnt="5"/>
      <dgm:spPr/>
    </dgm:pt>
    <dgm:pt modelId="{671FF965-C7BA-44D7-9B0A-5875FAD22060}" type="pres">
      <dgm:prSet presAssocID="{2C2A8E61-7B20-4BA0-8B61-3E3526DE81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E54171-4B77-4DFD-8A06-AAB26E9D3830}" type="pres">
      <dgm:prSet presAssocID="{2C2A8E61-7B20-4BA0-8B61-3E3526DE81D5}" presName="negativeSpace" presStyleCnt="0"/>
      <dgm:spPr/>
    </dgm:pt>
    <dgm:pt modelId="{9D59B9B8-8453-4177-879C-AE334332C4AD}" type="pres">
      <dgm:prSet presAssocID="{2C2A8E61-7B20-4BA0-8B61-3E3526DE81D5}" presName="childText" presStyleLbl="conFgAcc1" presStyleIdx="2" presStyleCnt="5">
        <dgm:presLayoutVars>
          <dgm:bulletEnabled val="1"/>
        </dgm:presLayoutVars>
      </dgm:prSet>
      <dgm:spPr/>
    </dgm:pt>
    <dgm:pt modelId="{00D88BC8-EBD1-44DC-B5FF-713884509360}" type="pres">
      <dgm:prSet presAssocID="{53DA4EDD-221A-4542-817A-AD160622013A}" presName="spaceBetweenRectangles" presStyleCnt="0"/>
      <dgm:spPr/>
    </dgm:pt>
    <dgm:pt modelId="{43AE4850-CCCF-48FE-86DC-98AC443D61D2}" type="pres">
      <dgm:prSet presAssocID="{A395ED73-C943-4345-96F7-F4FDA131DA2C}" presName="parentLin" presStyleCnt="0"/>
      <dgm:spPr/>
    </dgm:pt>
    <dgm:pt modelId="{BC2C69A5-3798-4363-985B-C3AF5E9AA969}" type="pres">
      <dgm:prSet presAssocID="{A395ED73-C943-4345-96F7-F4FDA131DA2C}" presName="parentLeftMargin" presStyleLbl="node1" presStyleIdx="2" presStyleCnt="5"/>
      <dgm:spPr/>
    </dgm:pt>
    <dgm:pt modelId="{B1F5A2F7-637F-4972-8C40-C904D02BAFF3}" type="pres">
      <dgm:prSet presAssocID="{A395ED73-C943-4345-96F7-F4FDA131DA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7E562DA-6AED-40AA-BCF1-1F6E2611A520}" type="pres">
      <dgm:prSet presAssocID="{A395ED73-C943-4345-96F7-F4FDA131DA2C}" presName="negativeSpace" presStyleCnt="0"/>
      <dgm:spPr/>
    </dgm:pt>
    <dgm:pt modelId="{5C9599D3-E5D4-415A-9A6C-A19EECED39F8}" type="pres">
      <dgm:prSet presAssocID="{A395ED73-C943-4345-96F7-F4FDA131DA2C}" presName="childText" presStyleLbl="conFgAcc1" presStyleIdx="3" presStyleCnt="5">
        <dgm:presLayoutVars>
          <dgm:bulletEnabled val="1"/>
        </dgm:presLayoutVars>
      </dgm:prSet>
      <dgm:spPr/>
    </dgm:pt>
    <dgm:pt modelId="{E0C8A35F-6C0A-4412-89B5-4305B4B7DE77}" type="pres">
      <dgm:prSet presAssocID="{7EFC41BF-4C45-4340-BB4D-C2DD0E1A60E7}" presName="spaceBetweenRectangles" presStyleCnt="0"/>
      <dgm:spPr/>
    </dgm:pt>
    <dgm:pt modelId="{0A340E6C-F6AF-4FB0-B53C-6E7FB3E67E62}" type="pres">
      <dgm:prSet presAssocID="{C615A0DA-E089-4B67-97B0-67074EE2DB3E}" presName="parentLin" presStyleCnt="0"/>
      <dgm:spPr/>
    </dgm:pt>
    <dgm:pt modelId="{6B85BA83-984D-4C69-A51C-84E9A81B4B3D}" type="pres">
      <dgm:prSet presAssocID="{C615A0DA-E089-4B67-97B0-67074EE2DB3E}" presName="parentLeftMargin" presStyleLbl="node1" presStyleIdx="3" presStyleCnt="5"/>
      <dgm:spPr/>
    </dgm:pt>
    <dgm:pt modelId="{E36AB63A-E4B2-488A-8E9E-A7239CCB83EE}" type="pres">
      <dgm:prSet presAssocID="{C615A0DA-E089-4B67-97B0-67074EE2DB3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F2BB15D-2A15-4C48-8A04-516EAC4B4044}" type="pres">
      <dgm:prSet presAssocID="{C615A0DA-E089-4B67-97B0-67074EE2DB3E}" presName="negativeSpace" presStyleCnt="0"/>
      <dgm:spPr/>
    </dgm:pt>
    <dgm:pt modelId="{7CDF96F1-70DF-4F25-8071-D1C6662A4CD8}" type="pres">
      <dgm:prSet presAssocID="{C615A0DA-E089-4B67-97B0-67074EE2DB3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B54A813-023E-439F-A2ED-401DAC1873DF}" type="presOf" srcId="{C615A0DA-E089-4B67-97B0-67074EE2DB3E}" destId="{E36AB63A-E4B2-488A-8E9E-A7239CCB83EE}" srcOrd="1" destOrd="0" presId="urn:microsoft.com/office/officeart/2005/8/layout/list1"/>
    <dgm:cxn modelId="{A1881F35-B680-40C6-A9EF-3DFEAFFF5609}" srcId="{DDAA5ECD-64A9-44C2-8BA0-6BF115980414}" destId="{6CDC89D6-30EF-4F30-84E6-12BF2FA17168}" srcOrd="1" destOrd="0" parTransId="{0DFB2E62-38AB-49B9-BD20-4BAF2C6CBE48}" sibTransId="{B29B4F49-C89E-4D84-A573-F29163A88FBC}"/>
    <dgm:cxn modelId="{2B496A37-AE33-4BEA-BD8C-79D3AF612954}" type="presOf" srcId="{2C2A8E61-7B20-4BA0-8B61-3E3526DE81D5}" destId="{F53E0F81-6C27-4054-A8AB-CF00E931112A}" srcOrd="0" destOrd="0" presId="urn:microsoft.com/office/officeart/2005/8/layout/list1"/>
    <dgm:cxn modelId="{C5E05A5C-C6CF-445C-888F-1C60E840F7F0}" type="presOf" srcId="{2C2A8E61-7B20-4BA0-8B61-3E3526DE81D5}" destId="{671FF965-C7BA-44D7-9B0A-5875FAD22060}" srcOrd="1" destOrd="0" presId="urn:microsoft.com/office/officeart/2005/8/layout/list1"/>
    <dgm:cxn modelId="{010F2773-5CAC-4D69-AF29-A6F1CAD184E8}" type="presOf" srcId="{C615A0DA-E089-4B67-97B0-67074EE2DB3E}" destId="{6B85BA83-984D-4C69-A51C-84E9A81B4B3D}" srcOrd="0" destOrd="0" presId="urn:microsoft.com/office/officeart/2005/8/layout/list1"/>
    <dgm:cxn modelId="{5C13C074-F0D4-4AA7-A7F5-9BF573C2D865}" type="presOf" srcId="{A395ED73-C943-4345-96F7-F4FDA131DA2C}" destId="{BC2C69A5-3798-4363-985B-C3AF5E9AA969}" srcOrd="0" destOrd="0" presId="urn:microsoft.com/office/officeart/2005/8/layout/list1"/>
    <dgm:cxn modelId="{AB4FC87F-AE52-4D2E-8205-8ACB55EA3986}" type="presOf" srcId="{99B2EF92-C72B-4E92-9AB5-E858E48C9979}" destId="{F033DE1E-4A8B-4734-AA89-F705C333EBE4}" srcOrd="1" destOrd="0" presId="urn:microsoft.com/office/officeart/2005/8/layout/list1"/>
    <dgm:cxn modelId="{2A4FDF8F-5429-45E7-B2A2-F0E12E084BC8}" type="presOf" srcId="{A395ED73-C943-4345-96F7-F4FDA131DA2C}" destId="{B1F5A2F7-637F-4972-8C40-C904D02BAFF3}" srcOrd="1" destOrd="0" presId="urn:microsoft.com/office/officeart/2005/8/layout/list1"/>
    <dgm:cxn modelId="{2AC84992-721D-4AC1-B193-2BF7DA66FAB6}" type="presOf" srcId="{DDAA5ECD-64A9-44C2-8BA0-6BF115980414}" destId="{34203578-2A0A-4A83-B6B3-2F4BFE77A58B}" srcOrd="0" destOrd="0" presId="urn:microsoft.com/office/officeart/2005/8/layout/list1"/>
    <dgm:cxn modelId="{86DE1F9D-1189-463C-BFB9-3D5891F3A826}" type="presOf" srcId="{6CDC89D6-30EF-4F30-84E6-12BF2FA17168}" destId="{A34EB1CA-0ECF-495E-984F-4F56ED85A5FF}" srcOrd="0" destOrd="0" presId="urn:microsoft.com/office/officeart/2005/8/layout/list1"/>
    <dgm:cxn modelId="{95C8B3BA-8594-4362-B613-E20B5C945D98}" type="presOf" srcId="{99B2EF92-C72B-4E92-9AB5-E858E48C9979}" destId="{403CEB87-4F76-49A0-B79D-5AD33DEC0E9F}" srcOrd="0" destOrd="0" presId="urn:microsoft.com/office/officeart/2005/8/layout/list1"/>
    <dgm:cxn modelId="{D918A3BC-5D6D-42E9-9E7A-4B628C40E6AD}" srcId="{DDAA5ECD-64A9-44C2-8BA0-6BF115980414}" destId="{C615A0DA-E089-4B67-97B0-67074EE2DB3E}" srcOrd="4" destOrd="0" parTransId="{98931AA9-DEBC-4E13-9503-93976F032594}" sibTransId="{F97C6E64-D34D-4F00-91DD-726A0886E970}"/>
    <dgm:cxn modelId="{B9D360BE-16FE-4A3B-9D37-172923B762E7}" srcId="{DDAA5ECD-64A9-44C2-8BA0-6BF115980414}" destId="{2C2A8E61-7B20-4BA0-8B61-3E3526DE81D5}" srcOrd="2" destOrd="0" parTransId="{7374E284-2790-4D61-BB37-815AE272DDEC}" sibTransId="{53DA4EDD-221A-4542-817A-AD160622013A}"/>
    <dgm:cxn modelId="{539C78CE-BFF6-4A16-B4EC-7B8E2037892F}" type="presOf" srcId="{6CDC89D6-30EF-4F30-84E6-12BF2FA17168}" destId="{AF9FD407-EC3F-4B73-B2B3-0A3A5A3E4B94}" srcOrd="1" destOrd="0" presId="urn:microsoft.com/office/officeart/2005/8/layout/list1"/>
    <dgm:cxn modelId="{2723A0E8-0ECA-4521-B52C-7352764BF12B}" srcId="{DDAA5ECD-64A9-44C2-8BA0-6BF115980414}" destId="{99B2EF92-C72B-4E92-9AB5-E858E48C9979}" srcOrd="0" destOrd="0" parTransId="{D97A5BC5-C87C-42BC-8A6B-FBA09092AD20}" sibTransId="{940DA498-014A-4516-A8A3-364F1F51740E}"/>
    <dgm:cxn modelId="{B9AA1FFD-3488-4D48-89CD-F28DB6583DAE}" srcId="{DDAA5ECD-64A9-44C2-8BA0-6BF115980414}" destId="{A395ED73-C943-4345-96F7-F4FDA131DA2C}" srcOrd="3" destOrd="0" parTransId="{67DD8385-5F24-4F55-85A0-54F20885226A}" sibTransId="{7EFC41BF-4C45-4340-BB4D-C2DD0E1A60E7}"/>
    <dgm:cxn modelId="{94FA0E26-55B0-4CC3-8E9C-6BF987889DAD}" type="presParOf" srcId="{34203578-2A0A-4A83-B6B3-2F4BFE77A58B}" destId="{B43FCAFF-480E-42BD-A61B-DF3C59BDDB65}" srcOrd="0" destOrd="0" presId="urn:microsoft.com/office/officeart/2005/8/layout/list1"/>
    <dgm:cxn modelId="{A646433D-48DA-4230-9455-04307A7CA4CF}" type="presParOf" srcId="{B43FCAFF-480E-42BD-A61B-DF3C59BDDB65}" destId="{403CEB87-4F76-49A0-B79D-5AD33DEC0E9F}" srcOrd="0" destOrd="0" presId="urn:microsoft.com/office/officeart/2005/8/layout/list1"/>
    <dgm:cxn modelId="{90C20421-54CC-4185-8B00-0A56E89220E5}" type="presParOf" srcId="{B43FCAFF-480E-42BD-A61B-DF3C59BDDB65}" destId="{F033DE1E-4A8B-4734-AA89-F705C333EBE4}" srcOrd="1" destOrd="0" presId="urn:microsoft.com/office/officeart/2005/8/layout/list1"/>
    <dgm:cxn modelId="{F0D721FD-B5BB-4B78-82B4-AF145C465473}" type="presParOf" srcId="{34203578-2A0A-4A83-B6B3-2F4BFE77A58B}" destId="{62B80A53-2331-4714-8750-2FFF9570171A}" srcOrd="1" destOrd="0" presId="urn:microsoft.com/office/officeart/2005/8/layout/list1"/>
    <dgm:cxn modelId="{2F67E6E2-30EB-4478-B0D1-E0DAC50205A1}" type="presParOf" srcId="{34203578-2A0A-4A83-B6B3-2F4BFE77A58B}" destId="{81604586-648B-41A3-B279-FB3755ABAB60}" srcOrd="2" destOrd="0" presId="urn:microsoft.com/office/officeart/2005/8/layout/list1"/>
    <dgm:cxn modelId="{FEEE9B07-1127-425B-A234-4F736278F35D}" type="presParOf" srcId="{34203578-2A0A-4A83-B6B3-2F4BFE77A58B}" destId="{196A4B19-FDB8-4A68-B6C0-C4C67BF964DD}" srcOrd="3" destOrd="0" presId="urn:microsoft.com/office/officeart/2005/8/layout/list1"/>
    <dgm:cxn modelId="{7E8304BD-4EDC-41E6-968A-F2C9950B218D}" type="presParOf" srcId="{34203578-2A0A-4A83-B6B3-2F4BFE77A58B}" destId="{E3BA8CE9-5CF8-4F3B-A72B-7B37399C362B}" srcOrd="4" destOrd="0" presId="urn:microsoft.com/office/officeart/2005/8/layout/list1"/>
    <dgm:cxn modelId="{301E03C5-445D-4722-B511-19394F6C8AD2}" type="presParOf" srcId="{E3BA8CE9-5CF8-4F3B-A72B-7B37399C362B}" destId="{A34EB1CA-0ECF-495E-984F-4F56ED85A5FF}" srcOrd="0" destOrd="0" presId="urn:microsoft.com/office/officeart/2005/8/layout/list1"/>
    <dgm:cxn modelId="{E3355169-135A-44BC-963E-FD3B99B44966}" type="presParOf" srcId="{E3BA8CE9-5CF8-4F3B-A72B-7B37399C362B}" destId="{AF9FD407-EC3F-4B73-B2B3-0A3A5A3E4B94}" srcOrd="1" destOrd="0" presId="urn:microsoft.com/office/officeart/2005/8/layout/list1"/>
    <dgm:cxn modelId="{7E4CFDDC-9777-4544-81D2-6ED618C88E5B}" type="presParOf" srcId="{34203578-2A0A-4A83-B6B3-2F4BFE77A58B}" destId="{E4435390-5335-4EE8-AA07-48C042534F36}" srcOrd="5" destOrd="0" presId="urn:microsoft.com/office/officeart/2005/8/layout/list1"/>
    <dgm:cxn modelId="{00F51DCC-749D-4BE1-82E0-E6D332AE9B3D}" type="presParOf" srcId="{34203578-2A0A-4A83-B6B3-2F4BFE77A58B}" destId="{CFB5F83D-D4D2-4662-A599-28FCDC791DE8}" srcOrd="6" destOrd="0" presId="urn:microsoft.com/office/officeart/2005/8/layout/list1"/>
    <dgm:cxn modelId="{269F8110-E210-4ACD-8B15-0C3C376C908B}" type="presParOf" srcId="{34203578-2A0A-4A83-B6B3-2F4BFE77A58B}" destId="{2344C854-C8A2-4DF4-8249-60366DF6C2F4}" srcOrd="7" destOrd="0" presId="urn:microsoft.com/office/officeart/2005/8/layout/list1"/>
    <dgm:cxn modelId="{4389E25C-B48A-4396-B49C-613E55033EBB}" type="presParOf" srcId="{34203578-2A0A-4A83-B6B3-2F4BFE77A58B}" destId="{87A85653-60CC-4AA1-80F6-C156332DEA5A}" srcOrd="8" destOrd="0" presId="urn:microsoft.com/office/officeart/2005/8/layout/list1"/>
    <dgm:cxn modelId="{95FE5FBF-FE1C-4BEC-98B5-5668D8883F69}" type="presParOf" srcId="{87A85653-60CC-4AA1-80F6-C156332DEA5A}" destId="{F53E0F81-6C27-4054-A8AB-CF00E931112A}" srcOrd="0" destOrd="0" presId="urn:microsoft.com/office/officeart/2005/8/layout/list1"/>
    <dgm:cxn modelId="{061C16F9-9C6A-4240-A23F-7FEC1BE2C76F}" type="presParOf" srcId="{87A85653-60CC-4AA1-80F6-C156332DEA5A}" destId="{671FF965-C7BA-44D7-9B0A-5875FAD22060}" srcOrd="1" destOrd="0" presId="urn:microsoft.com/office/officeart/2005/8/layout/list1"/>
    <dgm:cxn modelId="{657AF554-D962-43BD-8548-D6DC606F54C6}" type="presParOf" srcId="{34203578-2A0A-4A83-B6B3-2F4BFE77A58B}" destId="{49E54171-4B77-4DFD-8A06-AAB26E9D3830}" srcOrd="9" destOrd="0" presId="urn:microsoft.com/office/officeart/2005/8/layout/list1"/>
    <dgm:cxn modelId="{B10840FE-4513-4DB5-8A4F-D0B25E703EFA}" type="presParOf" srcId="{34203578-2A0A-4A83-B6B3-2F4BFE77A58B}" destId="{9D59B9B8-8453-4177-879C-AE334332C4AD}" srcOrd="10" destOrd="0" presId="urn:microsoft.com/office/officeart/2005/8/layout/list1"/>
    <dgm:cxn modelId="{8985E8B8-BE9C-462F-92D8-9B04BAC0644D}" type="presParOf" srcId="{34203578-2A0A-4A83-B6B3-2F4BFE77A58B}" destId="{00D88BC8-EBD1-44DC-B5FF-713884509360}" srcOrd="11" destOrd="0" presId="urn:microsoft.com/office/officeart/2005/8/layout/list1"/>
    <dgm:cxn modelId="{F35E83BA-1CE2-4B58-A9A8-C7DEFD26A945}" type="presParOf" srcId="{34203578-2A0A-4A83-B6B3-2F4BFE77A58B}" destId="{43AE4850-CCCF-48FE-86DC-98AC443D61D2}" srcOrd="12" destOrd="0" presId="urn:microsoft.com/office/officeart/2005/8/layout/list1"/>
    <dgm:cxn modelId="{82C4D2EC-CEEE-44D4-A886-252812150D6D}" type="presParOf" srcId="{43AE4850-CCCF-48FE-86DC-98AC443D61D2}" destId="{BC2C69A5-3798-4363-985B-C3AF5E9AA969}" srcOrd="0" destOrd="0" presId="urn:microsoft.com/office/officeart/2005/8/layout/list1"/>
    <dgm:cxn modelId="{34FE78A5-C434-4396-8391-F1B10146AC69}" type="presParOf" srcId="{43AE4850-CCCF-48FE-86DC-98AC443D61D2}" destId="{B1F5A2F7-637F-4972-8C40-C904D02BAFF3}" srcOrd="1" destOrd="0" presId="urn:microsoft.com/office/officeart/2005/8/layout/list1"/>
    <dgm:cxn modelId="{FFFE181C-185A-44A1-A284-EA8D64D1CC9B}" type="presParOf" srcId="{34203578-2A0A-4A83-B6B3-2F4BFE77A58B}" destId="{67E562DA-6AED-40AA-BCF1-1F6E2611A520}" srcOrd="13" destOrd="0" presId="urn:microsoft.com/office/officeart/2005/8/layout/list1"/>
    <dgm:cxn modelId="{933D4ECF-CC46-4129-8BED-346A1D64C4A1}" type="presParOf" srcId="{34203578-2A0A-4A83-B6B3-2F4BFE77A58B}" destId="{5C9599D3-E5D4-415A-9A6C-A19EECED39F8}" srcOrd="14" destOrd="0" presId="urn:microsoft.com/office/officeart/2005/8/layout/list1"/>
    <dgm:cxn modelId="{5FC8BBC7-97F3-4E11-9D9C-3CC4D33AB4F9}" type="presParOf" srcId="{34203578-2A0A-4A83-B6B3-2F4BFE77A58B}" destId="{E0C8A35F-6C0A-4412-89B5-4305B4B7DE77}" srcOrd="15" destOrd="0" presId="urn:microsoft.com/office/officeart/2005/8/layout/list1"/>
    <dgm:cxn modelId="{00CF2CB2-9FA8-4E24-A150-78913E00AACE}" type="presParOf" srcId="{34203578-2A0A-4A83-B6B3-2F4BFE77A58B}" destId="{0A340E6C-F6AF-4FB0-B53C-6E7FB3E67E62}" srcOrd="16" destOrd="0" presId="urn:microsoft.com/office/officeart/2005/8/layout/list1"/>
    <dgm:cxn modelId="{9ADEA56D-B249-449D-9FEF-9592C27BAC30}" type="presParOf" srcId="{0A340E6C-F6AF-4FB0-B53C-6E7FB3E67E62}" destId="{6B85BA83-984D-4C69-A51C-84E9A81B4B3D}" srcOrd="0" destOrd="0" presId="urn:microsoft.com/office/officeart/2005/8/layout/list1"/>
    <dgm:cxn modelId="{0E0FB679-9E7F-4080-8245-E48B181CE9DA}" type="presParOf" srcId="{0A340E6C-F6AF-4FB0-B53C-6E7FB3E67E62}" destId="{E36AB63A-E4B2-488A-8E9E-A7239CCB83EE}" srcOrd="1" destOrd="0" presId="urn:microsoft.com/office/officeart/2005/8/layout/list1"/>
    <dgm:cxn modelId="{799856F0-A641-448B-A3E8-D4DD8B69C11E}" type="presParOf" srcId="{34203578-2A0A-4A83-B6B3-2F4BFE77A58B}" destId="{1F2BB15D-2A15-4C48-8A04-516EAC4B4044}" srcOrd="17" destOrd="0" presId="urn:microsoft.com/office/officeart/2005/8/layout/list1"/>
    <dgm:cxn modelId="{734C674F-BFF2-4048-B28F-BE47EF4FBED3}" type="presParOf" srcId="{34203578-2A0A-4A83-B6B3-2F4BFE77A58B}" destId="{7CDF96F1-70DF-4F25-8071-D1C6662A4CD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CC513-9596-459B-AF45-DB9FEB6C430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3C70CBA-D76C-4048-B1C0-3C09F4AA228E}">
      <dgm:prSet custT="1"/>
      <dgm:spPr/>
      <dgm:t>
        <a:bodyPr/>
        <a:lstStyle/>
        <a:p>
          <a:r>
            <a:rPr lang="id-ID" sz="2000" b="0" i="0">
              <a:solidFill>
                <a:schemeClr val="tx1"/>
              </a:solidFill>
              <a:latin typeface="Nunito" pitchFamily="2" charset="0"/>
            </a:rPr>
            <a:t>Penelitian deskriptif</a:t>
          </a:r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1E7A54F7-D594-4ACD-8D9C-4E313033D9E1}" type="parTrans" cxnId="{7702B125-BB39-4564-8201-A072E5492055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F37322E5-96C9-4976-907B-5835684715C0}" type="sibTrans" cxnId="{7702B125-BB39-4564-8201-A072E5492055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DD77B43E-AC0B-4262-961B-6C3BF34C8B36}">
      <dgm:prSet custT="1"/>
      <dgm:spPr/>
      <dgm:t>
        <a:bodyPr/>
        <a:lstStyle/>
        <a:p>
          <a:r>
            <a:rPr lang="id-ID" sz="2000" b="0" i="0">
              <a:solidFill>
                <a:schemeClr val="tx1"/>
              </a:solidFill>
              <a:latin typeface="Nunito" pitchFamily="2" charset="0"/>
            </a:rPr>
            <a:t>Penelitian korelasional</a:t>
          </a:r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F0BDBE83-FC5F-41D7-ADE7-E421182CBA8A}" type="parTrans" cxnId="{FB0774EF-530B-439D-8923-311FD7C379F4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D4BE6657-8F47-4033-B115-3029B3D2CC2D}" type="sibTrans" cxnId="{FB0774EF-530B-439D-8923-311FD7C379F4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9CC73E99-3B0E-4483-9541-C5FA8C756D83}">
      <dgm:prSet custT="1"/>
      <dgm:spPr/>
      <dgm:t>
        <a:bodyPr/>
        <a:lstStyle/>
        <a:p>
          <a:r>
            <a:rPr lang="id-ID" sz="2000" b="0" i="0">
              <a:solidFill>
                <a:schemeClr val="tx1"/>
              </a:solidFill>
              <a:latin typeface="Nunito" pitchFamily="2" charset="0"/>
            </a:rPr>
            <a:t>Penelitian kausal komparatif</a:t>
          </a:r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71D88483-3269-43EF-B2C8-14AFA3C65FD7}" type="parTrans" cxnId="{116A7FA8-A190-4771-B387-10FAFD31F330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DECA8254-B9A4-4540-808C-855FE9A4AC66}" type="sibTrans" cxnId="{116A7FA8-A190-4771-B387-10FAFD31F330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AE45D5D9-A517-45AF-B848-FBA4858B9159}">
      <dgm:prSet custT="1"/>
      <dgm:spPr/>
      <dgm:t>
        <a:bodyPr/>
        <a:lstStyle/>
        <a:p>
          <a:r>
            <a:rPr lang="id-ID" sz="2000" b="0" i="0">
              <a:solidFill>
                <a:schemeClr val="tx1"/>
              </a:solidFill>
              <a:latin typeface="Nunito" pitchFamily="2" charset="0"/>
            </a:rPr>
            <a:t>Penelitian tindakan</a:t>
          </a:r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4B05E354-1BEA-4725-9E91-DF6899645505}" type="parTrans" cxnId="{73279430-F263-4DD4-B7BF-632E80EE23C3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2CA12730-80EE-4A90-83C8-E8EE1E048EAD}" type="sibTrans" cxnId="{73279430-F263-4DD4-B7BF-632E80EE23C3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DD646180-BC58-44B1-9558-F9CC0A8E99F1}">
      <dgm:prSet custT="1"/>
      <dgm:spPr/>
      <dgm:t>
        <a:bodyPr/>
        <a:lstStyle/>
        <a:p>
          <a:r>
            <a:rPr lang="id-ID" sz="2000" b="0" i="0">
              <a:solidFill>
                <a:schemeClr val="tx1"/>
              </a:solidFill>
              <a:latin typeface="Nunito" pitchFamily="2" charset="0"/>
            </a:rPr>
            <a:t>Penelitian perkembangan</a:t>
          </a:r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87E8DEC3-F93A-40E8-8F25-1789C26B84C3}" type="parTrans" cxnId="{60B4AD1A-949F-457E-A6C2-EFD94B1817BD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0F18E372-26A7-4DF3-8F9B-86A84B7815DC}" type="sibTrans" cxnId="{60B4AD1A-949F-457E-A6C2-EFD94B1817BD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93843750-A396-4CE1-88E7-97A0414E15A1}">
      <dgm:prSet custT="1"/>
      <dgm:spPr>
        <a:solidFill>
          <a:srgbClr val="92D050"/>
        </a:solidFill>
      </dgm:spPr>
      <dgm:t>
        <a:bodyPr/>
        <a:lstStyle/>
        <a:p>
          <a:r>
            <a:rPr lang="id-ID" sz="2000" b="0" i="0" dirty="0">
              <a:solidFill>
                <a:schemeClr val="tx1"/>
              </a:solidFill>
              <a:latin typeface="Nunito" pitchFamily="2" charset="0"/>
            </a:rPr>
            <a:t>Penelitian eksperimen</a:t>
          </a:r>
          <a:endParaRPr lang="id-ID" sz="2000" dirty="0">
            <a:solidFill>
              <a:schemeClr val="tx1"/>
            </a:solidFill>
            <a:latin typeface="Nunito" pitchFamily="2" charset="0"/>
          </a:endParaRPr>
        </a:p>
      </dgm:t>
    </dgm:pt>
    <dgm:pt modelId="{B6D0D6F2-18AE-4875-BA7B-E860A008CFF6}" type="parTrans" cxnId="{96DEAA69-C638-407B-B97E-EA74F4FBD16B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3BEADF97-4345-45D9-A0BD-CAAA495BB69F}" type="sibTrans" cxnId="{96DEAA69-C638-407B-B97E-EA74F4FBD16B}">
      <dgm:prSet/>
      <dgm:spPr/>
      <dgm:t>
        <a:bodyPr/>
        <a:lstStyle/>
        <a:p>
          <a:endParaRPr lang="id-ID" sz="2000">
            <a:solidFill>
              <a:schemeClr val="tx1"/>
            </a:solidFill>
            <a:latin typeface="Nunito" pitchFamily="2" charset="0"/>
          </a:endParaRPr>
        </a:p>
      </dgm:t>
    </dgm:pt>
    <dgm:pt modelId="{FB42F4A7-A55D-4409-BE03-AB18B943A581}" type="pres">
      <dgm:prSet presAssocID="{2FACC513-9596-459B-AF45-DB9FEB6C4305}" presName="diagram" presStyleCnt="0">
        <dgm:presLayoutVars>
          <dgm:dir/>
          <dgm:resizeHandles val="exact"/>
        </dgm:presLayoutVars>
      </dgm:prSet>
      <dgm:spPr/>
    </dgm:pt>
    <dgm:pt modelId="{DE3702B7-A4F4-4FFB-B245-926BBD96283D}" type="pres">
      <dgm:prSet presAssocID="{F3C70CBA-D76C-4048-B1C0-3C09F4AA228E}" presName="node" presStyleLbl="node1" presStyleIdx="0" presStyleCnt="6">
        <dgm:presLayoutVars>
          <dgm:bulletEnabled val="1"/>
        </dgm:presLayoutVars>
      </dgm:prSet>
      <dgm:spPr/>
    </dgm:pt>
    <dgm:pt modelId="{6C1B8184-FC94-4CC6-A2FB-7485073066F2}" type="pres">
      <dgm:prSet presAssocID="{F37322E5-96C9-4976-907B-5835684715C0}" presName="sibTrans" presStyleCnt="0"/>
      <dgm:spPr/>
    </dgm:pt>
    <dgm:pt modelId="{FAFC292E-D389-4CFD-BB06-85A792274A52}" type="pres">
      <dgm:prSet presAssocID="{DD77B43E-AC0B-4262-961B-6C3BF34C8B36}" presName="node" presStyleLbl="node1" presStyleIdx="1" presStyleCnt="6">
        <dgm:presLayoutVars>
          <dgm:bulletEnabled val="1"/>
        </dgm:presLayoutVars>
      </dgm:prSet>
      <dgm:spPr/>
    </dgm:pt>
    <dgm:pt modelId="{A75200DD-0F2A-4C5E-865C-5D6768727A0A}" type="pres">
      <dgm:prSet presAssocID="{D4BE6657-8F47-4033-B115-3029B3D2CC2D}" presName="sibTrans" presStyleCnt="0"/>
      <dgm:spPr/>
    </dgm:pt>
    <dgm:pt modelId="{1E13C975-ABC5-4212-8ACF-F21801A5FEE3}" type="pres">
      <dgm:prSet presAssocID="{9CC73E99-3B0E-4483-9541-C5FA8C756D83}" presName="node" presStyleLbl="node1" presStyleIdx="2" presStyleCnt="6">
        <dgm:presLayoutVars>
          <dgm:bulletEnabled val="1"/>
        </dgm:presLayoutVars>
      </dgm:prSet>
      <dgm:spPr/>
    </dgm:pt>
    <dgm:pt modelId="{36D67264-FBD8-44FE-A1D0-D4113A49F273}" type="pres">
      <dgm:prSet presAssocID="{DECA8254-B9A4-4540-808C-855FE9A4AC66}" presName="sibTrans" presStyleCnt="0"/>
      <dgm:spPr/>
    </dgm:pt>
    <dgm:pt modelId="{4B20F912-A642-4F58-A890-54DF31F43BCB}" type="pres">
      <dgm:prSet presAssocID="{AE45D5D9-A517-45AF-B848-FBA4858B9159}" presName="node" presStyleLbl="node1" presStyleIdx="3" presStyleCnt="6">
        <dgm:presLayoutVars>
          <dgm:bulletEnabled val="1"/>
        </dgm:presLayoutVars>
      </dgm:prSet>
      <dgm:spPr/>
    </dgm:pt>
    <dgm:pt modelId="{3C4363E5-9A45-41A1-A191-A8F49E2D956F}" type="pres">
      <dgm:prSet presAssocID="{2CA12730-80EE-4A90-83C8-E8EE1E048EAD}" presName="sibTrans" presStyleCnt="0"/>
      <dgm:spPr/>
    </dgm:pt>
    <dgm:pt modelId="{F15DE0DD-24D5-4641-AAEF-76E5322F86E0}" type="pres">
      <dgm:prSet presAssocID="{DD646180-BC58-44B1-9558-F9CC0A8E99F1}" presName="node" presStyleLbl="node1" presStyleIdx="4" presStyleCnt="6">
        <dgm:presLayoutVars>
          <dgm:bulletEnabled val="1"/>
        </dgm:presLayoutVars>
      </dgm:prSet>
      <dgm:spPr/>
    </dgm:pt>
    <dgm:pt modelId="{ECCCB3F1-90B2-4BDF-9451-7D851E17691A}" type="pres">
      <dgm:prSet presAssocID="{0F18E372-26A7-4DF3-8F9B-86A84B7815DC}" presName="sibTrans" presStyleCnt="0"/>
      <dgm:spPr/>
    </dgm:pt>
    <dgm:pt modelId="{6FD33B36-11E0-47F7-926D-386E84266DFD}" type="pres">
      <dgm:prSet presAssocID="{93843750-A396-4CE1-88E7-97A0414E15A1}" presName="node" presStyleLbl="node1" presStyleIdx="5" presStyleCnt="6">
        <dgm:presLayoutVars>
          <dgm:bulletEnabled val="1"/>
        </dgm:presLayoutVars>
      </dgm:prSet>
      <dgm:spPr/>
    </dgm:pt>
  </dgm:ptLst>
  <dgm:cxnLst>
    <dgm:cxn modelId="{E6D4910A-90D3-4B2F-A55F-C72CE31FAF0D}" type="presOf" srcId="{2FACC513-9596-459B-AF45-DB9FEB6C4305}" destId="{FB42F4A7-A55D-4409-BE03-AB18B943A581}" srcOrd="0" destOrd="0" presId="urn:microsoft.com/office/officeart/2005/8/layout/default"/>
    <dgm:cxn modelId="{EA1F0F14-24D5-4BD2-8395-F1400AB84065}" type="presOf" srcId="{DD646180-BC58-44B1-9558-F9CC0A8E99F1}" destId="{F15DE0DD-24D5-4641-AAEF-76E5322F86E0}" srcOrd="0" destOrd="0" presId="urn:microsoft.com/office/officeart/2005/8/layout/default"/>
    <dgm:cxn modelId="{60B4AD1A-949F-457E-A6C2-EFD94B1817BD}" srcId="{2FACC513-9596-459B-AF45-DB9FEB6C4305}" destId="{DD646180-BC58-44B1-9558-F9CC0A8E99F1}" srcOrd="4" destOrd="0" parTransId="{87E8DEC3-F93A-40E8-8F25-1789C26B84C3}" sibTransId="{0F18E372-26A7-4DF3-8F9B-86A84B7815DC}"/>
    <dgm:cxn modelId="{7702B125-BB39-4564-8201-A072E5492055}" srcId="{2FACC513-9596-459B-AF45-DB9FEB6C4305}" destId="{F3C70CBA-D76C-4048-B1C0-3C09F4AA228E}" srcOrd="0" destOrd="0" parTransId="{1E7A54F7-D594-4ACD-8D9C-4E313033D9E1}" sibTransId="{F37322E5-96C9-4976-907B-5835684715C0}"/>
    <dgm:cxn modelId="{A1CEF828-0E95-46E6-BC95-1D74E0986EA3}" type="presOf" srcId="{F3C70CBA-D76C-4048-B1C0-3C09F4AA228E}" destId="{DE3702B7-A4F4-4FFB-B245-926BBD96283D}" srcOrd="0" destOrd="0" presId="urn:microsoft.com/office/officeart/2005/8/layout/default"/>
    <dgm:cxn modelId="{73279430-F263-4DD4-B7BF-632E80EE23C3}" srcId="{2FACC513-9596-459B-AF45-DB9FEB6C4305}" destId="{AE45D5D9-A517-45AF-B848-FBA4858B9159}" srcOrd="3" destOrd="0" parTransId="{4B05E354-1BEA-4725-9E91-DF6899645505}" sibTransId="{2CA12730-80EE-4A90-83C8-E8EE1E048EAD}"/>
    <dgm:cxn modelId="{D9674063-4C8B-41CC-8C78-0E2364ED42D4}" type="presOf" srcId="{DD77B43E-AC0B-4262-961B-6C3BF34C8B36}" destId="{FAFC292E-D389-4CFD-BB06-85A792274A52}" srcOrd="0" destOrd="0" presId="urn:microsoft.com/office/officeart/2005/8/layout/default"/>
    <dgm:cxn modelId="{96DEAA69-C638-407B-B97E-EA74F4FBD16B}" srcId="{2FACC513-9596-459B-AF45-DB9FEB6C4305}" destId="{93843750-A396-4CE1-88E7-97A0414E15A1}" srcOrd="5" destOrd="0" parTransId="{B6D0D6F2-18AE-4875-BA7B-E860A008CFF6}" sibTransId="{3BEADF97-4345-45D9-A0BD-CAAA495BB69F}"/>
    <dgm:cxn modelId="{69EAB76B-4D0B-45E8-B332-AA95E62EFB58}" type="presOf" srcId="{AE45D5D9-A517-45AF-B848-FBA4858B9159}" destId="{4B20F912-A642-4F58-A890-54DF31F43BCB}" srcOrd="0" destOrd="0" presId="urn:microsoft.com/office/officeart/2005/8/layout/default"/>
    <dgm:cxn modelId="{B836BC88-DB4A-4835-A74E-1450268B2ED0}" type="presOf" srcId="{9CC73E99-3B0E-4483-9541-C5FA8C756D83}" destId="{1E13C975-ABC5-4212-8ACF-F21801A5FEE3}" srcOrd="0" destOrd="0" presId="urn:microsoft.com/office/officeart/2005/8/layout/default"/>
    <dgm:cxn modelId="{116A7FA8-A190-4771-B387-10FAFD31F330}" srcId="{2FACC513-9596-459B-AF45-DB9FEB6C4305}" destId="{9CC73E99-3B0E-4483-9541-C5FA8C756D83}" srcOrd="2" destOrd="0" parTransId="{71D88483-3269-43EF-B2C8-14AFA3C65FD7}" sibTransId="{DECA8254-B9A4-4540-808C-855FE9A4AC66}"/>
    <dgm:cxn modelId="{FB0774EF-530B-439D-8923-311FD7C379F4}" srcId="{2FACC513-9596-459B-AF45-DB9FEB6C4305}" destId="{DD77B43E-AC0B-4262-961B-6C3BF34C8B36}" srcOrd="1" destOrd="0" parTransId="{F0BDBE83-FC5F-41D7-ADE7-E421182CBA8A}" sibTransId="{D4BE6657-8F47-4033-B115-3029B3D2CC2D}"/>
    <dgm:cxn modelId="{6C97F6F3-4F14-49BC-B16C-6E8C2A966C81}" type="presOf" srcId="{93843750-A396-4CE1-88E7-97A0414E15A1}" destId="{6FD33B36-11E0-47F7-926D-386E84266DFD}" srcOrd="0" destOrd="0" presId="urn:microsoft.com/office/officeart/2005/8/layout/default"/>
    <dgm:cxn modelId="{94322863-E3E5-49EB-A2F7-A93C78913647}" type="presParOf" srcId="{FB42F4A7-A55D-4409-BE03-AB18B943A581}" destId="{DE3702B7-A4F4-4FFB-B245-926BBD96283D}" srcOrd="0" destOrd="0" presId="urn:microsoft.com/office/officeart/2005/8/layout/default"/>
    <dgm:cxn modelId="{DE17844F-340C-48F8-B7B0-18B2F9F1C4DB}" type="presParOf" srcId="{FB42F4A7-A55D-4409-BE03-AB18B943A581}" destId="{6C1B8184-FC94-4CC6-A2FB-7485073066F2}" srcOrd="1" destOrd="0" presId="urn:microsoft.com/office/officeart/2005/8/layout/default"/>
    <dgm:cxn modelId="{170C605D-B1C0-4A50-802E-2F91358C1AC6}" type="presParOf" srcId="{FB42F4A7-A55D-4409-BE03-AB18B943A581}" destId="{FAFC292E-D389-4CFD-BB06-85A792274A52}" srcOrd="2" destOrd="0" presId="urn:microsoft.com/office/officeart/2005/8/layout/default"/>
    <dgm:cxn modelId="{EFB0DAAA-ACBD-4207-8EE6-DA9A3453BBA1}" type="presParOf" srcId="{FB42F4A7-A55D-4409-BE03-AB18B943A581}" destId="{A75200DD-0F2A-4C5E-865C-5D6768727A0A}" srcOrd="3" destOrd="0" presId="urn:microsoft.com/office/officeart/2005/8/layout/default"/>
    <dgm:cxn modelId="{F1BC2195-DDBB-4D58-8026-277D2988553B}" type="presParOf" srcId="{FB42F4A7-A55D-4409-BE03-AB18B943A581}" destId="{1E13C975-ABC5-4212-8ACF-F21801A5FEE3}" srcOrd="4" destOrd="0" presId="urn:microsoft.com/office/officeart/2005/8/layout/default"/>
    <dgm:cxn modelId="{3A1A5E27-13ED-494B-A2CD-693419A87ED2}" type="presParOf" srcId="{FB42F4A7-A55D-4409-BE03-AB18B943A581}" destId="{36D67264-FBD8-44FE-A1D0-D4113A49F273}" srcOrd="5" destOrd="0" presId="urn:microsoft.com/office/officeart/2005/8/layout/default"/>
    <dgm:cxn modelId="{5196557D-A802-4D6F-B5A8-91FE7B8C69EF}" type="presParOf" srcId="{FB42F4A7-A55D-4409-BE03-AB18B943A581}" destId="{4B20F912-A642-4F58-A890-54DF31F43BCB}" srcOrd="6" destOrd="0" presId="urn:microsoft.com/office/officeart/2005/8/layout/default"/>
    <dgm:cxn modelId="{6A858D8F-B280-4119-AAF0-A7D4E3F10C19}" type="presParOf" srcId="{FB42F4A7-A55D-4409-BE03-AB18B943A581}" destId="{3C4363E5-9A45-41A1-A191-A8F49E2D956F}" srcOrd="7" destOrd="0" presId="urn:microsoft.com/office/officeart/2005/8/layout/default"/>
    <dgm:cxn modelId="{FB7B1696-4425-46D5-810A-04C3299538D0}" type="presParOf" srcId="{FB42F4A7-A55D-4409-BE03-AB18B943A581}" destId="{F15DE0DD-24D5-4641-AAEF-76E5322F86E0}" srcOrd="8" destOrd="0" presId="urn:microsoft.com/office/officeart/2005/8/layout/default"/>
    <dgm:cxn modelId="{A8AF1A70-3384-4AE1-8694-72E9D378ED0B}" type="presParOf" srcId="{FB42F4A7-A55D-4409-BE03-AB18B943A581}" destId="{ECCCB3F1-90B2-4BDF-9451-7D851E17691A}" srcOrd="9" destOrd="0" presId="urn:microsoft.com/office/officeart/2005/8/layout/default"/>
    <dgm:cxn modelId="{2859C905-2B63-490A-8C4B-43FE7B292E07}" type="presParOf" srcId="{FB42F4A7-A55D-4409-BE03-AB18B943A581}" destId="{6FD33B36-11E0-47F7-926D-386E84266DF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FFBEC-1981-41C4-8038-CCBCE99D9406}">
      <dsp:nvSpPr>
        <dsp:cNvPr id="0" name=""/>
        <dsp:cNvSpPr/>
      </dsp:nvSpPr>
      <dsp:spPr>
        <a:xfrm>
          <a:off x="0" y="53975"/>
          <a:ext cx="2060222" cy="12361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chemeClr val="tx1"/>
              </a:solidFill>
              <a:latin typeface="Nunito" pitchFamily="2" charset="0"/>
            </a:rPr>
            <a:t>Tujuan</a:t>
          </a:r>
          <a:endParaRPr lang="id-ID" sz="31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0" y="53975"/>
        <a:ext cx="2060222" cy="1236133"/>
      </dsp:txXfrm>
    </dsp:sp>
    <dsp:sp modelId="{FA22A0B6-0BCC-42FB-A850-DCBC81B7EC89}">
      <dsp:nvSpPr>
        <dsp:cNvPr id="0" name=""/>
        <dsp:cNvSpPr/>
      </dsp:nvSpPr>
      <dsp:spPr>
        <a:xfrm>
          <a:off x="2266244" y="53975"/>
          <a:ext cx="2060222" cy="1236133"/>
        </a:xfrm>
        <a:prstGeom prst="rect">
          <a:avLst/>
        </a:prstGeom>
        <a:solidFill>
          <a:schemeClr val="accent1">
            <a:shade val="80000"/>
            <a:hueOff val="20768"/>
            <a:satOff val="-3497"/>
            <a:lumOff val="63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chemeClr val="tx1"/>
              </a:solidFill>
              <a:latin typeface="Nunito" pitchFamily="2" charset="0"/>
            </a:rPr>
            <a:t>Sampel</a:t>
          </a:r>
          <a:endParaRPr lang="id-ID" sz="31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266244" y="53975"/>
        <a:ext cx="2060222" cy="1236133"/>
      </dsp:txXfrm>
    </dsp:sp>
    <dsp:sp modelId="{CD4EBE80-4920-402B-861A-8C3373D0FC88}">
      <dsp:nvSpPr>
        <dsp:cNvPr id="0" name=""/>
        <dsp:cNvSpPr/>
      </dsp:nvSpPr>
      <dsp:spPr>
        <a:xfrm>
          <a:off x="4532488" y="53975"/>
          <a:ext cx="2060222" cy="1236133"/>
        </a:xfrm>
        <a:prstGeom prst="rect">
          <a:avLst/>
        </a:prstGeom>
        <a:solidFill>
          <a:schemeClr val="accent1">
            <a:shade val="80000"/>
            <a:hueOff val="41536"/>
            <a:satOff val="-6994"/>
            <a:lumOff val="126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Nunito" pitchFamily="2" charset="0"/>
            </a:rPr>
            <a:t>Hasil</a:t>
          </a:r>
          <a:endParaRPr lang="id-ID" sz="31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4532488" y="53975"/>
        <a:ext cx="2060222" cy="1236133"/>
      </dsp:txXfrm>
    </dsp:sp>
    <dsp:sp modelId="{8177797C-4CDB-423B-8E36-F085CD5A4D2C}">
      <dsp:nvSpPr>
        <dsp:cNvPr id="0" name=""/>
        <dsp:cNvSpPr/>
      </dsp:nvSpPr>
      <dsp:spPr>
        <a:xfrm>
          <a:off x="0" y="1496130"/>
          <a:ext cx="2060222" cy="1236133"/>
        </a:xfrm>
        <a:prstGeom prst="rect">
          <a:avLst/>
        </a:prstGeom>
        <a:solidFill>
          <a:schemeClr val="accent1">
            <a:shade val="80000"/>
            <a:hueOff val="62303"/>
            <a:satOff val="-10491"/>
            <a:lumOff val="189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Nunito" pitchFamily="2" charset="0"/>
            </a:rPr>
            <a:t>Desain</a:t>
          </a:r>
          <a:endParaRPr lang="id-ID" sz="31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0" y="1496130"/>
        <a:ext cx="2060222" cy="1236133"/>
      </dsp:txXfrm>
    </dsp:sp>
    <dsp:sp modelId="{B17D3D49-7ECC-4278-8655-2233A605A0D1}">
      <dsp:nvSpPr>
        <dsp:cNvPr id="0" name=""/>
        <dsp:cNvSpPr/>
      </dsp:nvSpPr>
      <dsp:spPr>
        <a:xfrm>
          <a:off x="2266244" y="1496130"/>
          <a:ext cx="2060222" cy="1236133"/>
        </a:xfrm>
        <a:prstGeom prst="rect">
          <a:avLst/>
        </a:prstGeom>
        <a:solidFill>
          <a:schemeClr val="accent1">
            <a:shade val="80000"/>
            <a:hueOff val="83071"/>
            <a:satOff val="-13988"/>
            <a:lumOff val="253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chemeClr val="tx1"/>
              </a:solidFill>
              <a:latin typeface="Nunito" pitchFamily="2" charset="0"/>
            </a:rPr>
            <a:t>Instrumen</a:t>
          </a:r>
          <a:endParaRPr lang="id-ID" sz="31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266244" y="1496130"/>
        <a:ext cx="2060222" cy="1236133"/>
      </dsp:txXfrm>
    </dsp:sp>
    <dsp:sp modelId="{ED76EA0D-2C1F-4B17-8E37-C9EF3CAF954D}">
      <dsp:nvSpPr>
        <dsp:cNvPr id="0" name=""/>
        <dsp:cNvSpPr/>
      </dsp:nvSpPr>
      <dsp:spPr>
        <a:xfrm>
          <a:off x="4532488" y="1496130"/>
          <a:ext cx="2060222" cy="1236133"/>
        </a:xfrm>
        <a:prstGeom prst="rect">
          <a:avLst/>
        </a:prstGeom>
        <a:solidFill>
          <a:schemeClr val="accent1">
            <a:shade val="80000"/>
            <a:hueOff val="103839"/>
            <a:satOff val="-17485"/>
            <a:lumOff val="3166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chemeClr val="tx1"/>
              </a:solidFill>
              <a:latin typeface="Nunito" pitchFamily="2" charset="0"/>
            </a:rPr>
            <a:t>Analisis</a:t>
          </a:r>
          <a:endParaRPr lang="id-ID" sz="31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4532488" y="1496130"/>
        <a:ext cx="2060222" cy="1236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6A436-CFA4-4494-B874-834A9FA132B1}">
      <dsp:nvSpPr>
        <dsp:cNvPr id="0" name=""/>
        <dsp:cNvSpPr/>
      </dsp:nvSpPr>
      <dsp:spPr>
        <a:xfrm>
          <a:off x="2620525" y="911418"/>
          <a:ext cx="91440" cy="3405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577"/>
              </a:lnTo>
              <a:lnTo>
                <a:pt x="123460" y="340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A5A30-4348-4ABE-8A58-125E625302C5}">
      <dsp:nvSpPr>
        <dsp:cNvPr id="0" name=""/>
        <dsp:cNvSpPr/>
      </dsp:nvSpPr>
      <dsp:spPr>
        <a:xfrm>
          <a:off x="2542785" y="911418"/>
          <a:ext cx="91440" cy="340577"/>
        </a:xfrm>
        <a:custGeom>
          <a:avLst/>
          <a:gdLst/>
          <a:ahLst/>
          <a:cxnLst/>
          <a:rect l="0" t="0" r="0" b="0"/>
          <a:pathLst>
            <a:path>
              <a:moveTo>
                <a:pt x="123460" y="0"/>
              </a:moveTo>
              <a:lnTo>
                <a:pt x="123460" y="340577"/>
              </a:lnTo>
              <a:lnTo>
                <a:pt x="45720" y="340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EF6B3-4798-4EA7-AAA5-6A72C029F72D}">
      <dsp:nvSpPr>
        <dsp:cNvPr id="0" name=""/>
        <dsp:cNvSpPr/>
      </dsp:nvSpPr>
      <dsp:spPr>
        <a:xfrm>
          <a:off x="2620525" y="385745"/>
          <a:ext cx="91440" cy="155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4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49503-35AF-4C87-BF1B-DEF447C542CD}">
      <dsp:nvSpPr>
        <dsp:cNvPr id="0" name=""/>
        <dsp:cNvSpPr/>
      </dsp:nvSpPr>
      <dsp:spPr>
        <a:xfrm>
          <a:off x="1315753" y="15552"/>
          <a:ext cx="2700984" cy="37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unito" pitchFamily="2" charset="0"/>
            </a:rPr>
            <a:t>Sumber</a:t>
          </a:r>
          <a:r>
            <a:rPr lang="en-US" sz="1800" kern="1200" dirty="0">
              <a:latin typeface="Nunito" pitchFamily="2" charset="0"/>
            </a:rPr>
            <a:t> </a:t>
          </a:r>
          <a:r>
            <a:rPr lang="en-US" sz="1800" kern="1200" dirty="0" err="1">
              <a:latin typeface="Nunito" pitchFamily="2" charset="0"/>
            </a:rPr>
            <a:t>Masalah</a:t>
          </a:r>
          <a:endParaRPr lang="id-ID" sz="1800" kern="1200" dirty="0">
            <a:latin typeface="Nunito" pitchFamily="2" charset="0"/>
          </a:endParaRPr>
        </a:p>
      </dsp:txBody>
      <dsp:txXfrm>
        <a:off x="1315753" y="15552"/>
        <a:ext cx="2700984" cy="370192"/>
      </dsp:txXfrm>
    </dsp:sp>
    <dsp:sp modelId="{115CF005-70B5-4C07-BCCD-5591617DF358}">
      <dsp:nvSpPr>
        <dsp:cNvPr id="0" name=""/>
        <dsp:cNvSpPr/>
      </dsp:nvSpPr>
      <dsp:spPr>
        <a:xfrm>
          <a:off x="1325985" y="541226"/>
          <a:ext cx="2680519" cy="37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unito" pitchFamily="2" charset="0"/>
            </a:rPr>
            <a:t>Rumusan</a:t>
          </a:r>
          <a:r>
            <a:rPr lang="en-US" sz="1800" kern="1200" dirty="0">
              <a:latin typeface="Nunito" pitchFamily="2" charset="0"/>
            </a:rPr>
            <a:t> </a:t>
          </a:r>
          <a:r>
            <a:rPr lang="en-US" sz="1800" kern="1200" dirty="0" err="1">
              <a:latin typeface="Nunito" pitchFamily="2" charset="0"/>
            </a:rPr>
            <a:t>Masalah</a:t>
          </a:r>
          <a:endParaRPr lang="id-ID" sz="1800" kern="1200" dirty="0">
            <a:latin typeface="Nunito" pitchFamily="2" charset="0"/>
          </a:endParaRPr>
        </a:p>
      </dsp:txBody>
      <dsp:txXfrm>
        <a:off x="1325985" y="541226"/>
        <a:ext cx="2680519" cy="370192"/>
      </dsp:txXfrm>
    </dsp:sp>
    <dsp:sp modelId="{87DED08E-1686-4454-AC14-FAD2E56403B6}">
      <dsp:nvSpPr>
        <dsp:cNvPr id="0" name=""/>
        <dsp:cNvSpPr/>
      </dsp:nvSpPr>
      <dsp:spPr>
        <a:xfrm>
          <a:off x="444" y="1066899"/>
          <a:ext cx="2588060" cy="37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unito" pitchFamily="2" charset="0"/>
            </a:rPr>
            <a:t>Penelitian</a:t>
          </a:r>
          <a:r>
            <a:rPr lang="en-US" sz="1800" kern="1200" dirty="0">
              <a:latin typeface="Nunito" pitchFamily="2" charset="0"/>
            </a:rPr>
            <a:t> </a:t>
          </a:r>
          <a:r>
            <a:rPr lang="en-US" sz="1800" kern="1200" dirty="0" err="1">
              <a:latin typeface="Nunito" pitchFamily="2" charset="0"/>
            </a:rPr>
            <a:t>Relevan</a:t>
          </a:r>
          <a:endParaRPr lang="id-ID" sz="1800" kern="1200" dirty="0">
            <a:latin typeface="Nunito" pitchFamily="2" charset="0"/>
          </a:endParaRPr>
        </a:p>
      </dsp:txBody>
      <dsp:txXfrm>
        <a:off x="444" y="1066899"/>
        <a:ext cx="2588060" cy="370192"/>
      </dsp:txXfrm>
    </dsp:sp>
    <dsp:sp modelId="{B1086EC5-FB0F-4570-BB8A-9E548F44E73F}">
      <dsp:nvSpPr>
        <dsp:cNvPr id="0" name=""/>
        <dsp:cNvSpPr/>
      </dsp:nvSpPr>
      <dsp:spPr>
        <a:xfrm>
          <a:off x="2743985" y="1066899"/>
          <a:ext cx="2725905" cy="370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Nunito" pitchFamily="2" charset="0"/>
            </a:rPr>
            <a:t>Konsep</a:t>
          </a:r>
          <a:r>
            <a:rPr lang="en-US" sz="1800" kern="1200" dirty="0">
              <a:latin typeface="Nunito" pitchFamily="2" charset="0"/>
            </a:rPr>
            <a:t> dan </a:t>
          </a:r>
          <a:r>
            <a:rPr lang="en-US" sz="1800" kern="1200" dirty="0" err="1">
              <a:latin typeface="Nunito" pitchFamily="2" charset="0"/>
            </a:rPr>
            <a:t>Teori</a:t>
          </a:r>
          <a:r>
            <a:rPr lang="en-US" sz="1800" kern="1200" dirty="0">
              <a:latin typeface="Nunito" pitchFamily="2" charset="0"/>
            </a:rPr>
            <a:t> </a:t>
          </a:r>
          <a:r>
            <a:rPr lang="en-US" sz="1800" kern="1200" dirty="0" err="1">
              <a:latin typeface="Nunito" pitchFamily="2" charset="0"/>
            </a:rPr>
            <a:t>Relevan</a:t>
          </a:r>
          <a:endParaRPr lang="id-ID" sz="1800" kern="1200" dirty="0">
            <a:latin typeface="Nunito" pitchFamily="2" charset="0"/>
          </a:endParaRPr>
        </a:p>
      </dsp:txBody>
      <dsp:txXfrm>
        <a:off x="2743985" y="1066899"/>
        <a:ext cx="2725905" cy="3701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382B3-EB6F-4E0C-8CBE-B626FA76686B}">
      <dsp:nvSpPr>
        <dsp:cNvPr id="0" name=""/>
        <dsp:cNvSpPr/>
      </dsp:nvSpPr>
      <dsp:spPr>
        <a:xfrm>
          <a:off x="2635376" y="885084"/>
          <a:ext cx="91440" cy="344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907"/>
              </a:lnTo>
              <a:lnTo>
                <a:pt x="124448" y="344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6F160-C7C5-43DB-96D8-49B45D880131}">
      <dsp:nvSpPr>
        <dsp:cNvPr id="0" name=""/>
        <dsp:cNvSpPr/>
      </dsp:nvSpPr>
      <dsp:spPr>
        <a:xfrm>
          <a:off x="2556647" y="885084"/>
          <a:ext cx="91440" cy="344907"/>
        </a:xfrm>
        <a:custGeom>
          <a:avLst/>
          <a:gdLst/>
          <a:ahLst/>
          <a:cxnLst/>
          <a:rect l="0" t="0" r="0" b="0"/>
          <a:pathLst>
            <a:path>
              <a:moveTo>
                <a:pt x="124448" y="0"/>
              </a:moveTo>
              <a:lnTo>
                <a:pt x="124448" y="344907"/>
              </a:lnTo>
              <a:lnTo>
                <a:pt x="45720" y="3449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4325CD-CFFE-40B8-AD1A-F085BACAB2B0}">
      <dsp:nvSpPr>
        <dsp:cNvPr id="0" name=""/>
        <dsp:cNvSpPr/>
      </dsp:nvSpPr>
      <dsp:spPr>
        <a:xfrm>
          <a:off x="2635376" y="423084"/>
          <a:ext cx="91440" cy="1574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E48D3-E170-4826-A908-837880B94386}">
      <dsp:nvSpPr>
        <dsp:cNvPr id="0" name=""/>
        <dsp:cNvSpPr/>
      </dsp:nvSpPr>
      <dsp:spPr>
        <a:xfrm>
          <a:off x="1247844" y="35202"/>
          <a:ext cx="2866503" cy="387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unito" pitchFamily="2" charset="0"/>
            </a:rPr>
            <a:t>Hipotesis</a:t>
          </a:r>
          <a:endParaRPr lang="id-ID" sz="1700" kern="1200" dirty="0">
            <a:latin typeface="Nunito" pitchFamily="2" charset="0"/>
          </a:endParaRPr>
        </a:p>
      </dsp:txBody>
      <dsp:txXfrm>
        <a:off x="1247844" y="35202"/>
        <a:ext cx="2866503" cy="387882"/>
      </dsp:txXfrm>
    </dsp:sp>
    <dsp:sp modelId="{9EE0ED69-FF63-4036-834A-0367ABB71CA2}">
      <dsp:nvSpPr>
        <dsp:cNvPr id="0" name=""/>
        <dsp:cNvSpPr/>
      </dsp:nvSpPr>
      <dsp:spPr>
        <a:xfrm>
          <a:off x="1248219" y="580542"/>
          <a:ext cx="2865753" cy="304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Nunito" pitchFamily="2" charset="0"/>
            </a:rPr>
            <a:t>Hubungan</a:t>
          </a:r>
          <a:r>
            <a:rPr lang="en-US" sz="1700" kern="1200" dirty="0">
              <a:latin typeface="Nunito" pitchFamily="2" charset="0"/>
            </a:rPr>
            <a:t> </a:t>
          </a:r>
          <a:r>
            <a:rPr lang="en-US" sz="1700" kern="1200" dirty="0" err="1">
              <a:latin typeface="Nunito" pitchFamily="2" charset="0"/>
            </a:rPr>
            <a:t>antar</a:t>
          </a:r>
          <a:r>
            <a:rPr lang="en-US" sz="1700" kern="1200" dirty="0">
              <a:latin typeface="Nunito" pitchFamily="2" charset="0"/>
            </a:rPr>
            <a:t> </a:t>
          </a:r>
          <a:r>
            <a:rPr lang="en-US" sz="1700" kern="1200" dirty="0" err="1">
              <a:latin typeface="Nunito" pitchFamily="2" charset="0"/>
            </a:rPr>
            <a:t>Variabel</a:t>
          </a:r>
          <a:endParaRPr lang="id-ID" sz="1700" kern="1200" dirty="0">
            <a:latin typeface="Nunito" pitchFamily="2" charset="0"/>
          </a:endParaRPr>
        </a:p>
      </dsp:txBody>
      <dsp:txXfrm>
        <a:off x="1248219" y="580542"/>
        <a:ext cx="2865753" cy="304542"/>
      </dsp:txXfrm>
    </dsp:sp>
    <dsp:sp modelId="{FCE372EC-F3FC-476C-B545-80D1C53B30E0}">
      <dsp:nvSpPr>
        <dsp:cNvPr id="0" name=""/>
        <dsp:cNvSpPr/>
      </dsp:nvSpPr>
      <dsp:spPr>
        <a:xfrm>
          <a:off x="347" y="1042542"/>
          <a:ext cx="2602019" cy="374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unito" pitchFamily="2" charset="0"/>
            </a:rPr>
            <a:t>Menyusun </a:t>
          </a:r>
          <a:r>
            <a:rPr lang="en-US" sz="1700" kern="1200" dirty="0" err="1">
              <a:latin typeface="Nunito" pitchFamily="2" charset="0"/>
            </a:rPr>
            <a:t>Instrumen</a:t>
          </a:r>
          <a:endParaRPr lang="id-ID" sz="1700" kern="1200" dirty="0">
            <a:latin typeface="Nunito" pitchFamily="2" charset="0"/>
          </a:endParaRPr>
        </a:p>
      </dsp:txBody>
      <dsp:txXfrm>
        <a:off x="347" y="1042542"/>
        <a:ext cx="2602019" cy="374899"/>
      </dsp:txXfrm>
    </dsp:sp>
    <dsp:sp modelId="{648B06BB-73B7-44DA-8ED1-27DBB9CBD54D}">
      <dsp:nvSpPr>
        <dsp:cNvPr id="0" name=""/>
        <dsp:cNvSpPr/>
      </dsp:nvSpPr>
      <dsp:spPr>
        <a:xfrm>
          <a:off x="2759825" y="1042542"/>
          <a:ext cx="2862117" cy="3748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Nunito" pitchFamily="2" charset="0"/>
            </a:rPr>
            <a:t>Menyusun Strategi/</a:t>
          </a:r>
          <a:r>
            <a:rPr lang="en-US" sz="1700" kern="1200" dirty="0" err="1">
              <a:latin typeface="Nunito" pitchFamily="2" charset="0"/>
            </a:rPr>
            <a:t>Metode</a:t>
          </a:r>
          <a:endParaRPr lang="id-ID" sz="1700" kern="1200" dirty="0">
            <a:latin typeface="Nunito" pitchFamily="2" charset="0"/>
          </a:endParaRPr>
        </a:p>
      </dsp:txBody>
      <dsp:txXfrm>
        <a:off x="2759825" y="1042542"/>
        <a:ext cx="2862117" cy="374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04586-648B-41A3-B279-FB3755ABAB60}">
      <dsp:nvSpPr>
        <dsp:cNvPr id="0" name=""/>
        <dsp:cNvSpPr/>
      </dsp:nvSpPr>
      <dsp:spPr>
        <a:xfrm>
          <a:off x="0" y="318415"/>
          <a:ext cx="5360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3DE1E-4A8B-4734-AA89-F705C333EBE4}">
      <dsp:nvSpPr>
        <dsp:cNvPr id="0" name=""/>
        <dsp:cNvSpPr/>
      </dsp:nvSpPr>
      <dsp:spPr>
        <a:xfrm>
          <a:off x="268033" y="52735"/>
          <a:ext cx="3752469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4" tIns="0" rIns="1418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Masalah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sudah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jelas</a:t>
          </a:r>
          <a:endParaRPr lang="id-ID" sz="16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93972" y="78674"/>
        <a:ext cx="3700591" cy="479482"/>
      </dsp:txXfrm>
    </dsp:sp>
    <dsp:sp modelId="{CFB5F83D-D4D2-4662-A599-28FCDC791DE8}">
      <dsp:nvSpPr>
        <dsp:cNvPr id="0" name=""/>
        <dsp:cNvSpPr/>
      </dsp:nvSpPr>
      <dsp:spPr>
        <a:xfrm>
          <a:off x="0" y="1134895"/>
          <a:ext cx="5360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23010"/>
              <a:satOff val="6248"/>
              <a:lumOff val="-138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FD407-EC3F-4B73-B2B3-0A3A5A3E4B94}">
      <dsp:nvSpPr>
        <dsp:cNvPr id="0" name=""/>
        <dsp:cNvSpPr/>
      </dsp:nvSpPr>
      <dsp:spPr>
        <a:xfrm>
          <a:off x="268033" y="869215"/>
          <a:ext cx="3752469" cy="531360"/>
        </a:xfrm>
        <a:prstGeom prst="roundRect">
          <a:avLst/>
        </a:prstGeom>
        <a:solidFill>
          <a:schemeClr val="accent2">
            <a:hueOff val="123010"/>
            <a:satOff val="6248"/>
            <a:lumOff val="-138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4" tIns="0" rIns="1418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Mencari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informasi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yang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luas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dari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populasi</a:t>
          </a:r>
          <a:endParaRPr lang="id-ID" sz="16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93972" y="895154"/>
        <a:ext cx="3700591" cy="479482"/>
      </dsp:txXfrm>
    </dsp:sp>
    <dsp:sp modelId="{9D59B9B8-8453-4177-879C-AE334332C4AD}">
      <dsp:nvSpPr>
        <dsp:cNvPr id="0" name=""/>
        <dsp:cNvSpPr/>
      </dsp:nvSpPr>
      <dsp:spPr>
        <a:xfrm>
          <a:off x="0" y="1951375"/>
          <a:ext cx="5360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6021"/>
              <a:satOff val="12497"/>
              <a:lumOff val="-27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FF965-C7BA-44D7-9B0A-5875FAD22060}">
      <dsp:nvSpPr>
        <dsp:cNvPr id="0" name=""/>
        <dsp:cNvSpPr/>
      </dsp:nvSpPr>
      <dsp:spPr>
        <a:xfrm>
          <a:off x="268033" y="1685695"/>
          <a:ext cx="3752469" cy="531360"/>
        </a:xfrm>
        <a:prstGeom prst="roundRect">
          <a:avLst/>
        </a:prstGeom>
        <a:solidFill>
          <a:schemeClr val="accent2">
            <a:hueOff val="246021"/>
            <a:satOff val="12497"/>
            <a:lumOff val="-27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4" tIns="0" rIns="1418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Mencari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pengaruh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perlakuan</a:t>
          </a:r>
          <a:endParaRPr lang="id-ID" sz="16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93972" y="1711634"/>
        <a:ext cx="3700591" cy="479482"/>
      </dsp:txXfrm>
    </dsp:sp>
    <dsp:sp modelId="{5C9599D3-E5D4-415A-9A6C-A19EECED39F8}">
      <dsp:nvSpPr>
        <dsp:cNvPr id="0" name=""/>
        <dsp:cNvSpPr/>
      </dsp:nvSpPr>
      <dsp:spPr>
        <a:xfrm>
          <a:off x="0" y="2767855"/>
          <a:ext cx="5360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69031"/>
              <a:satOff val="18745"/>
              <a:lumOff val="-416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5A2F7-637F-4972-8C40-C904D02BAFF3}">
      <dsp:nvSpPr>
        <dsp:cNvPr id="0" name=""/>
        <dsp:cNvSpPr/>
      </dsp:nvSpPr>
      <dsp:spPr>
        <a:xfrm>
          <a:off x="268033" y="2502175"/>
          <a:ext cx="3752469" cy="531360"/>
        </a:xfrm>
        <a:prstGeom prst="roundRect">
          <a:avLst/>
        </a:prstGeom>
        <a:solidFill>
          <a:schemeClr val="accent2">
            <a:hueOff val="369031"/>
            <a:satOff val="18745"/>
            <a:lumOff val="-41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4" tIns="0" rIns="1418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Menguji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hipotesis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/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teori</a:t>
          </a:r>
          <a:endParaRPr lang="id-ID" sz="16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93972" y="2528114"/>
        <a:ext cx="3700591" cy="479482"/>
      </dsp:txXfrm>
    </dsp:sp>
    <dsp:sp modelId="{7CDF96F1-70DF-4F25-8071-D1C6662A4CD8}">
      <dsp:nvSpPr>
        <dsp:cNvPr id="0" name=""/>
        <dsp:cNvSpPr/>
      </dsp:nvSpPr>
      <dsp:spPr>
        <a:xfrm>
          <a:off x="0" y="3584335"/>
          <a:ext cx="536067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92041"/>
              <a:satOff val="24993"/>
              <a:lumOff val="-554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AB63A-E4B2-488A-8E9E-A7239CCB83EE}">
      <dsp:nvSpPr>
        <dsp:cNvPr id="0" name=""/>
        <dsp:cNvSpPr/>
      </dsp:nvSpPr>
      <dsp:spPr>
        <a:xfrm>
          <a:off x="268033" y="3318655"/>
          <a:ext cx="3752469" cy="531360"/>
        </a:xfrm>
        <a:prstGeom prst="roundRect">
          <a:avLst/>
        </a:prstGeom>
        <a:solidFill>
          <a:schemeClr val="accent2">
            <a:hueOff val="492041"/>
            <a:satOff val="24993"/>
            <a:lumOff val="-554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834" tIns="0" rIns="14183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Menguji</a:t>
          </a:r>
          <a:r>
            <a:rPr lang="en-US" sz="1600" kern="1200" dirty="0">
              <a:solidFill>
                <a:schemeClr val="tx1"/>
              </a:solidFill>
              <a:latin typeface="Nunito" pitchFamily="2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Nunito" pitchFamily="2" charset="0"/>
            </a:rPr>
            <a:t>validitas</a:t>
          </a:r>
          <a:endParaRPr lang="id-ID" sz="16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293972" y="3344594"/>
        <a:ext cx="3700591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702B7-A4F4-4FFB-B245-926BBD96283D}">
      <dsp:nvSpPr>
        <dsp:cNvPr id="0" name=""/>
        <dsp:cNvSpPr/>
      </dsp:nvSpPr>
      <dsp:spPr>
        <a:xfrm>
          <a:off x="0" y="94062"/>
          <a:ext cx="2222449" cy="13334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>
              <a:solidFill>
                <a:schemeClr val="tx1"/>
              </a:solidFill>
              <a:latin typeface="Nunito" pitchFamily="2" charset="0"/>
            </a:rPr>
            <a:t>Penelitian deskriptif</a:t>
          </a:r>
          <a:endParaRPr lang="id-ID" sz="2000" kern="1200">
            <a:solidFill>
              <a:schemeClr val="tx1"/>
            </a:solidFill>
            <a:latin typeface="Nunito" pitchFamily="2" charset="0"/>
          </a:endParaRPr>
        </a:p>
      </dsp:txBody>
      <dsp:txXfrm>
        <a:off x="0" y="94062"/>
        <a:ext cx="2222449" cy="1333470"/>
      </dsp:txXfrm>
    </dsp:sp>
    <dsp:sp modelId="{FAFC292E-D389-4CFD-BB06-85A792274A52}">
      <dsp:nvSpPr>
        <dsp:cNvPr id="0" name=""/>
        <dsp:cNvSpPr/>
      </dsp:nvSpPr>
      <dsp:spPr>
        <a:xfrm>
          <a:off x="2444695" y="94062"/>
          <a:ext cx="2222449" cy="1333470"/>
        </a:xfrm>
        <a:prstGeom prst="rect">
          <a:avLst/>
        </a:prstGeom>
        <a:solidFill>
          <a:schemeClr val="accent4">
            <a:hueOff val="-2232486"/>
            <a:satOff val="-11686"/>
            <a:lumOff val="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>
              <a:solidFill>
                <a:schemeClr val="tx1"/>
              </a:solidFill>
              <a:latin typeface="Nunito" pitchFamily="2" charset="0"/>
            </a:rPr>
            <a:t>Penelitian korelasional</a:t>
          </a:r>
          <a:endParaRPr lang="id-ID" sz="2000" kern="1200">
            <a:solidFill>
              <a:schemeClr val="tx1"/>
            </a:solidFill>
            <a:latin typeface="Nunito" pitchFamily="2" charset="0"/>
          </a:endParaRPr>
        </a:p>
      </dsp:txBody>
      <dsp:txXfrm>
        <a:off x="2444695" y="94062"/>
        <a:ext cx="2222449" cy="1333470"/>
      </dsp:txXfrm>
    </dsp:sp>
    <dsp:sp modelId="{1E13C975-ABC5-4212-8ACF-F21801A5FEE3}">
      <dsp:nvSpPr>
        <dsp:cNvPr id="0" name=""/>
        <dsp:cNvSpPr/>
      </dsp:nvSpPr>
      <dsp:spPr>
        <a:xfrm>
          <a:off x="4889389" y="94062"/>
          <a:ext cx="2222449" cy="1333470"/>
        </a:xfrm>
        <a:prstGeom prst="rect">
          <a:avLst/>
        </a:prstGeom>
        <a:solidFill>
          <a:schemeClr val="accent4">
            <a:hueOff val="-4464971"/>
            <a:satOff val="-23373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>
              <a:solidFill>
                <a:schemeClr val="tx1"/>
              </a:solidFill>
              <a:latin typeface="Nunito" pitchFamily="2" charset="0"/>
            </a:rPr>
            <a:t>Penelitian kausal komparatif</a:t>
          </a:r>
          <a:endParaRPr lang="id-ID" sz="2000" kern="1200">
            <a:solidFill>
              <a:schemeClr val="tx1"/>
            </a:solidFill>
            <a:latin typeface="Nunito" pitchFamily="2" charset="0"/>
          </a:endParaRPr>
        </a:p>
      </dsp:txBody>
      <dsp:txXfrm>
        <a:off x="4889389" y="94062"/>
        <a:ext cx="2222449" cy="1333470"/>
      </dsp:txXfrm>
    </dsp:sp>
    <dsp:sp modelId="{4B20F912-A642-4F58-A890-54DF31F43BCB}">
      <dsp:nvSpPr>
        <dsp:cNvPr id="0" name=""/>
        <dsp:cNvSpPr/>
      </dsp:nvSpPr>
      <dsp:spPr>
        <a:xfrm>
          <a:off x="0" y="1649777"/>
          <a:ext cx="2222449" cy="1333470"/>
        </a:xfrm>
        <a:prstGeom prst="rect">
          <a:avLst/>
        </a:prstGeom>
        <a:solidFill>
          <a:schemeClr val="accent4">
            <a:hueOff val="-6697457"/>
            <a:satOff val="-35059"/>
            <a:lumOff val="3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>
              <a:solidFill>
                <a:schemeClr val="tx1"/>
              </a:solidFill>
              <a:latin typeface="Nunito" pitchFamily="2" charset="0"/>
            </a:rPr>
            <a:t>Penelitian tindakan</a:t>
          </a:r>
          <a:endParaRPr lang="id-ID" sz="2000" kern="1200">
            <a:solidFill>
              <a:schemeClr val="tx1"/>
            </a:solidFill>
            <a:latin typeface="Nunito" pitchFamily="2" charset="0"/>
          </a:endParaRPr>
        </a:p>
      </dsp:txBody>
      <dsp:txXfrm>
        <a:off x="0" y="1649777"/>
        <a:ext cx="2222449" cy="1333470"/>
      </dsp:txXfrm>
    </dsp:sp>
    <dsp:sp modelId="{F15DE0DD-24D5-4641-AAEF-76E5322F86E0}">
      <dsp:nvSpPr>
        <dsp:cNvPr id="0" name=""/>
        <dsp:cNvSpPr/>
      </dsp:nvSpPr>
      <dsp:spPr>
        <a:xfrm>
          <a:off x="2444695" y="1649777"/>
          <a:ext cx="2222449" cy="1333470"/>
        </a:xfrm>
        <a:prstGeom prst="rect">
          <a:avLst/>
        </a:prstGeom>
        <a:solidFill>
          <a:schemeClr val="accent4">
            <a:hueOff val="-8929943"/>
            <a:satOff val="-46746"/>
            <a:lumOff val="4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>
              <a:solidFill>
                <a:schemeClr val="tx1"/>
              </a:solidFill>
              <a:latin typeface="Nunito" pitchFamily="2" charset="0"/>
            </a:rPr>
            <a:t>Penelitian perkembangan</a:t>
          </a:r>
          <a:endParaRPr lang="id-ID" sz="2000" kern="1200">
            <a:solidFill>
              <a:schemeClr val="tx1"/>
            </a:solidFill>
            <a:latin typeface="Nunito" pitchFamily="2" charset="0"/>
          </a:endParaRPr>
        </a:p>
      </dsp:txBody>
      <dsp:txXfrm>
        <a:off x="2444695" y="1649777"/>
        <a:ext cx="2222449" cy="1333470"/>
      </dsp:txXfrm>
    </dsp:sp>
    <dsp:sp modelId="{6FD33B36-11E0-47F7-926D-386E84266DFD}">
      <dsp:nvSpPr>
        <dsp:cNvPr id="0" name=""/>
        <dsp:cNvSpPr/>
      </dsp:nvSpPr>
      <dsp:spPr>
        <a:xfrm>
          <a:off x="4889389" y="1649777"/>
          <a:ext cx="2222449" cy="133347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0" i="0" kern="1200" dirty="0">
              <a:solidFill>
                <a:schemeClr val="tx1"/>
              </a:solidFill>
              <a:latin typeface="Nunito" pitchFamily="2" charset="0"/>
            </a:rPr>
            <a:t>Penelitian eksperimen</a:t>
          </a:r>
          <a:endParaRPr lang="id-ID" sz="2000" kern="1200" dirty="0">
            <a:solidFill>
              <a:schemeClr val="tx1"/>
            </a:solidFill>
            <a:latin typeface="Nunito" pitchFamily="2" charset="0"/>
          </a:endParaRPr>
        </a:p>
      </dsp:txBody>
      <dsp:txXfrm>
        <a:off x="4889389" y="1649777"/>
        <a:ext cx="2222449" cy="1333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8" name="Google Shape;37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6" name="Google Shape;3886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5" name="Google Shape;4615;ga1242414e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6" name="Google Shape;4616;ga1242414e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5" name="Google Shape;4505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2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2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2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2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2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2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2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2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2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2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2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1432600" y="1692675"/>
            <a:ext cx="62790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2393425" y="2723775"/>
            <a:ext cx="4356900" cy="4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50932" y="4244278"/>
            <a:ext cx="120770" cy="103696"/>
          </a:xfrm>
          <a:custGeom>
            <a:avLst/>
            <a:gdLst/>
            <a:ahLst/>
            <a:cxnLst/>
            <a:rect l="l" t="t" r="r" b="b"/>
            <a:pathLst>
              <a:path w="976" h="838" extrusionOk="0">
                <a:moveTo>
                  <a:pt x="487" y="52"/>
                </a:moveTo>
                <a:cubicBezTo>
                  <a:pt x="640" y="52"/>
                  <a:pt x="763" y="182"/>
                  <a:pt x="815" y="318"/>
                </a:cubicBezTo>
                <a:cubicBezTo>
                  <a:pt x="846" y="510"/>
                  <a:pt x="784" y="701"/>
                  <a:pt x="593" y="770"/>
                </a:cubicBezTo>
                <a:cubicBezTo>
                  <a:pt x="568" y="778"/>
                  <a:pt x="543" y="782"/>
                  <a:pt x="519" y="782"/>
                </a:cubicBezTo>
                <a:cubicBezTo>
                  <a:pt x="361" y="782"/>
                  <a:pt x="232" y="619"/>
                  <a:pt x="179" y="479"/>
                </a:cubicBezTo>
                <a:cubicBezTo>
                  <a:pt x="141" y="318"/>
                  <a:pt x="240" y="127"/>
                  <a:pt x="401" y="66"/>
                </a:cubicBezTo>
                <a:cubicBezTo>
                  <a:pt x="431" y="56"/>
                  <a:pt x="460" y="52"/>
                  <a:pt x="487" y="52"/>
                </a:cubicBezTo>
                <a:close/>
                <a:moveTo>
                  <a:pt x="546" y="0"/>
                </a:moveTo>
                <a:cubicBezTo>
                  <a:pt x="280" y="0"/>
                  <a:pt x="0" y="213"/>
                  <a:pt x="79" y="541"/>
                </a:cubicBezTo>
                <a:cubicBezTo>
                  <a:pt x="106" y="742"/>
                  <a:pt x="333" y="837"/>
                  <a:pt x="538" y="837"/>
                </a:cubicBezTo>
                <a:cubicBezTo>
                  <a:pt x="567" y="837"/>
                  <a:pt x="596" y="835"/>
                  <a:pt x="623" y="832"/>
                </a:cubicBezTo>
                <a:cubicBezTo>
                  <a:pt x="846" y="770"/>
                  <a:pt x="976" y="510"/>
                  <a:pt x="945" y="288"/>
                </a:cubicBezTo>
                <a:cubicBezTo>
                  <a:pt x="882" y="87"/>
                  <a:pt x="717" y="0"/>
                  <a:pt x="54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279716" y="4853334"/>
            <a:ext cx="111119" cy="109141"/>
          </a:xfrm>
          <a:custGeom>
            <a:avLst/>
            <a:gdLst/>
            <a:ahLst/>
            <a:cxnLst/>
            <a:rect l="l" t="t" r="r" b="b"/>
            <a:pathLst>
              <a:path w="898" h="882" extrusionOk="0">
                <a:moveTo>
                  <a:pt x="591" y="1"/>
                </a:moveTo>
                <a:cubicBezTo>
                  <a:pt x="583" y="1"/>
                  <a:pt x="576" y="8"/>
                  <a:pt x="576" y="24"/>
                </a:cubicBezTo>
                <a:cubicBezTo>
                  <a:pt x="514" y="123"/>
                  <a:pt x="484" y="253"/>
                  <a:pt x="445" y="376"/>
                </a:cubicBezTo>
                <a:cubicBezTo>
                  <a:pt x="292" y="345"/>
                  <a:pt x="162" y="315"/>
                  <a:pt x="32" y="284"/>
                </a:cubicBezTo>
                <a:cubicBezTo>
                  <a:pt x="1" y="284"/>
                  <a:pt x="1" y="345"/>
                  <a:pt x="32" y="345"/>
                </a:cubicBezTo>
                <a:cubicBezTo>
                  <a:pt x="162" y="376"/>
                  <a:pt x="292" y="445"/>
                  <a:pt x="415" y="476"/>
                </a:cubicBezTo>
                <a:cubicBezTo>
                  <a:pt x="384" y="598"/>
                  <a:pt x="353" y="728"/>
                  <a:pt x="323" y="859"/>
                </a:cubicBezTo>
                <a:cubicBezTo>
                  <a:pt x="307" y="874"/>
                  <a:pt x="315" y="882"/>
                  <a:pt x="327" y="882"/>
                </a:cubicBezTo>
                <a:cubicBezTo>
                  <a:pt x="338" y="882"/>
                  <a:pt x="353" y="874"/>
                  <a:pt x="353" y="859"/>
                </a:cubicBezTo>
                <a:cubicBezTo>
                  <a:pt x="384" y="759"/>
                  <a:pt x="445" y="636"/>
                  <a:pt x="484" y="506"/>
                </a:cubicBezTo>
                <a:cubicBezTo>
                  <a:pt x="606" y="537"/>
                  <a:pt x="767" y="567"/>
                  <a:pt x="897" y="567"/>
                </a:cubicBezTo>
                <a:lnTo>
                  <a:pt x="897" y="537"/>
                </a:lnTo>
                <a:cubicBezTo>
                  <a:pt x="767" y="476"/>
                  <a:pt x="637" y="445"/>
                  <a:pt x="514" y="407"/>
                </a:cubicBezTo>
                <a:cubicBezTo>
                  <a:pt x="545" y="284"/>
                  <a:pt x="576" y="154"/>
                  <a:pt x="606" y="24"/>
                </a:cubicBezTo>
                <a:cubicBezTo>
                  <a:pt x="606" y="8"/>
                  <a:pt x="599" y="1"/>
                  <a:pt x="591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024327" y="4196505"/>
            <a:ext cx="185081" cy="229440"/>
          </a:xfrm>
          <a:custGeom>
            <a:avLst/>
            <a:gdLst/>
            <a:ahLst/>
            <a:cxnLst/>
            <a:rect l="l" t="t" r="r" b="b"/>
            <a:pathLst>
              <a:path w="1978" h="2452" extrusionOk="0">
                <a:moveTo>
                  <a:pt x="1372" y="506"/>
                </a:moveTo>
                <a:lnTo>
                  <a:pt x="1372" y="506"/>
                </a:lnTo>
                <a:cubicBezTo>
                  <a:pt x="1403" y="537"/>
                  <a:pt x="1403" y="575"/>
                  <a:pt x="1403" y="606"/>
                </a:cubicBezTo>
                <a:lnTo>
                  <a:pt x="1403" y="697"/>
                </a:lnTo>
                <a:cubicBezTo>
                  <a:pt x="1403" y="636"/>
                  <a:pt x="1372" y="575"/>
                  <a:pt x="1372" y="506"/>
                </a:cubicBezTo>
                <a:close/>
                <a:moveTo>
                  <a:pt x="1594" y="475"/>
                </a:moveTo>
                <a:lnTo>
                  <a:pt x="1594" y="475"/>
                </a:lnTo>
                <a:cubicBezTo>
                  <a:pt x="1633" y="667"/>
                  <a:pt x="1633" y="858"/>
                  <a:pt x="1633" y="1050"/>
                </a:cubicBezTo>
                <a:cubicBezTo>
                  <a:pt x="1594" y="858"/>
                  <a:pt x="1564" y="636"/>
                  <a:pt x="1594" y="475"/>
                </a:cubicBezTo>
                <a:close/>
                <a:moveTo>
                  <a:pt x="1594" y="1180"/>
                </a:moveTo>
                <a:cubicBezTo>
                  <a:pt x="1594" y="1211"/>
                  <a:pt x="1594" y="1241"/>
                  <a:pt x="1633" y="1303"/>
                </a:cubicBezTo>
                <a:cubicBezTo>
                  <a:pt x="1594" y="1372"/>
                  <a:pt x="1594" y="1433"/>
                  <a:pt x="1594" y="1494"/>
                </a:cubicBezTo>
                <a:lnTo>
                  <a:pt x="1594" y="1180"/>
                </a:lnTo>
                <a:close/>
                <a:moveTo>
                  <a:pt x="1786" y="414"/>
                </a:moveTo>
                <a:cubicBezTo>
                  <a:pt x="1824" y="506"/>
                  <a:pt x="1824" y="606"/>
                  <a:pt x="1855" y="697"/>
                </a:cubicBezTo>
                <a:lnTo>
                  <a:pt x="1855" y="828"/>
                </a:lnTo>
                <a:lnTo>
                  <a:pt x="1755" y="1655"/>
                </a:lnTo>
                <a:cubicBezTo>
                  <a:pt x="1755" y="1594"/>
                  <a:pt x="1725" y="1533"/>
                  <a:pt x="1725" y="1464"/>
                </a:cubicBezTo>
                <a:cubicBezTo>
                  <a:pt x="1755" y="1111"/>
                  <a:pt x="1786" y="728"/>
                  <a:pt x="1786" y="414"/>
                </a:cubicBezTo>
                <a:close/>
                <a:moveTo>
                  <a:pt x="1311" y="537"/>
                </a:moveTo>
                <a:lnTo>
                  <a:pt x="1311" y="537"/>
                </a:lnTo>
                <a:cubicBezTo>
                  <a:pt x="1372" y="958"/>
                  <a:pt x="1372" y="1372"/>
                  <a:pt x="1280" y="1785"/>
                </a:cubicBezTo>
                <a:lnTo>
                  <a:pt x="1250" y="1494"/>
                </a:lnTo>
                <a:lnTo>
                  <a:pt x="1311" y="537"/>
                </a:lnTo>
                <a:close/>
                <a:moveTo>
                  <a:pt x="1119" y="0"/>
                </a:moveTo>
                <a:lnTo>
                  <a:pt x="1089" y="253"/>
                </a:lnTo>
                <a:lnTo>
                  <a:pt x="1058" y="253"/>
                </a:lnTo>
                <a:lnTo>
                  <a:pt x="1058" y="445"/>
                </a:lnTo>
                <a:cubicBezTo>
                  <a:pt x="1020" y="667"/>
                  <a:pt x="989" y="889"/>
                  <a:pt x="959" y="1111"/>
                </a:cubicBezTo>
                <a:cubicBezTo>
                  <a:pt x="959" y="889"/>
                  <a:pt x="959" y="697"/>
                  <a:pt x="928" y="506"/>
                </a:cubicBezTo>
                <a:lnTo>
                  <a:pt x="867" y="506"/>
                </a:lnTo>
                <a:lnTo>
                  <a:pt x="867" y="1149"/>
                </a:lnTo>
                <a:lnTo>
                  <a:pt x="798" y="1149"/>
                </a:lnTo>
                <a:cubicBezTo>
                  <a:pt x="798" y="858"/>
                  <a:pt x="767" y="575"/>
                  <a:pt x="736" y="284"/>
                </a:cubicBezTo>
                <a:lnTo>
                  <a:pt x="706" y="62"/>
                </a:lnTo>
                <a:lnTo>
                  <a:pt x="675" y="284"/>
                </a:lnTo>
                <a:cubicBezTo>
                  <a:pt x="575" y="797"/>
                  <a:pt x="514" y="1303"/>
                  <a:pt x="445" y="1816"/>
                </a:cubicBezTo>
                <a:lnTo>
                  <a:pt x="292" y="223"/>
                </a:lnTo>
                <a:lnTo>
                  <a:pt x="223" y="223"/>
                </a:lnTo>
                <a:cubicBezTo>
                  <a:pt x="223" y="728"/>
                  <a:pt x="223" y="1272"/>
                  <a:pt x="162" y="1816"/>
                </a:cubicBezTo>
                <a:cubicBezTo>
                  <a:pt x="100" y="1272"/>
                  <a:pt x="62" y="728"/>
                  <a:pt x="62" y="154"/>
                </a:cubicBezTo>
                <a:lnTo>
                  <a:pt x="1" y="154"/>
                </a:lnTo>
                <a:cubicBezTo>
                  <a:pt x="1" y="828"/>
                  <a:pt x="62" y="1464"/>
                  <a:pt x="131" y="2138"/>
                </a:cubicBezTo>
                <a:lnTo>
                  <a:pt x="162" y="2391"/>
                </a:lnTo>
                <a:lnTo>
                  <a:pt x="192" y="2138"/>
                </a:lnTo>
                <a:cubicBezTo>
                  <a:pt x="254" y="1724"/>
                  <a:pt x="292" y="1272"/>
                  <a:pt x="292" y="858"/>
                </a:cubicBezTo>
                <a:lnTo>
                  <a:pt x="415" y="2421"/>
                </a:lnTo>
                <a:lnTo>
                  <a:pt x="445" y="2138"/>
                </a:lnTo>
                <a:cubicBezTo>
                  <a:pt x="545" y="1594"/>
                  <a:pt x="606" y="1050"/>
                  <a:pt x="706" y="537"/>
                </a:cubicBezTo>
                <a:cubicBezTo>
                  <a:pt x="736" y="1050"/>
                  <a:pt x="767" y="1594"/>
                  <a:pt x="798" y="2138"/>
                </a:cubicBezTo>
                <a:lnTo>
                  <a:pt x="867" y="2138"/>
                </a:lnTo>
                <a:cubicBezTo>
                  <a:pt x="867" y="2069"/>
                  <a:pt x="897" y="1977"/>
                  <a:pt x="897" y="1877"/>
                </a:cubicBezTo>
                <a:lnTo>
                  <a:pt x="897" y="1916"/>
                </a:lnTo>
                <a:lnTo>
                  <a:pt x="897" y="2260"/>
                </a:lnTo>
                <a:lnTo>
                  <a:pt x="959" y="2260"/>
                </a:lnTo>
                <a:lnTo>
                  <a:pt x="959" y="1916"/>
                </a:lnTo>
                <a:cubicBezTo>
                  <a:pt x="959" y="1724"/>
                  <a:pt x="989" y="1533"/>
                  <a:pt x="1020" y="1341"/>
                </a:cubicBezTo>
                <a:cubicBezTo>
                  <a:pt x="1058" y="1241"/>
                  <a:pt x="1089" y="1111"/>
                  <a:pt x="1089" y="989"/>
                </a:cubicBezTo>
                <a:lnTo>
                  <a:pt x="1089" y="1563"/>
                </a:lnTo>
                <a:cubicBezTo>
                  <a:pt x="1089" y="1724"/>
                  <a:pt x="1058" y="1877"/>
                  <a:pt x="1058" y="2069"/>
                </a:cubicBezTo>
                <a:lnTo>
                  <a:pt x="1119" y="2069"/>
                </a:lnTo>
                <a:cubicBezTo>
                  <a:pt x="1150" y="1916"/>
                  <a:pt x="1150" y="1724"/>
                  <a:pt x="1150" y="1563"/>
                </a:cubicBezTo>
                <a:cubicBezTo>
                  <a:pt x="1150" y="1494"/>
                  <a:pt x="1181" y="1433"/>
                  <a:pt x="1181" y="1372"/>
                </a:cubicBezTo>
                <a:lnTo>
                  <a:pt x="1181" y="1494"/>
                </a:lnTo>
                <a:lnTo>
                  <a:pt x="1181" y="1624"/>
                </a:lnTo>
                <a:cubicBezTo>
                  <a:pt x="1181" y="1785"/>
                  <a:pt x="1150" y="1977"/>
                  <a:pt x="1181" y="2168"/>
                </a:cubicBezTo>
                <a:lnTo>
                  <a:pt x="1211" y="2299"/>
                </a:lnTo>
                <a:lnTo>
                  <a:pt x="1250" y="2168"/>
                </a:lnTo>
                <a:lnTo>
                  <a:pt x="1280" y="2452"/>
                </a:lnTo>
                <a:lnTo>
                  <a:pt x="1311" y="2168"/>
                </a:lnTo>
                <a:cubicBezTo>
                  <a:pt x="1372" y="1724"/>
                  <a:pt x="1441" y="1241"/>
                  <a:pt x="1472" y="766"/>
                </a:cubicBezTo>
                <a:cubicBezTo>
                  <a:pt x="1502" y="889"/>
                  <a:pt x="1502" y="1050"/>
                  <a:pt x="1502" y="1211"/>
                </a:cubicBezTo>
                <a:lnTo>
                  <a:pt x="1502" y="1494"/>
                </a:lnTo>
                <a:cubicBezTo>
                  <a:pt x="1472" y="1686"/>
                  <a:pt x="1472" y="1877"/>
                  <a:pt x="1502" y="2107"/>
                </a:cubicBezTo>
                <a:lnTo>
                  <a:pt x="1533" y="2260"/>
                </a:lnTo>
                <a:lnTo>
                  <a:pt x="1502" y="2452"/>
                </a:lnTo>
                <a:lnTo>
                  <a:pt x="1594" y="2168"/>
                </a:lnTo>
                <a:cubicBezTo>
                  <a:pt x="1633" y="2008"/>
                  <a:pt x="1663" y="1816"/>
                  <a:pt x="1694" y="1655"/>
                </a:cubicBezTo>
                <a:cubicBezTo>
                  <a:pt x="1725" y="1785"/>
                  <a:pt x="1725" y="1916"/>
                  <a:pt x="1725" y="2038"/>
                </a:cubicBezTo>
                <a:lnTo>
                  <a:pt x="1694" y="2107"/>
                </a:lnTo>
                <a:lnTo>
                  <a:pt x="1755" y="2107"/>
                </a:lnTo>
                <a:cubicBezTo>
                  <a:pt x="1755" y="2069"/>
                  <a:pt x="1755" y="2069"/>
                  <a:pt x="1786" y="2038"/>
                </a:cubicBezTo>
                <a:lnTo>
                  <a:pt x="1855" y="1303"/>
                </a:lnTo>
                <a:lnTo>
                  <a:pt x="1855" y="1724"/>
                </a:lnTo>
                <a:cubicBezTo>
                  <a:pt x="1824" y="1877"/>
                  <a:pt x="1824" y="2008"/>
                  <a:pt x="1786" y="2138"/>
                </a:cubicBezTo>
                <a:lnTo>
                  <a:pt x="1855" y="2168"/>
                </a:lnTo>
                <a:cubicBezTo>
                  <a:pt x="1885" y="2008"/>
                  <a:pt x="1885" y="1877"/>
                  <a:pt x="1916" y="1755"/>
                </a:cubicBezTo>
                <a:cubicBezTo>
                  <a:pt x="1947" y="1241"/>
                  <a:pt x="1977" y="728"/>
                  <a:pt x="1977" y="223"/>
                </a:cubicBezTo>
                <a:lnTo>
                  <a:pt x="1916" y="223"/>
                </a:lnTo>
                <a:lnTo>
                  <a:pt x="1885" y="537"/>
                </a:lnTo>
                <a:cubicBezTo>
                  <a:pt x="1885" y="445"/>
                  <a:pt x="1855" y="345"/>
                  <a:pt x="1786" y="253"/>
                </a:cubicBezTo>
                <a:lnTo>
                  <a:pt x="1725" y="154"/>
                </a:lnTo>
                <a:lnTo>
                  <a:pt x="1725" y="253"/>
                </a:lnTo>
                <a:cubicBezTo>
                  <a:pt x="1725" y="537"/>
                  <a:pt x="1694" y="797"/>
                  <a:pt x="1694" y="1050"/>
                </a:cubicBezTo>
                <a:cubicBezTo>
                  <a:pt x="1694" y="797"/>
                  <a:pt x="1694" y="537"/>
                  <a:pt x="1663" y="314"/>
                </a:cubicBezTo>
                <a:lnTo>
                  <a:pt x="1633" y="192"/>
                </a:lnTo>
                <a:lnTo>
                  <a:pt x="1594" y="284"/>
                </a:lnTo>
                <a:cubicBezTo>
                  <a:pt x="1564" y="383"/>
                  <a:pt x="1533" y="445"/>
                  <a:pt x="1533" y="506"/>
                </a:cubicBezTo>
                <a:cubicBezTo>
                  <a:pt x="1502" y="445"/>
                  <a:pt x="1502" y="383"/>
                  <a:pt x="1502" y="314"/>
                </a:cubicBezTo>
                <a:lnTo>
                  <a:pt x="1441" y="92"/>
                </a:lnTo>
                <a:lnTo>
                  <a:pt x="1441" y="314"/>
                </a:lnTo>
                <a:cubicBezTo>
                  <a:pt x="1441" y="383"/>
                  <a:pt x="1441" y="414"/>
                  <a:pt x="1403" y="445"/>
                </a:cubicBezTo>
                <a:cubicBezTo>
                  <a:pt x="1403" y="414"/>
                  <a:pt x="1372" y="383"/>
                  <a:pt x="1342" y="314"/>
                </a:cubicBezTo>
                <a:lnTo>
                  <a:pt x="1250" y="192"/>
                </a:lnTo>
                <a:lnTo>
                  <a:pt x="1280" y="345"/>
                </a:lnTo>
                <a:cubicBezTo>
                  <a:pt x="1280" y="383"/>
                  <a:pt x="1311" y="414"/>
                  <a:pt x="1311" y="445"/>
                </a:cubicBezTo>
                <a:lnTo>
                  <a:pt x="1250" y="445"/>
                </a:lnTo>
                <a:cubicBezTo>
                  <a:pt x="1250" y="575"/>
                  <a:pt x="1211" y="697"/>
                  <a:pt x="1181" y="828"/>
                </a:cubicBezTo>
                <a:lnTo>
                  <a:pt x="1119" y="0"/>
                </a:lnTo>
                <a:close/>
                <a:moveTo>
                  <a:pt x="1280" y="2452"/>
                </a:moveTo>
                <a:lnTo>
                  <a:pt x="1280" y="2452"/>
                </a:lnTo>
                <a:lnTo>
                  <a:pt x="1280" y="2452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030128" y="4210821"/>
            <a:ext cx="71768" cy="194350"/>
          </a:xfrm>
          <a:custGeom>
            <a:avLst/>
            <a:gdLst/>
            <a:ahLst/>
            <a:cxnLst/>
            <a:rect l="l" t="t" r="r" b="b"/>
            <a:pathLst>
              <a:path w="767" h="2077" extrusionOk="0">
                <a:moveTo>
                  <a:pt x="422" y="897"/>
                </a:moveTo>
                <a:cubicBezTo>
                  <a:pt x="422" y="1219"/>
                  <a:pt x="383" y="1502"/>
                  <a:pt x="353" y="1793"/>
                </a:cubicBezTo>
                <a:lnTo>
                  <a:pt x="353" y="1188"/>
                </a:lnTo>
                <a:lnTo>
                  <a:pt x="383" y="1188"/>
                </a:lnTo>
                <a:lnTo>
                  <a:pt x="383" y="1119"/>
                </a:lnTo>
                <a:cubicBezTo>
                  <a:pt x="383" y="1058"/>
                  <a:pt x="422" y="997"/>
                  <a:pt x="422" y="897"/>
                </a:cubicBezTo>
                <a:close/>
                <a:moveTo>
                  <a:pt x="322" y="1"/>
                </a:moveTo>
                <a:lnTo>
                  <a:pt x="261" y="1341"/>
                </a:lnTo>
                <a:cubicBezTo>
                  <a:pt x="230" y="958"/>
                  <a:pt x="161" y="575"/>
                  <a:pt x="161" y="192"/>
                </a:cubicBezTo>
                <a:lnTo>
                  <a:pt x="161" y="131"/>
                </a:lnTo>
                <a:lnTo>
                  <a:pt x="100" y="131"/>
                </a:lnTo>
                <a:lnTo>
                  <a:pt x="100" y="192"/>
                </a:lnTo>
                <a:cubicBezTo>
                  <a:pt x="100" y="353"/>
                  <a:pt x="69" y="514"/>
                  <a:pt x="69" y="675"/>
                </a:cubicBezTo>
                <a:cubicBezTo>
                  <a:pt x="69" y="705"/>
                  <a:pt x="69" y="736"/>
                  <a:pt x="38" y="767"/>
                </a:cubicBezTo>
                <a:cubicBezTo>
                  <a:pt x="0" y="1150"/>
                  <a:pt x="0" y="1533"/>
                  <a:pt x="38" y="1916"/>
                </a:cubicBezTo>
                <a:lnTo>
                  <a:pt x="100" y="1916"/>
                </a:lnTo>
                <a:cubicBezTo>
                  <a:pt x="69" y="1533"/>
                  <a:pt x="69" y="1150"/>
                  <a:pt x="100" y="805"/>
                </a:cubicBezTo>
                <a:cubicBezTo>
                  <a:pt x="130" y="767"/>
                  <a:pt x="130" y="736"/>
                  <a:pt x="130" y="675"/>
                </a:cubicBezTo>
                <a:cubicBezTo>
                  <a:pt x="161" y="1027"/>
                  <a:pt x="192" y="1380"/>
                  <a:pt x="230" y="1694"/>
                </a:cubicBezTo>
                <a:lnTo>
                  <a:pt x="261" y="1694"/>
                </a:lnTo>
                <a:cubicBezTo>
                  <a:pt x="261" y="1763"/>
                  <a:pt x="261" y="1824"/>
                  <a:pt x="291" y="1885"/>
                </a:cubicBezTo>
                <a:lnTo>
                  <a:pt x="353" y="2077"/>
                </a:lnTo>
                <a:lnTo>
                  <a:pt x="353" y="1885"/>
                </a:lnTo>
                <a:lnTo>
                  <a:pt x="383" y="1916"/>
                </a:lnTo>
                <a:cubicBezTo>
                  <a:pt x="483" y="1533"/>
                  <a:pt x="544" y="1150"/>
                  <a:pt x="544" y="767"/>
                </a:cubicBezTo>
                <a:lnTo>
                  <a:pt x="544" y="1119"/>
                </a:lnTo>
                <a:cubicBezTo>
                  <a:pt x="513" y="1380"/>
                  <a:pt x="483" y="1663"/>
                  <a:pt x="513" y="1916"/>
                </a:cubicBezTo>
                <a:lnTo>
                  <a:pt x="575" y="1916"/>
                </a:lnTo>
                <a:cubicBezTo>
                  <a:pt x="613" y="1663"/>
                  <a:pt x="613" y="1380"/>
                  <a:pt x="613" y="1119"/>
                </a:cubicBezTo>
                <a:cubicBezTo>
                  <a:pt x="613" y="1119"/>
                  <a:pt x="613" y="1088"/>
                  <a:pt x="644" y="1088"/>
                </a:cubicBezTo>
                <a:cubicBezTo>
                  <a:pt x="644" y="1027"/>
                  <a:pt x="644" y="928"/>
                  <a:pt x="674" y="866"/>
                </a:cubicBezTo>
                <a:cubicBezTo>
                  <a:pt x="736" y="644"/>
                  <a:pt x="766" y="384"/>
                  <a:pt x="736" y="161"/>
                </a:cubicBezTo>
                <a:lnTo>
                  <a:pt x="674" y="161"/>
                </a:lnTo>
                <a:cubicBezTo>
                  <a:pt x="705" y="384"/>
                  <a:pt x="674" y="613"/>
                  <a:pt x="613" y="836"/>
                </a:cubicBezTo>
                <a:cubicBezTo>
                  <a:pt x="613" y="644"/>
                  <a:pt x="575" y="453"/>
                  <a:pt x="544" y="261"/>
                </a:cubicBezTo>
                <a:lnTo>
                  <a:pt x="513" y="261"/>
                </a:lnTo>
                <a:lnTo>
                  <a:pt x="513" y="70"/>
                </a:lnTo>
                <a:lnTo>
                  <a:pt x="452" y="70"/>
                </a:lnTo>
                <a:cubicBezTo>
                  <a:pt x="452" y="292"/>
                  <a:pt x="422" y="514"/>
                  <a:pt x="383" y="767"/>
                </a:cubicBezTo>
                <a:lnTo>
                  <a:pt x="383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74187" y="4192949"/>
            <a:ext cx="184988" cy="232996"/>
          </a:xfrm>
          <a:custGeom>
            <a:avLst/>
            <a:gdLst/>
            <a:ahLst/>
            <a:cxnLst/>
            <a:rect l="l" t="t" r="r" b="b"/>
            <a:pathLst>
              <a:path w="1977" h="2490" extrusionOk="0">
                <a:moveTo>
                  <a:pt x="1372" y="544"/>
                </a:moveTo>
                <a:lnTo>
                  <a:pt x="1372" y="544"/>
                </a:lnTo>
                <a:cubicBezTo>
                  <a:pt x="1372" y="575"/>
                  <a:pt x="1402" y="613"/>
                  <a:pt x="1402" y="644"/>
                </a:cubicBezTo>
                <a:lnTo>
                  <a:pt x="1402" y="735"/>
                </a:lnTo>
                <a:cubicBezTo>
                  <a:pt x="1372" y="674"/>
                  <a:pt x="1372" y="613"/>
                  <a:pt x="1372" y="544"/>
                </a:cubicBezTo>
                <a:close/>
                <a:moveTo>
                  <a:pt x="1594" y="513"/>
                </a:moveTo>
                <a:cubicBezTo>
                  <a:pt x="1594" y="705"/>
                  <a:pt x="1625" y="896"/>
                  <a:pt x="1625" y="1088"/>
                </a:cubicBezTo>
                <a:cubicBezTo>
                  <a:pt x="1563" y="896"/>
                  <a:pt x="1563" y="674"/>
                  <a:pt x="1594" y="513"/>
                </a:cubicBezTo>
                <a:close/>
                <a:moveTo>
                  <a:pt x="1563" y="1218"/>
                </a:moveTo>
                <a:cubicBezTo>
                  <a:pt x="1594" y="1249"/>
                  <a:pt x="1594" y="1279"/>
                  <a:pt x="1594" y="1341"/>
                </a:cubicBezTo>
                <a:lnTo>
                  <a:pt x="1594" y="1532"/>
                </a:lnTo>
                <a:cubicBezTo>
                  <a:pt x="1594" y="1440"/>
                  <a:pt x="1594" y="1310"/>
                  <a:pt x="1563" y="1218"/>
                </a:cubicBezTo>
                <a:close/>
                <a:moveTo>
                  <a:pt x="1785" y="452"/>
                </a:moveTo>
                <a:cubicBezTo>
                  <a:pt x="1816" y="544"/>
                  <a:pt x="1816" y="644"/>
                  <a:pt x="1816" y="735"/>
                </a:cubicBezTo>
                <a:cubicBezTo>
                  <a:pt x="1816" y="804"/>
                  <a:pt x="1847" y="835"/>
                  <a:pt x="1847" y="866"/>
                </a:cubicBezTo>
                <a:lnTo>
                  <a:pt x="1755" y="1693"/>
                </a:lnTo>
                <a:cubicBezTo>
                  <a:pt x="1724" y="1632"/>
                  <a:pt x="1724" y="1571"/>
                  <a:pt x="1686" y="1502"/>
                </a:cubicBezTo>
                <a:cubicBezTo>
                  <a:pt x="1755" y="1149"/>
                  <a:pt x="1755" y="766"/>
                  <a:pt x="1785" y="452"/>
                </a:cubicBezTo>
                <a:close/>
                <a:moveTo>
                  <a:pt x="1303" y="575"/>
                </a:moveTo>
                <a:cubicBezTo>
                  <a:pt x="1372" y="996"/>
                  <a:pt x="1341" y="1410"/>
                  <a:pt x="1272" y="1823"/>
                </a:cubicBezTo>
                <a:lnTo>
                  <a:pt x="1241" y="1532"/>
                </a:lnTo>
                <a:lnTo>
                  <a:pt x="1303" y="575"/>
                </a:lnTo>
                <a:close/>
                <a:moveTo>
                  <a:pt x="1111" y="0"/>
                </a:moveTo>
                <a:lnTo>
                  <a:pt x="1081" y="291"/>
                </a:lnTo>
                <a:lnTo>
                  <a:pt x="1019" y="291"/>
                </a:lnTo>
                <a:cubicBezTo>
                  <a:pt x="1019" y="352"/>
                  <a:pt x="1050" y="421"/>
                  <a:pt x="1050" y="483"/>
                </a:cubicBezTo>
                <a:cubicBezTo>
                  <a:pt x="1019" y="705"/>
                  <a:pt x="989" y="927"/>
                  <a:pt x="958" y="1149"/>
                </a:cubicBezTo>
                <a:cubicBezTo>
                  <a:pt x="958" y="927"/>
                  <a:pt x="920" y="735"/>
                  <a:pt x="920" y="544"/>
                </a:cubicBezTo>
                <a:lnTo>
                  <a:pt x="858" y="544"/>
                </a:lnTo>
                <a:lnTo>
                  <a:pt x="858" y="1187"/>
                </a:lnTo>
                <a:lnTo>
                  <a:pt x="797" y="1187"/>
                </a:lnTo>
                <a:cubicBezTo>
                  <a:pt x="767" y="896"/>
                  <a:pt x="767" y="613"/>
                  <a:pt x="728" y="322"/>
                </a:cubicBezTo>
                <a:lnTo>
                  <a:pt x="698" y="100"/>
                </a:lnTo>
                <a:lnTo>
                  <a:pt x="667" y="322"/>
                </a:lnTo>
                <a:cubicBezTo>
                  <a:pt x="575" y="835"/>
                  <a:pt x="506" y="1341"/>
                  <a:pt x="414" y="1854"/>
                </a:cubicBezTo>
                <a:lnTo>
                  <a:pt x="284" y="261"/>
                </a:lnTo>
                <a:lnTo>
                  <a:pt x="223" y="261"/>
                </a:lnTo>
                <a:cubicBezTo>
                  <a:pt x="223" y="766"/>
                  <a:pt x="192" y="1310"/>
                  <a:pt x="154" y="1854"/>
                </a:cubicBezTo>
                <a:cubicBezTo>
                  <a:pt x="92" y="1310"/>
                  <a:pt x="62" y="735"/>
                  <a:pt x="62" y="192"/>
                </a:cubicBezTo>
                <a:lnTo>
                  <a:pt x="0" y="192"/>
                </a:lnTo>
                <a:cubicBezTo>
                  <a:pt x="0" y="866"/>
                  <a:pt x="31" y="1502"/>
                  <a:pt x="123" y="2176"/>
                </a:cubicBezTo>
                <a:lnTo>
                  <a:pt x="154" y="2429"/>
                </a:lnTo>
                <a:lnTo>
                  <a:pt x="192" y="2176"/>
                </a:lnTo>
                <a:cubicBezTo>
                  <a:pt x="223" y="1762"/>
                  <a:pt x="253" y="1310"/>
                  <a:pt x="284" y="896"/>
                </a:cubicBezTo>
                <a:lnTo>
                  <a:pt x="414" y="2459"/>
                </a:lnTo>
                <a:lnTo>
                  <a:pt x="445" y="2176"/>
                </a:lnTo>
                <a:cubicBezTo>
                  <a:pt x="506" y="1632"/>
                  <a:pt x="606" y="1088"/>
                  <a:pt x="667" y="575"/>
                </a:cubicBezTo>
                <a:cubicBezTo>
                  <a:pt x="728" y="1088"/>
                  <a:pt x="767" y="1632"/>
                  <a:pt x="767" y="2176"/>
                </a:cubicBezTo>
                <a:lnTo>
                  <a:pt x="828" y="2176"/>
                </a:lnTo>
                <a:cubicBezTo>
                  <a:pt x="858" y="2107"/>
                  <a:pt x="858" y="2015"/>
                  <a:pt x="889" y="1915"/>
                </a:cubicBezTo>
                <a:lnTo>
                  <a:pt x="889" y="1954"/>
                </a:lnTo>
                <a:cubicBezTo>
                  <a:pt x="858" y="2076"/>
                  <a:pt x="858" y="2206"/>
                  <a:pt x="889" y="2298"/>
                </a:cubicBezTo>
                <a:lnTo>
                  <a:pt x="958" y="2298"/>
                </a:lnTo>
                <a:lnTo>
                  <a:pt x="958" y="1954"/>
                </a:lnTo>
                <a:cubicBezTo>
                  <a:pt x="958" y="1762"/>
                  <a:pt x="989" y="1571"/>
                  <a:pt x="1019" y="1379"/>
                </a:cubicBezTo>
                <a:cubicBezTo>
                  <a:pt x="1050" y="1279"/>
                  <a:pt x="1050" y="1149"/>
                  <a:pt x="1081" y="1027"/>
                </a:cubicBezTo>
                <a:lnTo>
                  <a:pt x="1081" y="1601"/>
                </a:lnTo>
                <a:cubicBezTo>
                  <a:pt x="1050" y="1762"/>
                  <a:pt x="1050" y="1915"/>
                  <a:pt x="1050" y="2107"/>
                </a:cubicBezTo>
                <a:lnTo>
                  <a:pt x="1111" y="2107"/>
                </a:lnTo>
                <a:cubicBezTo>
                  <a:pt x="1111" y="1954"/>
                  <a:pt x="1150" y="1762"/>
                  <a:pt x="1150" y="1601"/>
                </a:cubicBezTo>
                <a:cubicBezTo>
                  <a:pt x="1150" y="1532"/>
                  <a:pt x="1150" y="1471"/>
                  <a:pt x="1180" y="1410"/>
                </a:cubicBezTo>
                <a:lnTo>
                  <a:pt x="1180" y="1532"/>
                </a:lnTo>
                <a:lnTo>
                  <a:pt x="1180" y="1662"/>
                </a:lnTo>
                <a:cubicBezTo>
                  <a:pt x="1150" y="1823"/>
                  <a:pt x="1150" y="2015"/>
                  <a:pt x="1180" y="2206"/>
                </a:cubicBezTo>
                <a:lnTo>
                  <a:pt x="1211" y="2337"/>
                </a:lnTo>
                <a:lnTo>
                  <a:pt x="1241" y="2206"/>
                </a:lnTo>
                <a:lnTo>
                  <a:pt x="1272" y="2490"/>
                </a:lnTo>
                <a:lnTo>
                  <a:pt x="1303" y="2206"/>
                </a:lnTo>
                <a:cubicBezTo>
                  <a:pt x="1372" y="1762"/>
                  <a:pt x="1402" y="1279"/>
                  <a:pt x="1433" y="804"/>
                </a:cubicBezTo>
                <a:cubicBezTo>
                  <a:pt x="1464" y="927"/>
                  <a:pt x="1494" y="1088"/>
                  <a:pt x="1494" y="1249"/>
                </a:cubicBezTo>
                <a:cubicBezTo>
                  <a:pt x="1494" y="1341"/>
                  <a:pt x="1464" y="1440"/>
                  <a:pt x="1464" y="1532"/>
                </a:cubicBezTo>
                <a:cubicBezTo>
                  <a:pt x="1464" y="1724"/>
                  <a:pt x="1464" y="1915"/>
                  <a:pt x="1494" y="2145"/>
                </a:cubicBezTo>
                <a:lnTo>
                  <a:pt x="1494" y="2298"/>
                </a:lnTo>
                <a:lnTo>
                  <a:pt x="1494" y="2490"/>
                </a:lnTo>
                <a:lnTo>
                  <a:pt x="1563" y="2206"/>
                </a:lnTo>
                <a:cubicBezTo>
                  <a:pt x="1625" y="2046"/>
                  <a:pt x="1655" y="1854"/>
                  <a:pt x="1686" y="1693"/>
                </a:cubicBezTo>
                <a:cubicBezTo>
                  <a:pt x="1686" y="1823"/>
                  <a:pt x="1724" y="1954"/>
                  <a:pt x="1686" y="2076"/>
                </a:cubicBezTo>
                <a:lnTo>
                  <a:pt x="1686" y="2145"/>
                </a:lnTo>
                <a:lnTo>
                  <a:pt x="1755" y="2145"/>
                </a:lnTo>
                <a:lnTo>
                  <a:pt x="1755" y="2076"/>
                </a:lnTo>
                <a:lnTo>
                  <a:pt x="1847" y="1341"/>
                </a:lnTo>
                <a:lnTo>
                  <a:pt x="1847" y="1341"/>
                </a:lnTo>
                <a:cubicBezTo>
                  <a:pt x="1847" y="1471"/>
                  <a:pt x="1847" y="1632"/>
                  <a:pt x="1816" y="1762"/>
                </a:cubicBezTo>
                <a:cubicBezTo>
                  <a:pt x="1816" y="1915"/>
                  <a:pt x="1816" y="2046"/>
                  <a:pt x="1785" y="2176"/>
                </a:cubicBezTo>
                <a:lnTo>
                  <a:pt x="1847" y="2206"/>
                </a:lnTo>
                <a:cubicBezTo>
                  <a:pt x="1877" y="2046"/>
                  <a:pt x="1877" y="1915"/>
                  <a:pt x="1877" y="1762"/>
                </a:cubicBezTo>
                <a:cubicBezTo>
                  <a:pt x="1946" y="1279"/>
                  <a:pt x="1977" y="766"/>
                  <a:pt x="1977" y="261"/>
                </a:cubicBezTo>
                <a:lnTo>
                  <a:pt x="1916" y="261"/>
                </a:lnTo>
                <a:lnTo>
                  <a:pt x="1877" y="575"/>
                </a:lnTo>
                <a:cubicBezTo>
                  <a:pt x="1847" y="483"/>
                  <a:pt x="1816" y="383"/>
                  <a:pt x="1785" y="291"/>
                </a:cubicBezTo>
                <a:lnTo>
                  <a:pt x="1724" y="192"/>
                </a:lnTo>
                <a:lnTo>
                  <a:pt x="1724" y="291"/>
                </a:lnTo>
                <a:cubicBezTo>
                  <a:pt x="1724" y="575"/>
                  <a:pt x="1686" y="835"/>
                  <a:pt x="1686" y="1088"/>
                </a:cubicBezTo>
                <a:cubicBezTo>
                  <a:pt x="1686" y="835"/>
                  <a:pt x="1655" y="575"/>
                  <a:pt x="1625" y="352"/>
                </a:cubicBezTo>
                <a:lnTo>
                  <a:pt x="1625" y="230"/>
                </a:lnTo>
                <a:lnTo>
                  <a:pt x="1563" y="322"/>
                </a:lnTo>
                <a:cubicBezTo>
                  <a:pt x="1533" y="421"/>
                  <a:pt x="1533" y="483"/>
                  <a:pt x="1533" y="544"/>
                </a:cubicBezTo>
                <a:cubicBezTo>
                  <a:pt x="1494" y="483"/>
                  <a:pt x="1494" y="421"/>
                  <a:pt x="1464" y="352"/>
                </a:cubicBezTo>
                <a:lnTo>
                  <a:pt x="1433" y="130"/>
                </a:lnTo>
                <a:lnTo>
                  <a:pt x="1402" y="352"/>
                </a:lnTo>
                <a:lnTo>
                  <a:pt x="1402" y="483"/>
                </a:lnTo>
                <a:cubicBezTo>
                  <a:pt x="1372" y="452"/>
                  <a:pt x="1372" y="421"/>
                  <a:pt x="1341" y="352"/>
                </a:cubicBezTo>
                <a:lnTo>
                  <a:pt x="1241" y="230"/>
                </a:lnTo>
                <a:lnTo>
                  <a:pt x="1272" y="383"/>
                </a:lnTo>
                <a:lnTo>
                  <a:pt x="1272" y="483"/>
                </a:lnTo>
                <a:lnTo>
                  <a:pt x="1241" y="483"/>
                </a:lnTo>
                <a:cubicBezTo>
                  <a:pt x="1211" y="613"/>
                  <a:pt x="1211" y="735"/>
                  <a:pt x="1180" y="866"/>
                </a:cubicBezTo>
                <a:lnTo>
                  <a:pt x="1111" y="0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379894" y="4210821"/>
            <a:ext cx="71768" cy="194350"/>
          </a:xfrm>
          <a:custGeom>
            <a:avLst/>
            <a:gdLst/>
            <a:ahLst/>
            <a:cxnLst/>
            <a:rect l="l" t="t" r="r" b="b"/>
            <a:pathLst>
              <a:path w="767" h="2077" extrusionOk="0">
                <a:moveTo>
                  <a:pt x="414" y="897"/>
                </a:moveTo>
                <a:lnTo>
                  <a:pt x="414" y="897"/>
                </a:lnTo>
                <a:cubicBezTo>
                  <a:pt x="384" y="1219"/>
                  <a:pt x="384" y="1502"/>
                  <a:pt x="353" y="1793"/>
                </a:cubicBezTo>
                <a:lnTo>
                  <a:pt x="353" y="1188"/>
                </a:lnTo>
                <a:lnTo>
                  <a:pt x="384" y="1119"/>
                </a:lnTo>
                <a:cubicBezTo>
                  <a:pt x="384" y="1058"/>
                  <a:pt x="384" y="996"/>
                  <a:pt x="414" y="897"/>
                </a:cubicBezTo>
                <a:close/>
                <a:moveTo>
                  <a:pt x="322" y="1"/>
                </a:moveTo>
                <a:lnTo>
                  <a:pt x="254" y="1341"/>
                </a:lnTo>
                <a:cubicBezTo>
                  <a:pt x="192" y="958"/>
                  <a:pt x="162" y="575"/>
                  <a:pt x="131" y="192"/>
                </a:cubicBezTo>
                <a:lnTo>
                  <a:pt x="131" y="131"/>
                </a:lnTo>
                <a:lnTo>
                  <a:pt x="62" y="131"/>
                </a:lnTo>
                <a:lnTo>
                  <a:pt x="62" y="192"/>
                </a:lnTo>
                <a:cubicBezTo>
                  <a:pt x="93" y="353"/>
                  <a:pt x="62" y="514"/>
                  <a:pt x="62" y="675"/>
                </a:cubicBezTo>
                <a:cubicBezTo>
                  <a:pt x="31" y="705"/>
                  <a:pt x="31" y="736"/>
                  <a:pt x="31" y="767"/>
                </a:cubicBezTo>
                <a:cubicBezTo>
                  <a:pt x="1" y="1150"/>
                  <a:pt x="1" y="1533"/>
                  <a:pt x="1" y="1916"/>
                </a:cubicBezTo>
                <a:lnTo>
                  <a:pt x="62" y="1916"/>
                </a:lnTo>
                <a:cubicBezTo>
                  <a:pt x="62" y="1533"/>
                  <a:pt x="62" y="1150"/>
                  <a:pt x="93" y="805"/>
                </a:cubicBezTo>
                <a:lnTo>
                  <a:pt x="93" y="675"/>
                </a:lnTo>
                <a:cubicBezTo>
                  <a:pt x="131" y="1027"/>
                  <a:pt x="192" y="1380"/>
                  <a:pt x="223" y="1694"/>
                </a:cubicBezTo>
                <a:lnTo>
                  <a:pt x="254" y="1694"/>
                </a:lnTo>
                <a:cubicBezTo>
                  <a:pt x="254" y="1763"/>
                  <a:pt x="254" y="1824"/>
                  <a:pt x="284" y="1885"/>
                </a:cubicBezTo>
                <a:lnTo>
                  <a:pt x="322" y="2077"/>
                </a:lnTo>
                <a:lnTo>
                  <a:pt x="322" y="1885"/>
                </a:lnTo>
                <a:lnTo>
                  <a:pt x="384" y="1916"/>
                </a:lnTo>
                <a:cubicBezTo>
                  <a:pt x="476" y="1533"/>
                  <a:pt x="514" y="1150"/>
                  <a:pt x="545" y="767"/>
                </a:cubicBezTo>
                <a:lnTo>
                  <a:pt x="545" y="1119"/>
                </a:lnTo>
                <a:cubicBezTo>
                  <a:pt x="514" y="1380"/>
                  <a:pt x="476" y="1663"/>
                  <a:pt x="514" y="1916"/>
                </a:cubicBezTo>
                <a:lnTo>
                  <a:pt x="575" y="1916"/>
                </a:lnTo>
                <a:cubicBezTo>
                  <a:pt x="575" y="1663"/>
                  <a:pt x="606" y="1380"/>
                  <a:pt x="606" y="1119"/>
                </a:cubicBezTo>
                <a:lnTo>
                  <a:pt x="606" y="1088"/>
                </a:lnTo>
                <a:cubicBezTo>
                  <a:pt x="637" y="1027"/>
                  <a:pt x="637" y="928"/>
                  <a:pt x="667" y="866"/>
                </a:cubicBezTo>
                <a:cubicBezTo>
                  <a:pt x="706" y="644"/>
                  <a:pt x="767" y="384"/>
                  <a:pt x="736" y="161"/>
                </a:cubicBezTo>
                <a:lnTo>
                  <a:pt x="667" y="161"/>
                </a:lnTo>
                <a:cubicBezTo>
                  <a:pt x="706" y="384"/>
                  <a:pt x="637" y="613"/>
                  <a:pt x="606" y="836"/>
                </a:cubicBezTo>
                <a:cubicBezTo>
                  <a:pt x="606" y="644"/>
                  <a:pt x="575" y="453"/>
                  <a:pt x="514" y="261"/>
                </a:cubicBezTo>
                <a:lnTo>
                  <a:pt x="514" y="70"/>
                </a:lnTo>
                <a:lnTo>
                  <a:pt x="445" y="70"/>
                </a:lnTo>
                <a:cubicBezTo>
                  <a:pt x="414" y="292"/>
                  <a:pt x="414" y="514"/>
                  <a:pt x="384" y="767"/>
                </a:cubicBezTo>
                <a:lnTo>
                  <a:pt x="384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24327" y="4620096"/>
            <a:ext cx="185081" cy="233089"/>
          </a:xfrm>
          <a:custGeom>
            <a:avLst/>
            <a:gdLst/>
            <a:ahLst/>
            <a:cxnLst/>
            <a:rect l="l" t="t" r="r" b="b"/>
            <a:pathLst>
              <a:path w="1978" h="2491" extrusionOk="0">
                <a:moveTo>
                  <a:pt x="1372" y="545"/>
                </a:moveTo>
                <a:cubicBezTo>
                  <a:pt x="1403" y="576"/>
                  <a:pt x="1403" y="606"/>
                  <a:pt x="1403" y="644"/>
                </a:cubicBezTo>
                <a:lnTo>
                  <a:pt x="1403" y="736"/>
                </a:lnTo>
                <a:cubicBezTo>
                  <a:pt x="1403" y="675"/>
                  <a:pt x="1372" y="606"/>
                  <a:pt x="1372" y="545"/>
                </a:cubicBezTo>
                <a:close/>
                <a:moveTo>
                  <a:pt x="1594" y="514"/>
                </a:moveTo>
                <a:lnTo>
                  <a:pt x="1594" y="514"/>
                </a:lnTo>
                <a:cubicBezTo>
                  <a:pt x="1633" y="706"/>
                  <a:pt x="1633" y="897"/>
                  <a:pt x="1633" y="1089"/>
                </a:cubicBezTo>
                <a:cubicBezTo>
                  <a:pt x="1594" y="897"/>
                  <a:pt x="1564" y="675"/>
                  <a:pt x="1594" y="514"/>
                </a:cubicBezTo>
                <a:close/>
                <a:moveTo>
                  <a:pt x="1594" y="1219"/>
                </a:moveTo>
                <a:cubicBezTo>
                  <a:pt x="1594" y="1250"/>
                  <a:pt x="1594" y="1280"/>
                  <a:pt x="1633" y="1342"/>
                </a:cubicBezTo>
                <a:cubicBezTo>
                  <a:pt x="1594" y="1411"/>
                  <a:pt x="1594" y="1472"/>
                  <a:pt x="1594" y="1533"/>
                </a:cubicBezTo>
                <a:lnTo>
                  <a:pt x="1594" y="1219"/>
                </a:lnTo>
                <a:close/>
                <a:moveTo>
                  <a:pt x="1786" y="453"/>
                </a:moveTo>
                <a:cubicBezTo>
                  <a:pt x="1824" y="545"/>
                  <a:pt x="1824" y="644"/>
                  <a:pt x="1855" y="736"/>
                </a:cubicBezTo>
                <a:lnTo>
                  <a:pt x="1855" y="867"/>
                </a:lnTo>
                <a:lnTo>
                  <a:pt x="1755" y="1694"/>
                </a:lnTo>
                <a:cubicBezTo>
                  <a:pt x="1755" y="1633"/>
                  <a:pt x="1725" y="1564"/>
                  <a:pt x="1725" y="1472"/>
                </a:cubicBezTo>
                <a:cubicBezTo>
                  <a:pt x="1755" y="1119"/>
                  <a:pt x="1786" y="767"/>
                  <a:pt x="1786" y="453"/>
                </a:cubicBezTo>
                <a:close/>
                <a:moveTo>
                  <a:pt x="1311" y="576"/>
                </a:moveTo>
                <a:lnTo>
                  <a:pt x="1311" y="576"/>
                </a:lnTo>
                <a:cubicBezTo>
                  <a:pt x="1372" y="989"/>
                  <a:pt x="1372" y="1411"/>
                  <a:pt x="1280" y="1824"/>
                </a:cubicBezTo>
                <a:lnTo>
                  <a:pt x="1250" y="1533"/>
                </a:lnTo>
                <a:lnTo>
                  <a:pt x="1311" y="576"/>
                </a:lnTo>
                <a:close/>
                <a:moveTo>
                  <a:pt x="1119" y="1"/>
                </a:moveTo>
                <a:lnTo>
                  <a:pt x="1089" y="292"/>
                </a:lnTo>
                <a:lnTo>
                  <a:pt x="1058" y="292"/>
                </a:lnTo>
                <a:lnTo>
                  <a:pt x="1058" y="484"/>
                </a:lnTo>
                <a:cubicBezTo>
                  <a:pt x="1020" y="706"/>
                  <a:pt x="989" y="928"/>
                  <a:pt x="959" y="1150"/>
                </a:cubicBezTo>
                <a:cubicBezTo>
                  <a:pt x="959" y="928"/>
                  <a:pt x="959" y="736"/>
                  <a:pt x="928" y="545"/>
                </a:cubicBezTo>
                <a:lnTo>
                  <a:pt x="867" y="545"/>
                </a:lnTo>
                <a:lnTo>
                  <a:pt x="867" y="1150"/>
                </a:lnTo>
                <a:lnTo>
                  <a:pt x="798" y="1150"/>
                </a:lnTo>
                <a:cubicBezTo>
                  <a:pt x="798" y="897"/>
                  <a:pt x="767" y="606"/>
                  <a:pt x="736" y="323"/>
                </a:cubicBezTo>
                <a:lnTo>
                  <a:pt x="706" y="101"/>
                </a:lnTo>
                <a:lnTo>
                  <a:pt x="675" y="323"/>
                </a:lnTo>
                <a:cubicBezTo>
                  <a:pt x="575" y="836"/>
                  <a:pt x="514" y="1342"/>
                  <a:pt x="445" y="1855"/>
                </a:cubicBezTo>
                <a:lnTo>
                  <a:pt x="292" y="223"/>
                </a:lnTo>
                <a:lnTo>
                  <a:pt x="223" y="261"/>
                </a:lnTo>
                <a:cubicBezTo>
                  <a:pt x="223" y="767"/>
                  <a:pt x="223" y="1311"/>
                  <a:pt x="162" y="1855"/>
                </a:cubicBezTo>
                <a:cubicBezTo>
                  <a:pt x="100" y="1311"/>
                  <a:pt x="62" y="736"/>
                  <a:pt x="62" y="192"/>
                </a:cubicBezTo>
                <a:lnTo>
                  <a:pt x="1" y="192"/>
                </a:lnTo>
                <a:cubicBezTo>
                  <a:pt x="1" y="867"/>
                  <a:pt x="62" y="1503"/>
                  <a:pt x="131" y="2177"/>
                </a:cubicBezTo>
                <a:lnTo>
                  <a:pt x="162" y="2429"/>
                </a:lnTo>
                <a:lnTo>
                  <a:pt x="192" y="2177"/>
                </a:lnTo>
                <a:cubicBezTo>
                  <a:pt x="254" y="1755"/>
                  <a:pt x="292" y="1311"/>
                  <a:pt x="292" y="897"/>
                </a:cubicBezTo>
                <a:lnTo>
                  <a:pt x="415" y="2460"/>
                </a:lnTo>
                <a:lnTo>
                  <a:pt x="445" y="2177"/>
                </a:lnTo>
                <a:cubicBezTo>
                  <a:pt x="545" y="1633"/>
                  <a:pt x="606" y="1089"/>
                  <a:pt x="706" y="576"/>
                </a:cubicBezTo>
                <a:cubicBezTo>
                  <a:pt x="736" y="1089"/>
                  <a:pt x="767" y="1633"/>
                  <a:pt x="798" y="2177"/>
                </a:cubicBezTo>
                <a:lnTo>
                  <a:pt x="867" y="2177"/>
                </a:lnTo>
                <a:cubicBezTo>
                  <a:pt x="867" y="2108"/>
                  <a:pt x="897" y="2016"/>
                  <a:pt x="897" y="1916"/>
                </a:cubicBezTo>
                <a:lnTo>
                  <a:pt x="897" y="1947"/>
                </a:lnTo>
                <a:lnTo>
                  <a:pt x="897" y="2299"/>
                </a:lnTo>
                <a:lnTo>
                  <a:pt x="959" y="2299"/>
                </a:lnTo>
                <a:lnTo>
                  <a:pt x="959" y="1947"/>
                </a:lnTo>
                <a:cubicBezTo>
                  <a:pt x="959" y="1755"/>
                  <a:pt x="989" y="1564"/>
                  <a:pt x="1020" y="1372"/>
                </a:cubicBezTo>
                <a:cubicBezTo>
                  <a:pt x="1058" y="1280"/>
                  <a:pt x="1089" y="1150"/>
                  <a:pt x="1089" y="1028"/>
                </a:cubicBezTo>
                <a:lnTo>
                  <a:pt x="1089" y="1602"/>
                </a:lnTo>
                <a:cubicBezTo>
                  <a:pt x="1089" y="1755"/>
                  <a:pt x="1058" y="1916"/>
                  <a:pt x="1058" y="2108"/>
                </a:cubicBezTo>
                <a:lnTo>
                  <a:pt x="1119" y="2108"/>
                </a:lnTo>
                <a:cubicBezTo>
                  <a:pt x="1150" y="1947"/>
                  <a:pt x="1150" y="1755"/>
                  <a:pt x="1150" y="1602"/>
                </a:cubicBezTo>
                <a:cubicBezTo>
                  <a:pt x="1150" y="1533"/>
                  <a:pt x="1181" y="1472"/>
                  <a:pt x="1181" y="1411"/>
                </a:cubicBezTo>
                <a:lnTo>
                  <a:pt x="1181" y="1533"/>
                </a:lnTo>
                <a:lnTo>
                  <a:pt x="1181" y="1663"/>
                </a:lnTo>
                <a:cubicBezTo>
                  <a:pt x="1181" y="1824"/>
                  <a:pt x="1150" y="2016"/>
                  <a:pt x="1181" y="2207"/>
                </a:cubicBezTo>
                <a:lnTo>
                  <a:pt x="1211" y="2330"/>
                </a:lnTo>
                <a:lnTo>
                  <a:pt x="1250" y="2207"/>
                </a:lnTo>
                <a:lnTo>
                  <a:pt x="1280" y="2491"/>
                </a:lnTo>
                <a:lnTo>
                  <a:pt x="1311" y="2207"/>
                </a:lnTo>
                <a:cubicBezTo>
                  <a:pt x="1372" y="1755"/>
                  <a:pt x="1441" y="1280"/>
                  <a:pt x="1472" y="798"/>
                </a:cubicBezTo>
                <a:cubicBezTo>
                  <a:pt x="1502" y="928"/>
                  <a:pt x="1502" y="1089"/>
                  <a:pt x="1502" y="1219"/>
                </a:cubicBezTo>
                <a:lnTo>
                  <a:pt x="1502" y="1503"/>
                </a:lnTo>
                <a:cubicBezTo>
                  <a:pt x="1472" y="1725"/>
                  <a:pt x="1472" y="1916"/>
                  <a:pt x="1502" y="2108"/>
                </a:cubicBezTo>
                <a:lnTo>
                  <a:pt x="1533" y="2299"/>
                </a:lnTo>
                <a:lnTo>
                  <a:pt x="1502" y="2491"/>
                </a:lnTo>
                <a:lnTo>
                  <a:pt x="1594" y="2207"/>
                </a:lnTo>
                <a:cubicBezTo>
                  <a:pt x="1633" y="2046"/>
                  <a:pt x="1663" y="1855"/>
                  <a:pt x="1694" y="1694"/>
                </a:cubicBezTo>
                <a:cubicBezTo>
                  <a:pt x="1725" y="1824"/>
                  <a:pt x="1725" y="1947"/>
                  <a:pt x="1725" y="2046"/>
                </a:cubicBezTo>
                <a:lnTo>
                  <a:pt x="1694" y="2138"/>
                </a:lnTo>
                <a:lnTo>
                  <a:pt x="1755" y="2138"/>
                </a:lnTo>
                <a:cubicBezTo>
                  <a:pt x="1755" y="2108"/>
                  <a:pt x="1755" y="2108"/>
                  <a:pt x="1786" y="2077"/>
                </a:cubicBezTo>
                <a:lnTo>
                  <a:pt x="1855" y="1342"/>
                </a:lnTo>
                <a:lnTo>
                  <a:pt x="1855" y="1755"/>
                </a:lnTo>
                <a:cubicBezTo>
                  <a:pt x="1824" y="1916"/>
                  <a:pt x="1824" y="2046"/>
                  <a:pt x="1786" y="2177"/>
                </a:cubicBezTo>
                <a:lnTo>
                  <a:pt x="1855" y="2177"/>
                </a:lnTo>
                <a:cubicBezTo>
                  <a:pt x="1885" y="2046"/>
                  <a:pt x="1885" y="1916"/>
                  <a:pt x="1916" y="1794"/>
                </a:cubicBezTo>
                <a:cubicBezTo>
                  <a:pt x="1947" y="1280"/>
                  <a:pt x="1977" y="767"/>
                  <a:pt x="1977" y="261"/>
                </a:cubicBezTo>
                <a:lnTo>
                  <a:pt x="1916" y="261"/>
                </a:lnTo>
                <a:lnTo>
                  <a:pt x="1885" y="576"/>
                </a:lnTo>
                <a:cubicBezTo>
                  <a:pt x="1885" y="484"/>
                  <a:pt x="1855" y="384"/>
                  <a:pt x="1786" y="292"/>
                </a:cubicBezTo>
                <a:lnTo>
                  <a:pt x="1725" y="192"/>
                </a:lnTo>
                <a:lnTo>
                  <a:pt x="1725" y="292"/>
                </a:lnTo>
                <a:cubicBezTo>
                  <a:pt x="1725" y="576"/>
                  <a:pt x="1694" y="836"/>
                  <a:pt x="1694" y="1089"/>
                </a:cubicBezTo>
                <a:cubicBezTo>
                  <a:pt x="1694" y="836"/>
                  <a:pt x="1694" y="576"/>
                  <a:pt x="1663" y="323"/>
                </a:cubicBezTo>
                <a:lnTo>
                  <a:pt x="1633" y="223"/>
                </a:lnTo>
                <a:lnTo>
                  <a:pt x="1594" y="323"/>
                </a:lnTo>
                <a:cubicBezTo>
                  <a:pt x="1564" y="415"/>
                  <a:pt x="1533" y="484"/>
                  <a:pt x="1533" y="545"/>
                </a:cubicBezTo>
                <a:cubicBezTo>
                  <a:pt x="1502" y="484"/>
                  <a:pt x="1502" y="415"/>
                  <a:pt x="1502" y="353"/>
                </a:cubicBezTo>
                <a:lnTo>
                  <a:pt x="1441" y="131"/>
                </a:lnTo>
                <a:lnTo>
                  <a:pt x="1441" y="353"/>
                </a:lnTo>
                <a:cubicBezTo>
                  <a:pt x="1441" y="415"/>
                  <a:pt x="1441" y="453"/>
                  <a:pt x="1403" y="484"/>
                </a:cubicBezTo>
                <a:cubicBezTo>
                  <a:pt x="1403" y="453"/>
                  <a:pt x="1372" y="384"/>
                  <a:pt x="1342" y="353"/>
                </a:cubicBezTo>
                <a:lnTo>
                  <a:pt x="1250" y="223"/>
                </a:lnTo>
                <a:lnTo>
                  <a:pt x="1280" y="384"/>
                </a:lnTo>
                <a:cubicBezTo>
                  <a:pt x="1280" y="415"/>
                  <a:pt x="1311" y="453"/>
                  <a:pt x="1311" y="484"/>
                </a:cubicBezTo>
                <a:lnTo>
                  <a:pt x="1250" y="484"/>
                </a:lnTo>
                <a:cubicBezTo>
                  <a:pt x="1250" y="576"/>
                  <a:pt x="1211" y="706"/>
                  <a:pt x="1181" y="867"/>
                </a:cubicBezTo>
                <a:lnTo>
                  <a:pt x="1119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03608" y="4402265"/>
            <a:ext cx="134834" cy="248061"/>
          </a:xfrm>
          <a:custGeom>
            <a:avLst/>
            <a:gdLst/>
            <a:ahLst/>
            <a:cxnLst/>
            <a:rect l="l" t="t" r="r" b="b"/>
            <a:pathLst>
              <a:path w="1441" h="2651" extrusionOk="0">
                <a:moveTo>
                  <a:pt x="253" y="414"/>
                </a:moveTo>
                <a:lnTo>
                  <a:pt x="253" y="513"/>
                </a:lnTo>
                <a:cubicBezTo>
                  <a:pt x="253" y="544"/>
                  <a:pt x="253" y="605"/>
                  <a:pt x="222" y="636"/>
                </a:cubicBezTo>
                <a:cubicBezTo>
                  <a:pt x="222" y="575"/>
                  <a:pt x="253" y="483"/>
                  <a:pt x="253" y="414"/>
                </a:cubicBezTo>
                <a:close/>
                <a:moveTo>
                  <a:pt x="353" y="444"/>
                </a:moveTo>
                <a:lnTo>
                  <a:pt x="353" y="896"/>
                </a:lnTo>
                <a:cubicBezTo>
                  <a:pt x="353" y="766"/>
                  <a:pt x="353" y="636"/>
                  <a:pt x="322" y="513"/>
                </a:cubicBezTo>
                <a:cubicBezTo>
                  <a:pt x="322" y="483"/>
                  <a:pt x="353" y="444"/>
                  <a:pt x="353" y="444"/>
                </a:cubicBezTo>
                <a:close/>
                <a:moveTo>
                  <a:pt x="291" y="705"/>
                </a:moveTo>
                <a:cubicBezTo>
                  <a:pt x="291" y="988"/>
                  <a:pt x="291" y="1279"/>
                  <a:pt x="253" y="1594"/>
                </a:cubicBezTo>
                <a:cubicBezTo>
                  <a:pt x="253" y="1471"/>
                  <a:pt x="222" y="1371"/>
                  <a:pt x="222" y="1279"/>
                </a:cubicBezTo>
                <a:lnTo>
                  <a:pt x="222" y="827"/>
                </a:lnTo>
                <a:cubicBezTo>
                  <a:pt x="253" y="766"/>
                  <a:pt x="253" y="735"/>
                  <a:pt x="291" y="705"/>
                </a:cubicBezTo>
                <a:close/>
                <a:moveTo>
                  <a:pt x="1149" y="735"/>
                </a:moveTo>
                <a:cubicBezTo>
                  <a:pt x="1180" y="958"/>
                  <a:pt x="1211" y="1149"/>
                  <a:pt x="1211" y="1371"/>
                </a:cubicBezTo>
                <a:cubicBezTo>
                  <a:pt x="1180" y="1532"/>
                  <a:pt x="1157" y="1701"/>
                  <a:pt x="1149" y="1873"/>
                </a:cubicBezTo>
                <a:lnTo>
                  <a:pt x="1149" y="1873"/>
                </a:lnTo>
                <a:cubicBezTo>
                  <a:pt x="1149" y="1578"/>
                  <a:pt x="1147" y="1255"/>
                  <a:pt x="1119" y="958"/>
                </a:cubicBezTo>
                <a:lnTo>
                  <a:pt x="1119" y="927"/>
                </a:lnTo>
                <a:cubicBezTo>
                  <a:pt x="1149" y="866"/>
                  <a:pt x="1149" y="797"/>
                  <a:pt x="1149" y="735"/>
                </a:cubicBezTo>
                <a:close/>
                <a:moveTo>
                  <a:pt x="291" y="0"/>
                </a:moveTo>
                <a:lnTo>
                  <a:pt x="253" y="192"/>
                </a:lnTo>
                <a:cubicBezTo>
                  <a:pt x="192" y="383"/>
                  <a:pt x="161" y="575"/>
                  <a:pt x="161" y="766"/>
                </a:cubicBezTo>
                <a:lnTo>
                  <a:pt x="161" y="705"/>
                </a:lnTo>
                <a:lnTo>
                  <a:pt x="161" y="253"/>
                </a:lnTo>
                <a:lnTo>
                  <a:pt x="100" y="253"/>
                </a:lnTo>
                <a:cubicBezTo>
                  <a:pt x="100" y="414"/>
                  <a:pt x="61" y="544"/>
                  <a:pt x="100" y="705"/>
                </a:cubicBezTo>
                <a:lnTo>
                  <a:pt x="61" y="1279"/>
                </a:lnTo>
                <a:lnTo>
                  <a:pt x="61" y="222"/>
                </a:lnTo>
                <a:lnTo>
                  <a:pt x="0" y="222"/>
                </a:lnTo>
                <a:lnTo>
                  <a:pt x="0" y="2551"/>
                </a:lnTo>
                <a:lnTo>
                  <a:pt x="61" y="2329"/>
                </a:lnTo>
                <a:cubicBezTo>
                  <a:pt x="100" y="2206"/>
                  <a:pt x="130" y="2046"/>
                  <a:pt x="130" y="1885"/>
                </a:cubicBezTo>
                <a:lnTo>
                  <a:pt x="130" y="1180"/>
                </a:lnTo>
                <a:cubicBezTo>
                  <a:pt x="130" y="1249"/>
                  <a:pt x="161" y="1279"/>
                  <a:pt x="161" y="1341"/>
                </a:cubicBezTo>
                <a:lnTo>
                  <a:pt x="161" y="1371"/>
                </a:lnTo>
                <a:lnTo>
                  <a:pt x="161" y="1854"/>
                </a:lnTo>
                <a:lnTo>
                  <a:pt x="130" y="1946"/>
                </a:lnTo>
                <a:cubicBezTo>
                  <a:pt x="130" y="2076"/>
                  <a:pt x="130" y="2206"/>
                  <a:pt x="161" y="2329"/>
                </a:cubicBezTo>
                <a:lnTo>
                  <a:pt x="222" y="2551"/>
                </a:lnTo>
                <a:lnTo>
                  <a:pt x="222" y="2237"/>
                </a:lnTo>
                <a:lnTo>
                  <a:pt x="291" y="2429"/>
                </a:lnTo>
                <a:lnTo>
                  <a:pt x="291" y="2237"/>
                </a:lnTo>
                <a:lnTo>
                  <a:pt x="291" y="1854"/>
                </a:lnTo>
                <a:lnTo>
                  <a:pt x="291" y="1785"/>
                </a:lnTo>
                <a:cubicBezTo>
                  <a:pt x="322" y="1662"/>
                  <a:pt x="353" y="1502"/>
                  <a:pt x="353" y="1341"/>
                </a:cubicBezTo>
                <a:cubicBezTo>
                  <a:pt x="353" y="1662"/>
                  <a:pt x="383" y="1946"/>
                  <a:pt x="414" y="2268"/>
                </a:cubicBezTo>
                <a:lnTo>
                  <a:pt x="483" y="2268"/>
                </a:lnTo>
                <a:cubicBezTo>
                  <a:pt x="483" y="1977"/>
                  <a:pt x="483" y="1693"/>
                  <a:pt x="513" y="1440"/>
                </a:cubicBezTo>
                <a:lnTo>
                  <a:pt x="575" y="2398"/>
                </a:lnTo>
                <a:lnTo>
                  <a:pt x="636" y="2398"/>
                </a:lnTo>
                <a:lnTo>
                  <a:pt x="636" y="866"/>
                </a:lnTo>
                <a:cubicBezTo>
                  <a:pt x="705" y="1371"/>
                  <a:pt x="705" y="1885"/>
                  <a:pt x="705" y="2398"/>
                </a:cubicBezTo>
                <a:lnTo>
                  <a:pt x="766" y="2398"/>
                </a:lnTo>
                <a:lnTo>
                  <a:pt x="766" y="1088"/>
                </a:lnTo>
                <a:lnTo>
                  <a:pt x="896" y="2360"/>
                </a:lnTo>
                <a:lnTo>
                  <a:pt x="958" y="2360"/>
                </a:lnTo>
                <a:cubicBezTo>
                  <a:pt x="958" y="1885"/>
                  <a:pt x="988" y="1402"/>
                  <a:pt x="958" y="927"/>
                </a:cubicBezTo>
                <a:lnTo>
                  <a:pt x="958" y="927"/>
                </a:lnTo>
                <a:cubicBezTo>
                  <a:pt x="988" y="1057"/>
                  <a:pt x="988" y="1180"/>
                  <a:pt x="1019" y="1341"/>
                </a:cubicBezTo>
                <a:cubicBezTo>
                  <a:pt x="988" y="1693"/>
                  <a:pt x="988" y="2046"/>
                  <a:pt x="1019" y="2398"/>
                </a:cubicBezTo>
                <a:lnTo>
                  <a:pt x="1019" y="2520"/>
                </a:lnTo>
                <a:lnTo>
                  <a:pt x="1057" y="2398"/>
                </a:lnTo>
                <a:cubicBezTo>
                  <a:pt x="1088" y="2360"/>
                  <a:pt x="1088" y="2329"/>
                  <a:pt x="1088" y="2329"/>
                </a:cubicBezTo>
                <a:lnTo>
                  <a:pt x="1149" y="2298"/>
                </a:lnTo>
                <a:lnTo>
                  <a:pt x="1119" y="2137"/>
                </a:lnTo>
                <a:cubicBezTo>
                  <a:pt x="1136" y="2103"/>
                  <a:pt x="1143" y="2068"/>
                  <a:pt x="1147" y="2032"/>
                </a:cubicBezTo>
                <a:lnTo>
                  <a:pt x="1147" y="2032"/>
                </a:lnTo>
                <a:cubicBezTo>
                  <a:pt x="1148" y="2153"/>
                  <a:pt x="1159" y="2276"/>
                  <a:pt x="1180" y="2398"/>
                </a:cubicBezTo>
                <a:lnTo>
                  <a:pt x="1211" y="2651"/>
                </a:lnTo>
                <a:lnTo>
                  <a:pt x="1249" y="2398"/>
                </a:lnTo>
                <a:cubicBezTo>
                  <a:pt x="1280" y="2046"/>
                  <a:pt x="1280" y="1724"/>
                  <a:pt x="1280" y="1371"/>
                </a:cubicBezTo>
                <a:lnTo>
                  <a:pt x="1280" y="1341"/>
                </a:lnTo>
                <a:cubicBezTo>
                  <a:pt x="1280" y="1210"/>
                  <a:pt x="1310" y="1088"/>
                  <a:pt x="1310" y="927"/>
                </a:cubicBezTo>
                <a:cubicBezTo>
                  <a:pt x="1341" y="1310"/>
                  <a:pt x="1341" y="1693"/>
                  <a:pt x="1341" y="2076"/>
                </a:cubicBezTo>
                <a:lnTo>
                  <a:pt x="1402" y="2076"/>
                </a:lnTo>
                <a:cubicBezTo>
                  <a:pt x="1440" y="1502"/>
                  <a:pt x="1402" y="927"/>
                  <a:pt x="1341" y="352"/>
                </a:cubicBezTo>
                <a:lnTo>
                  <a:pt x="1280" y="352"/>
                </a:lnTo>
                <a:cubicBezTo>
                  <a:pt x="1280" y="575"/>
                  <a:pt x="1280" y="797"/>
                  <a:pt x="1249" y="988"/>
                </a:cubicBezTo>
                <a:cubicBezTo>
                  <a:pt x="1249" y="766"/>
                  <a:pt x="1211" y="544"/>
                  <a:pt x="1180" y="322"/>
                </a:cubicBezTo>
                <a:lnTo>
                  <a:pt x="1088" y="322"/>
                </a:lnTo>
                <a:cubicBezTo>
                  <a:pt x="1119" y="322"/>
                  <a:pt x="1119" y="322"/>
                  <a:pt x="1119" y="352"/>
                </a:cubicBezTo>
                <a:lnTo>
                  <a:pt x="1119" y="674"/>
                </a:lnTo>
                <a:cubicBezTo>
                  <a:pt x="1088" y="544"/>
                  <a:pt x="1088" y="414"/>
                  <a:pt x="1088" y="322"/>
                </a:cubicBezTo>
                <a:lnTo>
                  <a:pt x="1019" y="322"/>
                </a:lnTo>
                <a:lnTo>
                  <a:pt x="1019" y="866"/>
                </a:lnTo>
                <a:cubicBezTo>
                  <a:pt x="1019" y="674"/>
                  <a:pt x="988" y="483"/>
                  <a:pt x="958" y="291"/>
                </a:cubicBezTo>
                <a:lnTo>
                  <a:pt x="896" y="291"/>
                </a:lnTo>
                <a:cubicBezTo>
                  <a:pt x="927" y="797"/>
                  <a:pt x="927" y="1310"/>
                  <a:pt x="896" y="1785"/>
                </a:cubicBezTo>
                <a:lnTo>
                  <a:pt x="766" y="161"/>
                </a:lnTo>
                <a:lnTo>
                  <a:pt x="705" y="161"/>
                </a:lnTo>
                <a:lnTo>
                  <a:pt x="705" y="896"/>
                </a:lnTo>
                <a:cubicBezTo>
                  <a:pt x="705" y="674"/>
                  <a:pt x="674" y="444"/>
                  <a:pt x="674" y="253"/>
                </a:cubicBezTo>
                <a:lnTo>
                  <a:pt x="605" y="253"/>
                </a:lnTo>
                <a:lnTo>
                  <a:pt x="575" y="1502"/>
                </a:lnTo>
                <a:lnTo>
                  <a:pt x="544" y="927"/>
                </a:lnTo>
                <a:cubicBezTo>
                  <a:pt x="544" y="705"/>
                  <a:pt x="544" y="483"/>
                  <a:pt x="513" y="291"/>
                </a:cubicBezTo>
                <a:lnTo>
                  <a:pt x="444" y="291"/>
                </a:lnTo>
                <a:lnTo>
                  <a:pt x="483" y="927"/>
                </a:lnTo>
                <a:cubicBezTo>
                  <a:pt x="483" y="1088"/>
                  <a:pt x="444" y="1210"/>
                  <a:pt x="444" y="1371"/>
                </a:cubicBezTo>
                <a:cubicBezTo>
                  <a:pt x="444" y="1471"/>
                  <a:pt x="444" y="1563"/>
                  <a:pt x="414" y="1693"/>
                </a:cubicBezTo>
                <a:lnTo>
                  <a:pt x="414" y="988"/>
                </a:lnTo>
                <a:lnTo>
                  <a:pt x="414" y="896"/>
                </a:lnTo>
                <a:cubicBezTo>
                  <a:pt x="414" y="674"/>
                  <a:pt x="444" y="444"/>
                  <a:pt x="353" y="222"/>
                </a:cubicBezTo>
                <a:lnTo>
                  <a:pt x="322" y="61"/>
                </a:lnTo>
                <a:lnTo>
                  <a:pt x="322" y="192"/>
                </a:lnTo>
                <a:lnTo>
                  <a:pt x="291" y="0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326185" y="4429494"/>
            <a:ext cx="53803" cy="202959"/>
          </a:xfrm>
          <a:custGeom>
            <a:avLst/>
            <a:gdLst/>
            <a:ahLst/>
            <a:cxnLst/>
            <a:rect l="l" t="t" r="r" b="b"/>
            <a:pathLst>
              <a:path w="575" h="2169" extrusionOk="0">
                <a:moveTo>
                  <a:pt x="253" y="284"/>
                </a:moveTo>
                <a:cubicBezTo>
                  <a:pt x="257" y="346"/>
                  <a:pt x="262" y="409"/>
                  <a:pt x="266" y="471"/>
                </a:cubicBezTo>
                <a:lnTo>
                  <a:pt x="266" y="471"/>
                </a:lnTo>
                <a:cubicBezTo>
                  <a:pt x="262" y="429"/>
                  <a:pt x="258" y="387"/>
                  <a:pt x="253" y="345"/>
                </a:cubicBezTo>
                <a:lnTo>
                  <a:pt x="253" y="284"/>
                </a:lnTo>
                <a:close/>
                <a:moveTo>
                  <a:pt x="222" y="697"/>
                </a:moveTo>
                <a:lnTo>
                  <a:pt x="222" y="1755"/>
                </a:lnTo>
                <a:lnTo>
                  <a:pt x="192" y="1532"/>
                </a:lnTo>
                <a:lnTo>
                  <a:pt x="161" y="1532"/>
                </a:lnTo>
                <a:lnTo>
                  <a:pt x="161" y="1402"/>
                </a:lnTo>
                <a:cubicBezTo>
                  <a:pt x="192" y="1180"/>
                  <a:pt x="192" y="958"/>
                  <a:pt x="222" y="697"/>
                </a:cubicBezTo>
                <a:close/>
                <a:moveTo>
                  <a:pt x="322" y="0"/>
                </a:moveTo>
                <a:lnTo>
                  <a:pt x="253" y="123"/>
                </a:lnTo>
                <a:cubicBezTo>
                  <a:pt x="253" y="153"/>
                  <a:pt x="222" y="192"/>
                  <a:pt x="222" y="222"/>
                </a:cubicBezTo>
                <a:cubicBezTo>
                  <a:pt x="222" y="153"/>
                  <a:pt x="222" y="123"/>
                  <a:pt x="192" y="92"/>
                </a:cubicBezTo>
                <a:lnTo>
                  <a:pt x="130" y="92"/>
                </a:lnTo>
                <a:cubicBezTo>
                  <a:pt x="161" y="222"/>
                  <a:pt x="161" y="345"/>
                  <a:pt x="161" y="444"/>
                </a:cubicBezTo>
                <a:cubicBezTo>
                  <a:pt x="92" y="766"/>
                  <a:pt x="92" y="1080"/>
                  <a:pt x="92" y="1402"/>
                </a:cubicBezTo>
                <a:cubicBezTo>
                  <a:pt x="61" y="1594"/>
                  <a:pt x="31" y="1785"/>
                  <a:pt x="0" y="1977"/>
                </a:cubicBezTo>
                <a:lnTo>
                  <a:pt x="61" y="1977"/>
                </a:lnTo>
                <a:cubicBezTo>
                  <a:pt x="61" y="1946"/>
                  <a:pt x="61" y="1877"/>
                  <a:pt x="92" y="1816"/>
                </a:cubicBezTo>
                <a:lnTo>
                  <a:pt x="92" y="1816"/>
                </a:lnTo>
                <a:cubicBezTo>
                  <a:pt x="92" y="1915"/>
                  <a:pt x="61" y="2007"/>
                  <a:pt x="61" y="2107"/>
                </a:cubicBezTo>
                <a:lnTo>
                  <a:pt x="130" y="2138"/>
                </a:lnTo>
                <a:cubicBezTo>
                  <a:pt x="130" y="2069"/>
                  <a:pt x="161" y="2038"/>
                  <a:pt x="161" y="1977"/>
                </a:cubicBezTo>
                <a:lnTo>
                  <a:pt x="161" y="2138"/>
                </a:lnTo>
                <a:lnTo>
                  <a:pt x="222" y="2168"/>
                </a:lnTo>
                <a:cubicBezTo>
                  <a:pt x="291" y="1749"/>
                  <a:pt x="313" y="1329"/>
                  <a:pt x="296" y="907"/>
                </a:cubicBezTo>
                <a:lnTo>
                  <a:pt x="296" y="907"/>
                </a:lnTo>
                <a:cubicBezTo>
                  <a:pt x="311" y="1147"/>
                  <a:pt x="322" y="1387"/>
                  <a:pt x="322" y="1624"/>
                </a:cubicBezTo>
                <a:lnTo>
                  <a:pt x="322" y="2007"/>
                </a:lnTo>
                <a:lnTo>
                  <a:pt x="383" y="2007"/>
                </a:lnTo>
                <a:lnTo>
                  <a:pt x="383" y="1624"/>
                </a:lnTo>
                <a:cubicBezTo>
                  <a:pt x="383" y="1241"/>
                  <a:pt x="414" y="889"/>
                  <a:pt x="414" y="506"/>
                </a:cubicBezTo>
                <a:cubicBezTo>
                  <a:pt x="444" y="636"/>
                  <a:pt x="444" y="766"/>
                  <a:pt x="444" y="889"/>
                </a:cubicBezTo>
                <a:lnTo>
                  <a:pt x="444" y="2069"/>
                </a:lnTo>
                <a:lnTo>
                  <a:pt x="513" y="2069"/>
                </a:lnTo>
                <a:cubicBezTo>
                  <a:pt x="544" y="2038"/>
                  <a:pt x="544" y="2007"/>
                  <a:pt x="544" y="1977"/>
                </a:cubicBezTo>
                <a:lnTo>
                  <a:pt x="575" y="1977"/>
                </a:lnTo>
                <a:lnTo>
                  <a:pt x="575" y="192"/>
                </a:lnTo>
                <a:lnTo>
                  <a:pt x="513" y="192"/>
                </a:lnTo>
                <a:cubicBezTo>
                  <a:pt x="513" y="253"/>
                  <a:pt x="475" y="345"/>
                  <a:pt x="475" y="414"/>
                </a:cubicBezTo>
                <a:cubicBezTo>
                  <a:pt x="475" y="314"/>
                  <a:pt x="475" y="222"/>
                  <a:pt x="444" y="92"/>
                </a:cubicBezTo>
                <a:lnTo>
                  <a:pt x="383" y="92"/>
                </a:lnTo>
                <a:cubicBezTo>
                  <a:pt x="383" y="284"/>
                  <a:pt x="353" y="475"/>
                  <a:pt x="353" y="667"/>
                </a:cubicBezTo>
                <a:cubicBezTo>
                  <a:pt x="353" y="475"/>
                  <a:pt x="322" y="314"/>
                  <a:pt x="322" y="123"/>
                </a:cubicBezTo>
                <a:lnTo>
                  <a:pt x="322" y="0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374187" y="4620096"/>
            <a:ext cx="184988" cy="233089"/>
          </a:xfrm>
          <a:custGeom>
            <a:avLst/>
            <a:gdLst/>
            <a:ahLst/>
            <a:cxnLst/>
            <a:rect l="l" t="t" r="r" b="b"/>
            <a:pathLst>
              <a:path w="1977" h="2491" extrusionOk="0">
                <a:moveTo>
                  <a:pt x="1625" y="223"/>
                </a:moveTo>
                <a:lnTo>
                  <a:pt x="1625" y="223"/>
                </a:lnTo>
                <a:lnTo>
                  <a:pt x="1625" y="223"/>
                </a:lnTo>
                <a:close/>
                <a:moveTo>
                  <a:pt x="1372" y="545"/>
                </a:moveTo>
                <a:cubicBezTo>
                  <a:pt x="1372" y="576"/>
                  <a:pt x="1402" y="606"/>
                  <a:pt x="1402" y="644"/>
                </a:cubicBezTo>
                <a:lnTo>
                  <a:pt x="1402" y="736"/>
                </a:lnTo>
                <a:cubicBezTo>
                  <a:pt x="1372" y="675"/>
                  <a:pt x="1372" y="606"/>
                  <a:pt x="1372" y="545"/>
                </a:cubicBezTo>
                <a:close/>
                <a:moveTo>
                  <a:pt x="1594" y="514"/>
                </a:moveTo>
                <a:cubicBezTo>
                  <a:pt x="1594" y="706"/>
                  <a:pt x="1625" y="897"/>
                  <a:pt x="1625" y="1089"/>
                </a:cubicBezTo>
                <a:cubicBezTo>
                  <a:pt x="1563" y="897"/>
                  <a:pt x="1563" y="675"/>
                  <a:pt x="1594" y="514"/>
                </a:cubicBezTo>
                <a:close/>
                <a:moveTo>
                  <a:pt x="1563" y="1219"/>
                </a:moveTo>
                <a:cubicBezTo>
                  <a:pt x="1594" y="1250"/>
                  <a:pt x="1594" y="1280"/>
                  <a:pt x="1594" y="1342"/>
                </a:cubicBezTo>
                <a:lnTo>
                  <a:pt x="1594" y="1533"/>
                </a:lnTo>
                <a:cubicBezTo>
                  <a:pt x="1594" y="1441"/>
                  <a:pt x="1594" y="1311"/>
                  <a:pt x="1563" y="1219"/>
                </a:cubicBezTo>
                <a:close/>
                <a:moveTo>
                  <a:pt x="1785" y="453"/>
                </a:moveTo>
                <a:cubicBezTo>
                  <a:pt x="1816" y="545"/>
                  <a:pt x="1816" y="644"/>
                  <a:pt x="1816" y="736"/>
                </a:cubicBezTo>
                <a:cubicBezTo>
                  <a:pt x="1816" y="798"/>
                  <a:pt x="1847" y="836"/>
                  <a:pt x="1847" y="867"/>
                </a:cubicBezTo>
                <a:lnTo>
                  <a:pt x="1755" y="1694"/>
                </a:lnTo>
                <a:cubicBezTo>
                  <a:pt x="1724" y="1633"/>
                  <a:pt x="1724" y="1564"/>
                  <a:pt x="1686" y="1472"/>
                </a:cubicBezTo>
                <a:cubicBezTo>
                  <a:pt x="1755" y="1150"/>
                  <a:pt x="1755" y="767"/>
                  <a:pt x="1785" y="453"/>
                </a:cubicBezTo>
                <a:close/>
                <a:moveTo>
                  <a:pt x="1303" y="576"/>
                </a:moveTo>
                <a:cubicBezTo>
                  <a:pt x="1372" y="989"/>
                  <a:pt x="1341" y="1411"/>
                  <a:pt x="1272" y="1824"/>
                </a:cubicBezTo>
                <a:lnTo>
                  <a:pt x="1241" y="1533"/>
                </a:lnTo>
                <a:lnTo>
                  <a:pt x="1303" y="576"/>
                </a:lnTo>
                <a:close/>
                <a:moveTo>
                  <a:pt x="1111" y="1"/>
                </a:moveTo>
                <a:lnTo>
                  <a:pt x="1081" y="292"/>
                </a:lnTo>
                <a:lnTo>
                  <a:pt x="1019" y="292"/>
                </a:lnTo>
                <a:cubicBezTo>
                  <a:pt x="1019" y="353"/>
                  <a:pt x="1050" y="415"/>
                  <a:pt x="1050" y="484"/>
                </a:cubicBezTo>
                <a:cubicBezTo>
                  <a:pt x="1019" y="706"/>
                  <a:pt x="989" y="928"/>
                  <a:pt x="958" y="1150"/>
                </a:cubicBezTo>
                <a:cubicBezTo>
                  <a:pt x="958" y="928"/>
                  <a:pt x="920" y="736"/>
                  <a:pt x="920" y="545"/>
                </a:cubicBezTo>
                <a:lnTo>
                  <a:pt x="858" y="545"/>
                </a:lnTo>
                <a:lnTo>
                  <a:pt x="858" y="1150"/>
                </a:lnTo>
                <a:lnTo>
                  <a:pt x="797" y="1150"/>
                </a:lnTo>
                <a:cubicBezTo>
                  <a:pt x="767" y="897"/>
                  <a:pt x="767" y="606"/>
                  <a:pt x="728" y="323"/>
                </a:cubicBezTo>
                <a:lnTo>
                  <a:pt x="698" y="101"/>
                </a:lnTo>
                <a:lnTo>
                  <a:pt x="667" y="323"/>
                </a:lnTo>
                <a:cubicBezTo>
                  <a:pt x="575" y="836"/>
                  <a:pt x="506" y="1342"/>
                  <a:pt x="414" y="1855"/>
                </a:cubicBezTo>
                <a:lnTo>
                  <a:pt x="284" y="223"/>
                </a:lnTo>
                <a:lnTo>
                  <a:pt x="223" y="261"/>
                </a:lnTo>
                <a:cubicBezTo>
                  <a:pt x="223" y="767"/>
                  <a:pt x="192" y="1311"/>
                  <a:pt x="154" y="1855"/>
                </a:cubicBezTo>
                <a:cubicBezTo>
                  <a:pt x="92" y="1311"/>
                  <a:pt x="62" y="736"/>
                  <a:pt x="62" y="192"/>
                </a:cubicBezTo>
                <a:lnTo>
                  <a:pt x="0" y="192"/>
                </a:lnTo>
                <a:cubicBezTo>
                  <a:pt x="0" y="867"/>
                  <a:pt x="31" y="1503"/>
                  <a:pt x="123" y="2177"/>
                </a:cubicBezTo>
                <a:lnTo>
                  <a:pt x="154" y="2429"/>
                </a:lnTo>
                <a:lnTo>
                  <a:pt x="192" y="2177"/>
                </a:lnTo>
                <a:cubicBezTo>
                  <a:pt x="223" y="1755"/>
                  <a:pt x="253" y="1311"/>
                  <a:pt x="284" y="897"/>
                </a:cubicBezTo>
                <a:lnTo>
                  <a:pt x="414" y="2460"/>
                </a:lnTo>
                <a:lnTo>
                  <a:pt x="445" y="2177"/>
                </a:lnTo>
                <a:cubicBezTo>
                  <a:pt x="506" y="1633"/>
                  <a:pt x="606" y="1089"/>
                  <a:pt x="667" y="576"/>
                </a:cubicBezTo>
                <a:cubicBezTo>
                  <a:pt x="728" y="1089"/>
                  <a:pt x="767" y="1633"/>
                  <a:pt x="767" y="2177"/>
                </a:cubicBezTo>
                <a:lnTo>
                  <a:pt x="828" y="2177"/>
                </a:lnTo>
                <a:cubicBezTo>
                  <a:pt x="858" y="2108"/>
                  <a:pt x="858" y="2016"/>
                  <a:pt x="889" y="1916"/>
                </a:cubicBezTo>
                <a:lnTo>
                  <a:pt x="889" y="1947"/>
                </a:lnTo>
                <a:cubicBezTo>
                  <a:pt x="858" y="2077"/>
                  <a:pt x="858" y="2207"/>
                  <a:pt x="889" y="2299"/>
                </a:cubicBezTo>
                <a:lnTo>
                  <a:pt x="958" y="2299"/>
                </a:lnTo>
                <a:lnTo>
                  <a:pt x="958" y="1947"/>
                </a:lnTo>
                <a:cubicBezTo>
                  <a:pt x="958" y="1755"/>
                  <a:pt x="989" y="1564"/>
                  <a:pt x="1019" y="1372"/>
                </a:cubicBezTo>
                <a:cubicBezTo>
                  <a:pt x="1050" y="1280"/>
                  <a:pt x="1050" y="1150"/>
                  <a:pt x="1081" y="1028"/>
                </a:cubicBezTo>
                <a:lnTo>
                  <a:pt x="1081" y="1602"/>
                </a:lnTo>
                <a:cubicBezTo>
                  <a:pt x="1050" y="1755"/>
                  <a:pt x="1050" y="1916"/>
                  <a:pt x="1050" y="2108"/>
                </a:cubicBezTo>
                <a:lnTo>
                  <a:pt x="1111" y="2108"/>
                </a:lnTo>
                <a:cubicBezTo>
                  <a:pt x="1111" y="1947"/>
                  <a:pt x="1150" y="1755"/>
                  <a:pt x="1150" y="1602"/>
                </a:cubicBezTo>
                <a:cubicBezTo>
                  <a:pt x="1150" y="1533"/>
                  <a:pt x="1150" y="1472"/>
                  <a:pt x="1180" y="1411"/>
                </a:cubicBezTo>
                <a:lnTo>
                  <a:pt x="1180" y="1533"/>
                </a:lnTo>
                <a:lnTo>
                  <a:pt x="1180" y="1663"/>
                </a:lnTo>
                <a:cubicBezTo>
                  <a:pt x="1150" y="1824"/>
                  <a:pt x="1150" y="2016"/>
                  <a:pt x="1180" y="2207"/>
                </a:cubicBezTo>
                <a:lnTo>
                  <a:pt x="1211" y="2330"/>
                </a:lnTo>
                <a:lnTo>
                  <a:pt x="1241" y="2207"/>
                </a:lnTo>
                <a:lnTo>
                  <a:pt x="1272" y="2491"/>
                </a:lnTo>
                <a:lnTo>
                  <a:pt x="1303" y="2207"/>
                </a:lnTo>
                <a:cubicBezTo>
                  <a:pt x="1372" y="1755"/>
                  <a:pt x="1402" y="1280"/>
                  <a:pt x="1433" y="798"/>
                </a:cubicBezTo>
                <a:cubicBezTo>
                  <a:pt x="1464" y="928"/>
                  <a:pt x="1494" y="1089"/>
                  <a:pt x="1494" y="1219"/>
                </a:cubicBezTo>
                <a:cubicBezTo>
                  <a:pt x="1494" y="1311"/>
                  <a:pt x="1464" y="1441"/>
                  <a:pt x="1464" y="1503"/>
                </a:cubicBezTo>
                <a:cubicBezTo>
                  <a:pt x="1464" y="1725"/>
                  <a:pt x="1464" y="1916"/>
                  <a:pt x="1494" y="2108"/>
                </a:cubicBezTo>
                <a:lnTo>
                  <a:pt x="1494" y="2299"/>
                </a:lnTo>
                <a:lnTo>
                  <a:pt x="1494" y="2491"/>
                </a:lnTo>
                <a:lnTo>
                  <a:pt x="1563" y="2207"/>
                </a:lnTo>
                <a:cubicBezTo>
                  <a:pt x="1625" y="2046"/>
                  <a:pt x="1655" y="1855"/>
                  <a:pt x="1686" y="1694"/>
                </a:cubicBezTo>
                <a:cubicBezTo>
                  <a:pt x="1686" y="1824"/>
                  <a:pt x="1724" y="1947"/>
                  <a:pt x="1686" y="2046"/>
                </a:cubicBezTo>
                <a:lnTo>
                  <a:pt x="1686" y="2138"/>
                </a:lnTo>
                <a:lnTo>
                  <a:pt x="1755" y="2138"/>
                </a:lnTo>
                <a:lnTo>
                  <a:pt x="1755" y="2077"/>
                </a:lnTo>
                <a:lnTo>
                  <a:pt x="1847" y="1342"/>
                </a:lnTo>
                <a:lnTo>
                  <a:pt x="1847" y="1342"/>
                </a:lnTo>
                <a:cubicBezTo>
                  <a:pt x="1847" y="1472"/>
                  <a:pt x="1847" y="1633"/>
                  <a:pt x="1816" y="1755"/>
                </a:cubicBezTo>
                <a:cubicBezTo>
                  <a:pt x="1816" y="1916"/>
                  <a:pt x="1816" y="2046"/>
                  <a:pt x="1785" y="2177"/>
                </a:cubicBezTo>
                <a:lnTo>
                  <a:pt x="1847" y="2177"/>
                </a:lnTo>
                <a:cubicBezTo>
                  <a:pt x="1877" y="2046"/>
                  <a:pt x="1877" y="1916"/>
                  <a:pt x="1877" y="1755"/>
                </a:cubicBezTo>
                <a:cubicBezTo>
                  <a:pt x="1946" y="1280"/>
                  <a:pt x="1977" y="767"/>
                  <a:pt x="1977" y="261"/>
                </a:cubicBezTo>
                <a:lnTo>
                  <a:pt x="1916" y="261"/>
                </a:lnTo>
                <a:lnTo>
                  <a:pt x="1877" y="576"/>
                </a:lnTo>
                <a:cubicBezTo>
                  <a:pt x="1847" y="484"/>
                  <a:pt x="1816" y="384"/>
                  <a:pt x="1785" y="292"/>
                </a:cubicBezTo>
                <a:lnTo>
                  <a:pt x="1724" y="192"/>
                </a:lnTo>
                <a:lnTo>
                  <a:pt x="1724" y="292"/>
                </a:lnTo>
                <a:cubicBezTo>
                  <a:pt x="1724" y="576"/>
                  <a:pt x="1686" y="836"/>
                  <a:pt x="1686" y="1089"/>
                </a:cubicBezTo>
                <a:cubicBezTo>
                  <a:pt x="1686" y="836"/>
                  <a:pt x="1655" y="576"/>
                  <a:pt x="1625" y="323"/>
                </a:cubicBezTo>
                <a:lnTo>
                  <a:pt x="1625" y="223"/>
                </a:lnTo>
                <a:lnTo>
                  <a:pt x="1563" y="323"/>
                </a:lnTo>
                <a:cubicBezTo>
                  <a:pt x="1533" y="415"/>
                  <a:pt x="1533" y="484"/>
                  <a:pt x="1533" y="545"/>
                </a:cubicBezTo>
                <a:cubicBezTo>
                  <a:pt x="1494" y="484"/>
                  <a:pt x="1494" y="415"/>
                  <a:pt x="1464" y="353"/>
                </a:cubicBezTo>
                <a:lnTo>
                  <a:pt x="1433" y="131"/>
                </a:lnTo>
                <a:lnTo>
                  <a:pt x="1402" y="353"/>
                </a:lnTo>
                <a:lnTo>
                  <a:pt x="1402" y="484"/>
                </a:lnTo>
                <a:cubicBezTo>
                  <a:pt x="1372" y="453"/>
                  <a:pt x="1372" y="384"/>
                  <a:pt x="1341" y="353"/>
                </a:cubicBezTo>
                <a:lnTo>
                  <a:pt x="1241" y="223"/>
                </a:lnTo>
                <a:lnTo>
                  <a:pt x="1272" y="384"/>
                </a:lnTo>
                <a:lnTo>
                  <a:pt x="1272" y="484"/>
                </a:lnTo>
                <a:lnTo>
                  <a:pt x="1241" y="484"/>
                </a:lnTo>
                <a:cubicBezTo>
                  <a:pt x="1211" y="576"/>
                  <a:pt x="1211" y="706"/>
                  <a:pt x="1180" y="867"/>
                </a:cubicBezTo>
                <a:lnTo>
                  <a:pt x="1111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 rot="5400000">
            <a:off x="3479446" y="4551342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483" y="63"/>
                </a:moveTo>
                <a:cubicBezTo>
                  <a:pt x="631" y="63"/>
                  <a:pt x="788" y="176"/>
                  <a:pt x="815" y="320"/>
                </a:cubicBezTo>
                <a:cubicBezTo>
                  <a:pt x="876" y="512"/>
                  <a:pt x="784" y="703"/>
                  <a:pt x="593" y="765"/>
                </a:cubicBezTo>
                <a:cubicBezTo>
                  <a:pt x="567" y="776"/>
                  <a:pt x="540" y="781"/>
                  <a:pt x="512" y="781"/>
                </a:cubicBezTo>
                <a:cubicBezTo>
                  <a:pt x="374" y="781"/>
                  <a:pt x="235" y="646"/>
                  <a:pt x="210" y="512"/>
                </a:cubicBezTo>
                <a:cubicBezTo>
                  <a:pt x="141" y="320"/>
                  <a:pt x="240" y="129"/>
                  <a:pt x="432" y="68"/>
                </a:cubicBezTo>
                <a:cubicBezTo>
                  <a:pt x="449" y="64"/>
                  <a:pt x="466" y="63"/>
                  <a:pt x="483" y="63"/>
                </a:cubicBezTo>
                <a:close/>
                <a:moveTo>
                  <a:pt x="544" y="0"/>
                </a:moveTo>
                <a:cubicBezTo>
                  <a:pt x="278" y="0"/>
                  <a:pt x="0" y="212"/>
                  <a:pt x="80" y="543"/>
                </a:cubicBezTo>
                <a:cubicBezTo>
                  <a:pt x="132" y="763"/>
                  <a:pt x="326" y="841"/>
                  <a:pt x="520" y="841"/>
                </a:cubicBezTo>
                <a:cubicBezTo>
                  <a:pt x="555" y="841"/>
                  <a:pt x="590" y="838"/>
                  <a:pt x="624" y="834"/>
                </a:cubicBezTo>
                <a:cubicBezTo>
                  <a:pt x="846" y="765"/>
                  <a:pt x="1007" y="543"/>
                  <a:pt x="945" y="290"/>
                </a:cubicBezTo>
                <a:cubicBezTo>
                  <a:pt x="882" y="88"/>
                  <a:pt x="715" y="0"/>
                  <a:pt x="5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 rot="5400000">
            <a:off x="2903399" y="4351230"/>
            <a:ext cx="114831" cy="113596"/>
          </a:xfrm>
          <a:custGeom>
            <a:avLst/>
            <a:gdLst/>
            <a:ahLst/>
            <a:cxnLst/>
            <a:rect l="l" t="t" r="r" b="b"/>
            <a:pathLst>
              <a:path w="928" h="918" extrusionOk="0">
                <a:moveTo>
                  <a:pt x="445" y="1"/>
                </a:moveTo>
                <a:lnTo>
                  <a:pt x="445" y="414"/>
                </a:lnTo>
                <a:lnTo>
                  <a:pt x="31" y="414"/>
                </a:lnTo>
                <a:cubicBezTo>
                  <a:pt x="0" y="414"/>
                  <a:pt x="0" y="476"/>
                  <a:pt x="31" y="476"/>
                </a:cubicBezTo>
                <a:lnTo>
                  <a:pt x="445" y="476"/>
                </a:lnTo>
                <a:lnTo>
                  <a:pt x="445" y="889"/>
                </a:lnTo>
                <a:cubicBezTo>
                  <a:pt x="445" y="908"/>
                  <a:pt x="452" y="918"/>
                  <a:pt x="460" y="918"/>
                </a:cubicBezTo>
                <a:cubicBezTo>
                  <a:pt x="468" y="918"/>
                  <a:pt x="475" y="908"/>
                  <a:pt x="475" y="889"/>
                </a:cubicBezTo>
                <a:cubicBezTo>
                  <a:pt x="475" y="767"/>
                  <a:pt x="513" y="636"/>
                  <a:pt x="513" y="476"/>
                </a:cubicBezTo>
                <a:cubicBezTo>
                  <a:pt x="554" y="486"/>
                  <a:pt x="599" y="489"/>
                  <a:pt x="646" y="489"/>
                </a:cubicBezTo>
                <a:cubicBezTo>
                  <a:pt x="740" y="489"/>
                  <a:pt x="840" y="476"/>
                  <a:pt x="927" y="476"/>
                </a:cubicBezTo>
                <a:lnTo>
                  <a:pt x="927" y="445"/>
                </a:lnTo>
                <a:cubicBezTo>
                  <a:pt x="835" y="423"/>
                  <a:pt x="728" y="402"/>
                  <a:pt x="629" y="402"/>
                </a:cubicBezTo>
                <a:cubicBezTo>
                  <a:pt x="589" y="402"/>
                  <a:pt x="549" y="405"/>
                  <a:pt x="513" y="414"/>
                </a:cubicBezTo>
                <a:cubicBezTo>
                  <a:pt x="513" y="253"/>
                  <a:pt x="513" y="123"/>
                  <a:pt x="47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 rot="2242918">
            <a:off x="8604621" y="3417121"/>
            <a:ext cx="2875" cy="177716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2" y="1"/>
                </a:moveTo>
                <a:cubicBezTo>
                  <a:pt x="1" y="675"/>
                  <a:pt x="1" y="1311"/>
                  <a:pt x="32" y="1977"/>
                </a:cubicBezTo>
                <a:lnTo>
                  <a:pt x="3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 rot="2242918">
            <a:off x="8596281" y="3417339"/>
            <a:ext cx="20126" cy="177716"/>
          </a:xfrm>
          <a:custGeom>
            <a:avLst/>
            <a:gdLst/>
            <a:ahLst/>
            <a:cxnLst/>
            <a:rect l="l" t="t" r="r" b="b"/>
            <a:pathLst>
              <a:path w="224" h="1978" extrusionOk="0">
                <a:moveTo>
                  <a:pt x="32" y="1"/>
                </a:moveTo>
                <a:cubicBezTo>
                  <a:pt x="1" y="637"/>
                  <a:pt x="1" y="1342"/>
                  <a:pt x="32" y="1977"/>
                </a:cubicBezTo>
                <a:lnTo>
                  <a:pt x="223" y="1977"/>
                </a:lnTo>
                <a:cubicBezTo>
                  <a:pt x="192" y="131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2242918">
            <a:off x="8604621" y="3156121"/>
            <a:ext cx="2875" cy="177716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2" y="1"/>
                </a:moveTo>
                <a:cubicBezTo>
                  <a:pt x="1" y="675"/>
                  <a:pt x="1" y="1311"/>
                  <a:pt x="32" y="1977"/>
                </a:cubicBezTo>
                <a:lnTo>
                  <a:pt x="3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 rot="2242918">
            <a:off x="8596281" y="3156339"/>
            <a:ext cx="20126" cy="177716"/>
          </a:xfrm>
          <a:custGeom>
            <a:avLst/>
            <a:gdLst/>
            <a:ahLst/>
            <a:cxnLst/>
            <a:rect l="l" t="t" r="r" b="b"/>
            <a:pathLst>
              <a:path w="224" h="1978" extrusionOk="0">
                <a:moveTo>
                  <a:pt x="32" y="1"/>
                </a:moveTo>
                <a:cubicBezTo>
                  <a:pt x="1" y="637"/>
                  <a:pt x="1" y="1342"/>
                  <a:pt x="32" y="1977"/>
                </a:cubicBezTo>
                <a:lnTo>
                  <a:pt x="223" y="1977"/>
                </a:lnTo>
                <a:cubicBezTo>
                  <a:pt x="192" y="131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 rot="2242918">
            <a:off x="8604621" y="2852796"/>
            <a:ext cx="2875" cy="177716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2" y="1"/>
                </a:moveTo>
                <a:cubicBezTo>
                  <a:pt x="1" y="675"/>
                  <a:pt x="1" y="1311"/>
                  <a:pt x="32" y="1977"/>
                </a:cubicBezTo>
                <a:lnTo>
                  <a:pt x="3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 rot="2242918">
            <a:off x="8596281" y="2853014"/>
            <a:ext cx="20126" cy="177716"/>
          </a:xfrm>
          <a:custGeom>
            <a:avLst/>
            <a:gdLst/>
            <a:ahLst/>
            <a:cxnLst/>
            <a:rect l="l" t="t" r="r" b="b"/>
            <a:pathLst>
              <a:path w="224" h="1978" extrusionOk="0">
                <a:moveTo>
                  <a:pt x="32" y="1"/>
                </a:moveTo>
                <a:cubicBezTo>
                  <a:pt x="1" y="637"/>
                  <a:pt x="1" y="1342"/>
                  <a:pt x="32" y="1977"/>
                </a:cubicBezTo>
                <a:lnTo>
                  <a:pt x="223" y="1977"/>
                </a:lnTo>
                <a:cubicBezTo>
                  <a:pt x="192" y="131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 rot="2242918">
            <a:off x="8636387" y="2875528"/>
            <a:ext cx="5661" cy="183825"/>
          </a:xfrm>
          <a:custGeom>
            <a:avLst/>
            <a:gdLst/>
            <a:ahLst/>
            <a:cxnLst/>
            <a:rect l="l" t="t" r="r" b="b"/>
            <a:pathLst>
              <a:path w="63" h="2046" extrusionOk="0">
                <a:moveTo>
                  <a:pt x="62" y="0"/>
                </a:moveTo>
                <a:cubicBezTo>
                  <a:pt x="1" y="667"/>
                  <a:pt x="1" y="1372"/>
                  <a:pt x="32" y="2046"/>
                </a:cubicBezTo>
                <a:lnTo>
                  <a:pt x="62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 rot="2242918">
            <a:off x="8626711" y="2875052"/>
            <a:ext cx="22822" cy="186610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62" y="0"/>
                </a:moveTo>
                <a:cubicBezTo>
                  <a:pt x="0" y="667"/>
                  <a:pt x="0" y="1372"/>
                  <a:pt x="31" y="2076"/>
                </a:cubicBezTo>
                <a:lnTo>
                  <a:pt x="222" y="2046"/>
                </a:lnTo>
                <a:cubicBezTo>
                  <a:pt x="192" y="1372"/>
                  <a:pt x="192" y="667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 rot="2242918">
            <a:off x="8659290" y="2899457"/>
            <a:ext cx="6289" cy="178344"/>
          </a:xfrm>
          <a:custGeom>
            <a:avLst/>
            <a:gdLst/>
            <a:ahLst/>
            <a:cxnLst/>
            <a:rect l="l" t="t" r="r" b="b"/>
            <a:pathLst>
              <a:path w="70" h="1985" extrusionOk="0">
                <a:moveTo>
                  <a:pt x="39" y="1"/>
                </a:moveTo>
                <a:lnTo>
                  <a:pt x="39" y="1"/>
                </a:lnTo>
                <a:cubicBezTo>
                  <a:pt x="1" y="675"/>
                  <a:pt x="39" y="1341"/>
                  <a:pt x="70" y="1985"/>
                </a:cubicBezTo>
                <a:lnTo>
                  <a:pt x="3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 rot="2242918">
            <a:off x="8636387" y="3439853"/>
            <a:ext cx="5661" cy="183825"/>
          </a:xfrm>
          <a:custGeom>
            <a:avLst/>
            <a:gdLst/>
            <a:ahLst/>
            <a:cxnLst/>
            <a:rect l="l" t="t" r="r" b="b"/>
            <a:pathLst>
              <a:path w="63" h="2046" extrusionOk="0">
                <a:moveTo>
                  <a:pt x="62" y="0"/>
                </a:moveTo>
                <a:cubicBezTo>
                  <a:pt x="1" y="667"/>
                  <a:pt x="1" y="1372"/>
                  <a:pt x="32" y="2046"/>
                </a:cubicBezTo>
                <a:lnTo>
                  <a:pt x="62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 rot="2242918">
            <a:off x="8626711" y="3439377"/>
            <a:ext cx="22822" cy="186610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62" y="0"/>
                </a:moveTo>
                <a:cubicBezTo>
                  <a:pt x="0" y="667"/>
                  <a:pt x="0" y="1372"/>
                  <a:pt x="31" y="2076"/>
                </a:cubicBezTo>
                <a:lnTo>
                  <a:pt x="222" y="2046"/>
                </a:lnTo>
                <a:cubicBezTo>
                  <a:pt x="192" y="1372"/>
                  <a:pt x="192" y="667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rot="2242918">
            <a:off x="8659290" y="3463782"/>
            <a:ext cx="6289" cy="178344"/>
          </a:xfrm>
          <a:custGeom>
            <a:avLst/>
            <a:gdLst/>
            <a:ahLst/>
            <a:cxnLst/>
            <a:rect l="l" t="t" r="r" b="b"/>
            <a:pathLst>
              <a:path w="70" h="1985" extrusionOk="0">
                <a:moveTo>
                  <a:pt x="39" y="1"/>
                </a:moveTo>
                <a:lnTo>
                  <a:pt x="39" y="1"/>
                </a:lnTo>
                <a:cubicBezTo>
                  <a:pt x="1" y="675"/>
                  <a:pt x="39" y="1341"/>
                  <a:pt x="70" y="1985"/>
                </a:cubicBezTo>
                <a:lnTo>
                  <a:pt x="3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2242918">
            <a:off x="8650178" y="3463496"/>
            <a:ext cx="22822" cy="181130"/>
          </a:xfrm>
          <a:custGeom>
            <a:avLst/>
            <a:gdLst/>
            <a:ahLst/>
            <a:cxnLst/>
            <a:rect l="l" t="t" r="r" b="b"/>
            <a:pathLst>
              <a:path w="254" h="2016" extrusionOk="0">
                <a:moveTo>
                  <a:pt x="31" y="1"/>
                </a:moveTo>
                <a:cubicBezTo>
                  <a:pt x="1" y="675"/>
                  <a:pt x="31" y="1341"/>
                  <a:pt x="62" y="2015"/>
                </a:cubicBezTo>
                <a:lnTo>
                  <a:pt x="253" y="1985"/>
                </a:lnTo>
                <a:cubicBezTo>
                  <a:pt x="223" y="134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 rot="2242918">
            <a:off x="8690230" y="3481352"/>
            <a:ext cx="5661" cy="186610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1" y="0"/>
                </a:moveTo>
                <a:lnTo>
                  <a:pt x="32" y="2076"/>
                </a:lnTo>
                <a:cubicBezTo>
                  <a:pt x="62" y="1402"/>
                  <a:pt x="32" y="705"/>
                  <a:pt x="1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 rot="2242918">
            <a:off x="8681399" y="3481161"/>
            <a:ext cx="22822" cy="186610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0" y="0"/>
                </a:moveTo>
                <a:cubicBezTo>
                  <a:pt x="31" y="705"/>
                  <a:pt x="62" y="1402"/>
                  <a:pt x="31" y="2076"/>
                </a:cubicBezTo>
                <a:lnTo>
                  <a:pt x="223" y="2076"/>
                </a:lnTo>
                <a:cubicBezTo>
                  <a:pt x="253" y="1402"/>
                  <a:pt x="223" y="705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 rot="2242918">
            <a:off x="8715428" y="3515053"/>
            <a:ext cx="11051" cy="168731"/>
          </a:xfrm>
          <a:custGeom>
            <a:avLst/>
            <a:gdLst/>
            <a:ahLst/>
            <a:cxnLst/>
            <a:rect l="l" t="t" r="r" b="b"/>
            <a:pathLst>
              <a:path w="123" h="1878" extrusionOk="0">
                <a:moveTo>
                  <a:pt x="61" y="1"/>
                </a:moveTo>
                <a:cubicBezTo>
                  <a:pt x="0" y="315"/>
                  <a:pt x="31" y="667"/>
                  <a:pt x="61" y="1019"/>
                </a:cubicBezTo>
                <a:cubicBezTo>
                  <a:pt x="81" y="1206"/>
                  <a:pt x="102" y="1395"/>
                  <a:pt x="113" y="1583"/>
                </a:cubicBezTo>
                <a:lnTo>
                  <a:pt x="113" y="1583"/>
                </a:lnTo>
                <a:lnTo>
                  <a:pt x="61" y="1"/>
                </a:lnTo>
                <a:close/>
                <a:moveTo>
                  <a:pt x="113" y="1583"/>
                </a:moveTo>
                <a:lnTo>
                  <a:pt x="123" y="1877"/>
                </a:lnTo>
                <a:cubicBezTo>
                  <a:pt x="123" y="1780"/>
                  <a:pt x="119" y="1682"/>
                  <a:pt x="113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 rot="2242918">
            <a:off x="8707479" y="3511989"/>
            <a:ext cx="29021" cy="172145"/>
          </a:xfrm>
          <a:custGeom>
            <a:avLst/>
            <a:gdLst/>
            <a:ahLst/>
            <a:cxnLst/>
            <a:rect l="l" t="t" r="r" b="b"/>
            <a:pathLst>
              <a:path w="323" h="1916" extrusionOk="0">
                <a:moveTo>
                  <a:pt x="62" y="0"/>
                </a:moveTo>
                <a:cubicBezTo>
                  <a:pt x="0" y="353"/>
                  <a:pt x="31" y="736"/>
                  <a:pt x="62" y="1057"/>
                </a:cubicBezTo>
                <a:lnTo>
                  <a:pt x="131" y="1915"/>
                </a:lnTo>
                <a:lnTo>
                  <a:pt x="322" y="1915"/>
                </a:lnTo>
                <a:lnTo>
                  <a:pt x="253" y="1057"/>
                </a:lnTo>
                <a:cubicBezTo>
                  <a:pt x="223" y="705"/>
                  <a:pt x="192" y="383"/>
                  <a:pt x="253" y="39"/>
                </a:cubicBezTo>
                <a:lnTo>
                  <a:pt x="62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 rot="-5400000">
            <a:off x="8534035" y="1905492"/>
            <a:ext cx="185081" cy="233089"/>
          </a:xfrm>
          <a:custGeom>
            <a:avLst/>
            <a:gdLst/>
            <a:ahLst/>
            <a:cxnLst/>
            <a:rect l="l" t="t" r="r" b="b"/>
            <a:pathLst>
              <a:path w="1978" h="2491" extrusionOk="0">
                <a:moveTo>
                  <a:pt x="1372" y="545"/>
                </a:moveTo>
                <a:cubicBezTo>
                  <a:pt x="1403" y="576"/>
                  <a:pt x="1403" y="606"/>
                  <a:pt x="1403" y="644"/>
                </a:cubicBezTo>
                <a:lnTo>
                  <a:pt x="1403" y="736"/>
                </a:lnTo>
                <a:cubicBezTo>
                  <a:pt x="1403" y="675"/>
                  <a:pt x="1372" y="606"/>
                  <a:pt x="1372" y="545"/>
                </a:cubicBezTo>
                <a:close/>
                <a:moveTo>
                  <a:pt x="1594" y="514"/>
                </a:moveTo>
                <a:lnTo>
                  <a:pt x="1594" y="514"/>
                </a:lnTo>
                <a:cubicBezTo>
                  <a:pt x="1633" y="706"/>
                  <a:pt x="1633" y="897"/>
                  <a:pt x="1633" y="1089"/>
                </a:cubicBezTo>
                <a:cubicBezTo>
                  <a:pt x="1594" y="897"/>
                  <a:pt x="1564" y="675"/>
                  <a:pt x="1594" y="514"/>
                </a:cubicBezTo>
                <a:close/>
                <a:moveTo>
                  <a:pt x="1594" y="1219"/>
                </a:moveTo>
                <a:cubicBezTo>
                  <a:pt x="1594" y="1250"/>
                  <a:pt x="1594" y="1280"/>
                  <a:pt x="1633" y="1342"/>
                </a:cubicBezTo>
                <a:cubicBezTo>
                  <a:pt x="1594" y="1411"/>
                  <a:pt x="1594" y="1472"/>
                  <a:pt x="1594" y="1533"/>
                </a:cubicBezTo>
                <a:lnTo>
                  <a:pt x="1594" y="1219"/>
                </a:lnTo>
                <a:close/>
                <a:moveTo>
                  <a:pt x="1786" y="453"/>
                </a:moveTo>
                <a:cubicBezTo>
                  <a:pt x="1824" y="545"/>
                  <a:pt x="1824" y="644"/>
                  <a:pt x="1855" y="736"/>
                </a:cubicBezTo>
                <a:lnTo>
                  <a:pt x="1855" y="867"/>
                </a:lnTo>
                <a:lnTo>
                  <a:pt x="1755" y="1694"/>
                </a:lnTo>
                <a:cubicBezTo>
                  <a:pt x="1755" y="1633"/>
                  <a:pt x="1725" y="1564"/>
                  <a:pt x="1725" y="1472"/>
                </a:cubicBezTo>
                <a:cubicBezTo>
                  <a:pt x="1755" y="1119"/>
                  <a:pt x="1786" y="767"/>
                  <a:pt x="1786" y="453"/>
                </a:cubicBezTo>
                <a:close/>
                <a:moveTo>
                  <a:pt x="1311" y="576"/>
                </a:moveTo>
                <a:lnTo>
                  <a:pt x="1311" y="576"/>
                </a:lnTo>
                <a:cubicBezTo>
                  <a:pt x="1372" y="989"/>
                  <a:pt x="1372" y="1411"/>
                  <a:pt x="1280" y="1824"/>
                </a:cubicBezTo>
                <a:lnTo>
                  <a:pt x="1250" y="1533"/>
                </a:lnTo>
                <a:lnTo>
                  <a:pt x="1311" y="576"/>
                </a:lnTo>
                <a:close/>
                <a:moveTo>
                  <a:pt x="1119" y="1"/>
                </a:moveTo>
                <a:lnTo>
                  <a:pt x="1089" y="292"/>
                </a:lnTo>
                <a:lnTo>
                  <a:pt x="1058" y="292"/>
                </a:lnTo>
                <a:lnTo>
                  <a:pt x="1058" y="484"/>
                </a:lnTo>
                <a:cubicBezTo>
                  <a:pt x="1020" y="706"/>
                  <a:pt x="989" y="928"/>
                  <a:pt x="959" y="1150"/>
                </a:cubicBezTo>
                <a:cubicBezTo>
                  <a:pt x="959" y="928"/>
                  <a:pt x="959" y="736"/>
                  <a:pt x="928" y="545"/>
                </a:cubicBezTo>
                <a:lnTo>
                  <a:pt x="867" y="545"/>
                </a:lnTo>
                <a:lnTo>
                  <a:pt x="867" y="1150"/>
                </a:lnTo>
                <a:lnTo>
                  <a:pt x="798" y="1150"/>
                </a:lnTo>
                <a:cubicBezTo>
                  <a:pt x="798" y="897"/>
                  <a:pt x="767" y="606"/>
                  <a:pt x="736" y="323"/>
                </a:cubicBezTo>
                <a:lnTo>
                  <a:pt x="706" y="101"/>
                </a:lnTo>
                <a:lnTo>
                  <a:pt x="675" y="323"/>
                </a:lnTo>
                <a:cubicBezTo>
                  <a:pt x="575" y="836"/>
                  <a:pt x="514" y="1342"/>
                  <a:pt x="445" y="1855"/>
                </a:cubicBezTo>
                <a:lnTo>
                  <a:pt x="292" y="223"/>
                </a:lnTo>
                <a:lnTo>
                  <a:pt x="223" y="261"/>
                </a:lnTo>
                <a:cubicBezTo>
                  <a:pt x="223" y="767"/>
                  <a:pt x="223" y="1311"/>
                  <a:pt x="162" y="1855"/>
                </a:cubicBezTo>
                <a:cubicBezTo>
                  <a:pt x="100" y="1311"/>
                  <a:pt x="62" y="736"/>
                  <a:pt x="62" y="192"/>
                </a:cubicBezTo>
                <a:lnTo>
                  <a:pt x="1" y="192"/>
                </a:lnTo>
                <a:cubicBezTo>
                  <a:pt x="1" y="867"/>
                  <a:pt x="62" y="1503"/>
                  <a:pt x="131" y="2177"/>
                </a:cubicBezTo>
                <a:lnTo>
                  <a:pt x="162" y="2429"/>
                </a:lnTo>
                <a:lnTo>
                  <a:pt x="192" y="2177"/>
                </a:lnTo>
                <a:cubicBezTo>
                  <a:pt x="254" y="1755"/>
                  <a:pt x="292" y="1311"/>
                  <a:pt x="292" y="897"/>
                </a:cubicBezTo>
                <a:lnTo>
                  <a:pt x="415" y="2460"/>
                </a:lnTo>
                <a:lnTo>
                  <a:pt x="445" y="2177"/>
                </a:lnTo>
                <a:cubicBezTo>
                  <a:pt x="545" y="1633"/>
                  <a:pt x="606" y="1089"/>
                  <a:pt x="706" y="576"/>
                </a:cubicBezTo>
                <a:cubicBezTo>
                  <a:pt x="736" y="1089"/>
                  <a:pt x="767" y="1633"/>
                  <a:pt x="798" y="2177"/>
                </a:cubicBezTo>
                <a:lnTo>
                  <a:pt x="867" y="2177"/>
                </a:lnTo>
                <a:cubicBezTo>
                  <a:pt x="867" y="2108"/>
                  <a:pt x="897" y="2016"/>
                  <a:pt x="897" y="1916"/>
                </a:cubicBezTo>
                <a:lnTo>
                  <a:pt x="897" y="1947"/>
                </a:lnTo>
                <a:lnTo>
                  <a:pt x="897" y="2299"/>
                </a:lnTo>
                <a:lnTo>
                  <a:pt x="959" y="2299"/>
                </a:lnTo>
                <a:lnTo>
                  <a:pt x="959" y="1947"/>
                </a:lnTo>
                <a:cubicBezTo>
                  <a:pt x="959" y="1755"/>
                  <a:pt x="989" y="1564"/>
                  <a:pt x="1020" y="1372"/>
                </a:cubicBezTo>
                <a:cubicBezTo>
                  <a:pt x="1058" y="1280"/>
                  <a:pt x="1089" y="1150"/>
                  <a:pt x="1089" y="1028"/>
                </a:cubicBezTo>
                <a:lnTo>
                  <a:pt x="1089" y="1602"/>
                </a:lnTo>
                <a:cubicBezTo>
                  <a:pt x="1089" y="1755"/>
                  <a:pt x="1058" y="1916"/>
                  <a:pt x="1058" y="2108"/>
                </a:cubicBezTo>
                <a:lnTo>
                  <a:pt x="1119" y="2108"/>
                </a:lnTo>
                <a:cubicBezTo>
                  <a:pt x="1150" y="1947"/>
                  <a:pt x="1150" y="1755"/>
                  <a:pt x="1150" y="1602"/>
                </a:cubicBezTo>
                <a:cubicBezTo>
                  <a:pt x="1150" y="1533"/>
                  <a:pt x="1181" y="1472"/>
                  <a:pt x="1181" y="1411"/>
                </a:cubicBezTo>
                <a:lnTo>
                  <a:pt x="1181" y="1533"/>
                </a:lnTo>
                <a:lnTo>
                  <a:pt x="1181" y="1663"/>
                </a:lnTo>
                <a:cubicBezTo>
                  <a:pt x="1181" y="1824"/>
                  <a:pt x="1150" y="2016"/>
                  <a:pt x="1181" y="2207"/>
                </a:cubicBezTo>
                <a:lnTo>
                  <a:pt x="1211" y="2330"/>
                </a:lnTo>
                <a:lnTo>
                  <a:pt x="1250" y="2207"/>
                </a:lnTo>
                <a:lnTo>
                  <a:pt x="1280" y="2491"/>
                </a:lnTo>
                <a:lnTo>
                  <a:pt x="1311" y="2207"/>
                </a:lnTo>
                <a:cubicBezTo>
                  <a:pt x="1372" y="1755"/>
                  <a:pt x="1441" y="1280"/>
                  <a:pt x="1472" y="798"/>
                </a:cubicBezTo>
                <a:cubicBezTo>
                  <a:pt x="1502" y="928"/>
                  <a:pt x="1502" y="1089"/>
                  <a:pt x="1502" y="1219"/>
                </a:cubicBezTo>
                <a:lnTo>
                  <a:pt x="1502" y="1503"/>
                </a:lnTo>
                <a:cubicBezTo>
                  <a:pt x="1472" y="1725"/>
                  <a:pt x="1472" y="1916"/>
                  <a:pt x="1502" y="2108"/>
                </a:cubicBezTo>
                <a:lnTo>
                  <a:pt x="1533" y="2299"/>
                </a:lnTo>
                <a:lnTo>
                  <a:pt x="1502" y="2491"/>
                </a:lnTo>
                <a:lnTo>
                  <a:pt x="1594" y="2207"/>
                </a:lnTo>
                <a:cubicBezTo>
                  <a:pt x="1633" y="2046"/>
                  <a:pt x="1663" y="1855"/>
                  <a:pt x="1694" y="1694"/>
                </a:cubicBezTo>
                <a:cubicBezTo>
                  <a:pt x="1725" y="1824"/>
                  <a:pt x="1725" y="1947"/>
                  <a:pt x="1725" y="2046"/>
                </a:cubicBezTo>
                <a:lnTo>
                  <a:pt x="1694" y="2138"/>
                </a:lnTo>
                <a:lnTo>
                  <a:pt x="1755" y="2138"/>
                </a:lnTo>
                <a:cubicBezTo>
                  <a:pt x="1755" y="2108"/>
                  <a:pt x="1755" y="2108"/>
                  <a:pt x="1786" y="2077"/>
                </a:cubicBezTo>
                <a:lnTo>
                  <a:pt x="1855" y="1342"/>
                </a:lnTo>
                <a:lnTo>
                  <a:pt x="1855" y="1755"/>
                </a:lnTo>
                <a:cubicBezTo>
                  <a:pt x="1824" y="1916"/>
                  <a:pt x="1824" y="2046"/>
                  <a:pt x="1786" y="2177"/>
                </a:cubicBezTo>
                <a:lnTo>
                  <a:pt x="1855" y="2177"/>
                </a:lnTo>
                <a:cubicBezTo>
                  <a:pt x="1885" y="2046"/>
                  <a:pt x="1885" y="1916"/>
                  <a:pt x="1916" y="1794"/>
                </a:cubicBezTo>
                <a:cubicBezTo>
                  <a:pt x="1947" y="1280"/>
                  <a:pt x="1977" y="767"/>
                  <a:pt x="1977" y="261"/>
                </a:cubicBezTo>
                <a:lnTo>
                  <a:pt x="1916" y="261"/>
                </a:lnTo>
                <a:lnTo>
                  <a:pt x="1885" y="576"/>
                </a:lnTo>
                <a:cubicBezTo>
                  <a:pt x="1885" y="484"/>
                  <a:pt x="1855" y="384"/>
                  <a:pt x="1786" y="292"/>
                </a:cubicBezTo>
                <a:lnTo>
                  <a:pt x="1725" y="192"/>
                </a:lnTo>
                <a:lnTo>
                  <a:pt x="1725" y="292"/>
                </a:lnTo>
                <a:cubicBezTo>
                  <a:pt x="1725" y="576"/>
                  <a:pt x="1694" y="836"/>
                  <a:pt x="1694" y="1089"/>
                </a:cubicBezTo>
                <a:cubicBezTo>
                  <a:pt x="1694" y="836"/>
                  <a:pt x="1694" y="576"/>
                  <a:pt x="1663" y="323"/>
                </a:cubicBezTo>
                <a:lnTo>
                  <a:pt x="1633" y="223"/>
                </a:lnTo>
                <a:lnTo>
                  <a:pt x="1594" y="323"/>
                </a:lnTo>
                <a:cubicBezTo>
                  <a:pt x="1564" y="415"/>
                  <a:pt x="1533" y="484"/>
                  <a:pt x="1533" y="545"/>
                </a:cubicBezTo>
                <a:cubicBezTo>
                  <a:pt x="1502" y="484"/>
                  <a:pt x="1502" y="415"/>
                  <a:pt x="1502" y="353"/>
                </a:cubicBezTo>
                <a:lnTo>
                  <a:pt x="1441" y="131"/>
                </a:lnTo>
                <a:lnTo>
                  <a:pt x="1441" y="353"/>
                </a:lnTo>
                <a:cubicBezTo>
                  <a:pt x="1441" y="415"/>
                  <a:pt x="1441" y="453"/>
                  <a:pt x="1403" y="484"/>
                </a:cubicBezTo>
                <a:cubicBezTo>
                  <a:pt x="1403" y="453"/>
                  <a:pt x="1372" y="384"/>
                  <a:pt x="1342" y="353"/>
                </a:cubicBezTo>
                <a:lnTo>
                  <a:pt x="1250" y="223"/>
                </a:lnTo>
                <a:lnTo>
                  <a:pt x="1280" y="384"/>
                </a:lnTo>
                <a:cubicBezTo>
                  <a:pt x="1280" y="415"/>
                  <a:pt x="1311" y="453"/>
                  <a:pt x="1311" y="484"/>
                </a:cubicBezTo>
                <a:lnTo>
                  <a:pt x="1250" y="484"/>
                </a:lnTo>
                <a:cubicBezTo>
                  <a:pt x="1250" y="576"/>
                  <a:pt x="1211" y="706"/>
                  <a:pt x="1181" y="867"/>
                </a:cubicBezTo>
                <a:lnTo>
                  <a:pt x="1119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 rot="-5400000">
            <a:off x="8534082" y="1555678"/>
            <a:ext cx="184988" cy="233089"/>
          </a:xfrm>
          <a:custGeom>
            <a:avLst/>
            <a:gdLst/>
            <a:ahLst/>
            <a:cxnLst/>
            <a:rect l="l" t="t" r="r" b="b"/>
            <a:pathLst>
              <a:path w="1977" h="2491" extrusionOk="0">
                <a:moveTo>
                  <a:pt x="1625" y="223"/>
                </a:moveTo>
                <a:lnTo>
                  <a:pt x="1625" y="223"/>
                </a:lnTo>
                <a:lnTo>
                  <a:pt x="1625" y="223"/>
                </a:lnTo>
                <a:close/>
                <a:moveTo>
                  <a:pt x="1372" y="545"/>
                </a:moveTo>
                <a:cubicBezTo>
                  <a:pt x="1372" y="576"/>
                  <a:pt x="1402" y="606"/>
                  <a:pt x="1402" y="644"/>
                </a:cubicBezTo>
                <a:lnTo>
                  <a:pt x="1402" y="736"/>
                </a:lnTo>
                <a:cubicBezTo>
                  <a:pt x="1372" y="675"/>
                  <a:pt x="1372" y="606"/>
                  <a:pt x="1372" y="545"/>
                </a:cubicBezTo>
                <a:close/>
                <a:moveTo>
                  <a:pt x="1594" y="514"/>
                </a:moveTo>
                <a:cubicBezTo>
                  <a:pt x="1594" y="706"/>
                  <a:pt x="1625" y="897"/>
                  <a:pt x="1625" y="1089"/>
                </a:cubicBezTo>
                <a:cubicBezTo>
                  <a:pt x="1563" y="897"/>
                  <a:pt x="1563" y="675"/>
                  <a:pt x="1594" y="514"/>
                </a:cubicBezTo>
                <a:close/>
                <a:moveTo>
                  <a:pt x="1563" y="1219"/>
                </a:moveTo>
                <a:cubicBezTo>
                  <a:pt x="1594" y="1250"/>
                  <a:pt x="1594" y="1280"/>
                  <a:pt x="1594" y="1342"/>
                </a:cubicBezTo>
                <a:lnTo>
                  <a:pt x="1594" y="1533"/>
                </a:lnTo>
                <a:cubicBezTo>
                  <a:pt x="1594" y="1441"/>
                  <a:pt x="1594" y="1311"/>
                  <a:pt x="1563" y="1219"/>
                </a:cubicBezTo>
                <a:close/>
                <a:moveTo>
                  <a:pt x="1785" y="453"/>
                </a:moveTo>
                <a:cubicBezTo>
                  <a:pt x="1816" y="545"/>
                  <a:pt x="1816" y="644"/>
                  <a:pt x="1816" y="736"/>
                </a:cubicBezTo>
                <a:cubicBezTo>
                  <a:pt x="1816" y="798"/>
                  <a:pt x="1847" y="836"/>
                  <a:pt x="1847" y="867"/>
                </a:cubicBezTo>
                <a:lnTo>
                  <a:pt x="1755" y="1694"/>
                </a:lnTo>
                <a:cubicBezTo>
                  <a:pt x="1724" y="1633"/>
                  <a:pt x="1724" y="1564"/>
                  <a:pt x="1686" y="1472"/>
                </a:cubicBezTo>
                <a:cubicBezTo>
                  <a:pt x="1755" y="1150"/>
                  <a:pt x="1755" y="767"/>
                  <a:pt x="1785" y="453"/>
                </a:cubicBezTo>
                <a:close/>
                <a:moveTo>
                  <a:pt x="1303" y="576"/>
                </a:moveTo>
                <a:cubicBezTo>
                  <a:pt x="1372" y="989"/>
                  <a:pt x="1341" y="1411"/>
                  <a:pt x="1272" y="1824"/>
                </a:cubicBezTo>
                <a:lnTo>
                  <a:pt x="1241" y="1533"/>
                </a:lnTo>
                <a:lnTo>
                  <a:pt x="1303" y="576"/>
                </a:lnTo>
                <a:close/>
                <a:moveTo>
                  <a:pt x="1111" y="1"/>
                </a:moveTo>
                <a:lnTo>
                  <a:pt x="1081" y="292"/>
                </a:lnTo>
                <a:lnTo>
                  <a:pt x="1019" y="292"/>
                </a:lnTo>
                <a:cubicBezTo>
                  <a:pt x="1019" y="353"/>
                  <a:pt x="1050" y="415"/>
                  <a:pt x="1050" y="484"/>
                </a:cubicBezTo>
                <a:cubicBezTo>
                  <a:pt x="1019" y="706"/>
                  <a:pt x="989" y="928"/>
                  <a:pt x="958" y="1150"/>
                </a:cubicBezTo>
                <a:cubicBezTo>
                  <a:pt x="958" y="928"/>
                  <a:pt x="920" y="736"/>
                  <a:pt x="920" y="545"/>
                </a:cubicBezTo>
                <a:lnTo>
                  <a:pt x="858" y="545"/>
                </a:lnTo>
                <a:lnTo>
                  <a:pt x="858" y="1150"/>
                </a:lnTo>
                <a:lnTo>
                  <a:pt x="797" y="1150"/>
                </a:lnTo>
                <a:cubicBezTo>
                  <a:pt x="767" y="897"/>
                  <a:pt x="767" y="606"/>
                  <a:pt x="728" y="323"/>
                </a:cubicBezTo>
                <a:lnTo>
                  <a:pt x="698" y="101"/>
                </a:lnTo>
                <a:lnTo>
                  <a:pt x="667" y="323"/>
                </a:lnTo>
                <a:cubicBezTo>
                  <a:pt x="575" y="836"/>
                  <a:pt x="506" y="1342"/>
                  <a:pt x="414" y="1855"/>
                </a:cubicBezTo>
                <a:lnTo>
                  <a:pt x="284" y="223"/>
                </a:lnTo>
                <a:lnTo>
                  <a:pt x="223" y="261"/>
                </a:lnTo>
                <a:cubicBezTo>
                  <a:pt x="223" y="767"/>
                  <a:pt x="192" y="1311"/>
                  <a:pt x="154" y="1855"/>
                </a:cubicBezTo>
                <a:cubicBezTo>
                  <a:pt x="92" y="1311"/>
                  <a:pt x="62" y="736"/>
                  <a:pt x="62" y="192"/>
                </a:cubicBezTo>
                <a:lnTo>
                  <a:pt x="0" y="192"/>
                </a:lnTo>
                <a:cubicBezTo>
                  <a:pt x="0" y="867"/>
                  <a:pt x="31" y="1503"/>
                  <a:pt x="123" y="2177"/>
                </a:cubicBezTo>
                <a:lnTo>
                  <a:pt x="154" y="2429"/>
                </a:lnTo>
                <a:lnTo>
                  <a:pt x="192" y="2177"/>
                </a:lnTo>
                <a:cubicBezTo>
                  <a:pt x="223" y="1755"/>
                  <a:pt x="253" y="1311"/>
                  <a:pt x="284" y="897"/>
                </a:cubicBezTo>
                <a:lnTo>
                  <a:pt x="414" y="2460"/>
                </a:lnTo>
                <a:lnTo>
                  <a:pt x="445" y="2177"/>
                </a:lnTo>
                <a:cubicBezTo>
                  <a:pt x="506" y="1633"/>
                  <a:pt x="606" y="1089"/>
                  <a:pt x="667" y="576"/>
                </a:cubicBezTo>
                <a:cubicBezTo>
                  <a:pt x="728" y="1089"/>
                  <a:pt x="767" y="1633"/>
                  <a:pt x="767" y="2177"/>
                </a:cubicBezTo>
                <a:lnTo>
                  <a:pt x="828" y="2177"/>
                </a:lnTo>
                <a:cubicBezTo>
                  <a:pt x="858" y="2108"/>
                  <a:pt x="858" y="2016"/>
                  <a:pt x="889" y="1916"/>
                </a:cubicBezTo>
                <a:lnTo>
                  <a:pt x="889" y="1947"/>
                </a:lnTo>
                <a:cubicBezTo>
                  <a:pt x="858" y="2077"/>
                  <a:pt x="858" y="2207"/>
                  <a:pt x="889" y="2299"/>
                </a:cubicBezTo>
                <a:lnTo>
                  <a:pt x="958" y="2299"/>
                </a:lnTo>
                <a:lnTo>
                  <a:pt x="958" y="1947"/>
                </a:lnTo>
                <a:cubicBezTo>
                  <a:pt x="958" y="1755"/>
                  <a:pt x="989" y="1564"/>
                  <a:pt x="1019" y="1372"/>
                </a:cubicBezTo>
                <a:cubicBezTo>
                  <a:pt x="1050" y="1280"/>
                  <a:pt x="1050" y="1150"/>
                  <a:pt x="1081" y="1028"/>
                </a:cubicBezTo>
                <a:lnTo>
                  <a:pt x="1081" y="1602"/>
                </a:lnTo>
                <a:cubicBezTo>
                  <a:pt x="1050" y="1755"/>
                  <a:pt x="1050" y="1916"/>
                  <a:pt x="1050" y="2108"/>
                </a:cubicBezTo>
                <a:lnTo>
                  <a:pt x="1111" y="2108"/>
                </a:lnTo>
                <a:cubicBezTo>
                  <a:pt x="1111" y="1947"/>
                  <a:pt x="1150" y="1755"/>
                  <a:pt x="1150" y="1602"/>
                </a:cubicBezTo>
                <a:cubicBezTo>
                  <a:pt x="1150" y="1533"/>
                  <a:pt x="1150" y="1472"/>
                  <a:pt x="1180" y="1411"/>
                </a:cubicBezTo>
                <a:lnTo>
                  <a:pt x="1180" y="1533"/>
                </a:lnTo>
                <a:lnTo>
                  <a:pt x="1180" y="1663"/>
                </a:lnTo>
                <a:cubicBezTo>
                  <a:pt x="1150" y="1824"/>
                  <a:pt x="1150" y="2016"/>
                  <a:pt x="1180" y="2207"/>
                </a:cubicBezTo>
                <a:lnTo>
                  <a:pt x="1211" y="2330"/>
                </a:lnTo>
                <a:lnTo>
                  <a:pt x="1241" y="2207"/>
                </a:lnTo>
                <a:lnTo>
                  <a:pt x="1272" y="2491"/>
                </a:lnTo>
                <a:lnTo>
                  <a:pt x="1303" y="2207"/>
                </a:lnTo>
                <a:cubicBezTo>
                  <a:pt x="1372" y="1755"/>
                  <a:pt x="1402" y="1280"/>
                  <a:pt x="1433" y="798"/>
                </a:cubicBezTo>
                <a:cubicBezTo>
                  <a:pt x="1464" y="928"/>
                  <a:pt x="1494" y="1089"/>
                  <a:pt x="1494" y="1219"/>
                </a:cubicBezTo>
                <a:cubicBezTo>
                  <a:pt x="1494" y="1311"/>
                  <a:pt x="1464" y="1441"/>
                  <a:pt x="1464" y="1503"/>
                </a:cubicBezTo>
                <a:cubicBezTo>
                  <a:pt x="1464" y="1725"/>
                  <a:pt x="1464" y="1916"/>
                  <a:pt x="1494" y="2108"/>
                </a:cubicBezTo>
                <a:lnTo>
                  <a:pt x="1494" y="2299"/>
                </a:lnTo>
                <a:lnTo>
                  <a:pt x="1494" y="2491"/>
                </a:lnTo>
                <a:lnTo>
                  <a:pt x="1563" y="2207"/>
                </a:lnTo>
                <a:cubicBezTo>
                  <a:pt x="1625" y="2046"/>
                  <a:pt x="1655" y="1855"/>
                  <a:pt x="1686" y="1694"/>
                </a:cubicBezTo>
                <a:cubicBezTo>
                  <a:pt x="1686" y="1824"/>
                  <a:pt x="1724" y="1947"/>
                  <a:pt x="1686" y="2046"/>
                </a:cubicBezTo>
                <a:lnTo>
                  <a:pt x="1686" y="2138"/>
                </a:lnTo>
                <a:lnTo>
                  <a:pt x="1755" y="2138"/>
                </a:lnTo>
                <a:lnTo>
                  <a:pt x="1755" y="2077"/>
                </a:lnTo>
                <a:lnTo>
                  <a:pt x="1847" y="1342"/>
                </a:lnTo>
                <a:lnTo>
                  <a:pt x="1847" y="1342"/>
                </a:lnTo>
                <a:cubicBezTo>
                  <a:pt x="1847" y="1472"/>
                  <a:pt x="1847" y="1633"/>
                  <a:pt x="1816" y="1755"/>
                </a:cubicBezTo>
                <a:cubicBezTo>
                  <a:pt x="1816" y="1916"/>
                  <a:pt x="1816" y="2046"/>
                  <a:pt x="1785" y="2177"/>
                </a:cubicBezTo>
                <a:lnTo>
                  <a:pt x="1847" y="2177"/>
                </a:lnTo>
                <a:cubicBezTo>
                  <a:pt x="1877" y="2046"/>
                  <a:pt x="1877" y="1916"/>
                  <a:pt x="1877" y="1755"/>
                </a:cubicBezTo>
                <a:cubicBezTo>
                  <a:pt x="1946" y="1280"/>
                  <a:pt x="1977" y="767"/>
                  <a:pt x="1977" y="261"/>
                </a:cubicBezTo>
                <a:lnTo>
                  <a:pt x="1916" y="261"/>
                </a:lnTo>
                <a:lnTo>
                  <a:pt x="1877" y="576"/>
                </a:lnTo>
                <a:cubicBezTo>
                  <a:pt x="1847" y="484"/>
                  <a:pt x="1816" y="384"/>
                  <a:pt x="1785" y="292"/>
                </a:cubicBezTo>
                <a:lnTo>
                  <a:pt x="1724" y="192"/>
                </a:lnTo>
                <a:lnTo>
                  <a:pt x="1724" y="292"/>
                </a:lnTo>
                <a:cubicBezTo>
                  <a:pt x="1724" y="576"/>
                  <a:pt x="1686" y="836"/>
                  <a:pt x="1686" y="1089"/>
                </a:cubicBezTo>
                <a:cubicBezTo>
                  <a:pt x="1686" y="836"/>
                  <a:pt x="1655" y="576"/>
                  <a:pt x="1625" y="323"/>
                </a:cubicBezTo>
                <a:lnTo>
                  <a:pt x="1625" y="223"/>
                </a:lnTo>
                <a:lnTo>
                  <a:pt x="1563" y="323"/>
                </a:lnTo>
                <a:cubicBezTo>
                  <a:pt x="1533" y="415"/>
                  <a:pt x="1533" y="484"/>
                  <a:pt x="1533" y="545"/>
                </a:cubicBezTo>
                <a:cubicBezTo>
                  <a:pt x="1494" y="484"/>
                  <a:pt x="1494" y="415"/>
                  <a:pt x="1464" y="353"/>
                </a:cubicBezTo>
                <a:lnTo>
                  <a:pt x="1433" y="131"/>
                </a:lnTo>
                <a:lnTo>
                  <a:pt x="1402" y="353"/>
                </a:lnTo>
                <a:lnTo>
                  <a:pt x="1402" y="484"/>
                </a:lnTo>
                <a:cubicBezTo>
                  <a:pt x="1372" y="453"/>
                  <a:pt x="1372" y="384"/>
                  <a:pt x="1341" y="353"/>
                </a:cubicBezTo>
                <a:lnTo>
                  <a:pt x="1241" y="223"/>
                </a:lnTo>
                <a:lnTo>
                  <a:pt x="1272" y="384"/>
                </a:lnTo>
                <a:lnTo>
                  <a:pt x="1272" y="484"/>
                </a:lnTo>
                <a:lnTo>
                  <a:pt x="1241" y="484"/>
                </a:lnTo>
                <a:cubicBezTo>
                  <a:pt x="1211" y="576"/>
                  <a:pt x="1211" y="706"/>
                  <a:pt x="1180" y="867"/>
                </a:cubicBezTo>
                <a:lnTo>
                  <a:pt x="1111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rot="-5400000">
            <a:off x="8767135" y="1740717"/>
            <a:ext cx="185081" cy="233089"/>
          </a:xfrm>
          <a:custGeom>
            <a:avLst/>
            <a:gdLst/>
            <a:ahLst/>
            <a:cxnLst/>
            <a:rect l="l" t="t" r="r" b="b"/>
            <a:pathLst>
              <a:path w="1978" h="2491" extrusionOk="0">
                <a:moveTo>
                  <a:pt x="1372" y="545"/>
                </a:moveTo>
                <a:cubicBezTo>
                  <a:pt x="1403" y="576"/>
                  <a:pt x="1403" y="606"/>
                  <a:pt x="1403" y="644"/>
                </a:cubicBezTo>
                <a:lnTo>
                  <a:pt x="1403" y="736"/>
                </a:lnTo>
                <a:cubicBezTo>
                  <a:pt x="1403" y="675"/>
                  <a:pt x="1372" y="606"/>
                  <a:pt x="1372" y="545"/>
                </a:cubicBezTo>
                <a:close/>
                <a:moveTo>
                  <a:pt x="1594" y="514"/>
                </a:moveTo>
                <a:lnTo>
                  <a:pt x="1594" y="514"/>
                </a:lnTo>
                <a:cubicBezTo>
                  <a:pt x="1633" y="706"/>
                  <a:pt x="1633" y="897"/>
                  <a:pt x="1633" y="1089"/>
                </a:cubicBezTo>
                <a:cubicBezTo>
                  <a:pt x="1594" y="897"/>
                  <a:pt x="1564" y="675"/>
                  <a:pt x="1594" y="514"/>
                </a:cubicBezTo>
                <a:close/>
                <a:moveTo>
                  <a:pt x="1594" y="1219"/>
                </a:moveTo>
                <a:cubicBezTo>
                  <a:pt x="1594" y="1250"/>
                  <a:pt x="1594" y="1280"/>
                  <a:pt x="1633" y="1342"/>
                </a:cubicBezTo>
                <a:cubicBezTo>
                  <a:pt x="1594" y="1411"/>
                  <a:pt x="1594" y="1472"/>
                  <a:pt x="1594" y="1533"/>
                </a:cubicBezTo>
                <a:lnTo>
                  <a:pt x="1594" y="1219"/>
                </a:lnTo>
                <a:close/>
                <a:moveTo>
                  <a:pt x="1786" y="453"/>
                </a:moveTo>
                <a:cubicBezTo>
                  <a:pt x="1824" y="545"/>
                  <a:pt x="1824" y="644"/>
                  <a:pt x="1855" y="736"/>
                </a:cubicBezTo>
                <a:lnTo>
                  <a:pt x="1855" y="867"/>
                </a:lnTo>
                <a:lnTo>
                  <a:pt x="1755" y="1694"/>
                </a:lnTo>
                <a:cubicBezTo>
                  <a:pt x="1755" y="1633"/>
                  <a:pt x="1725" y="1564"/>
                  <a:pt x="1725" y="1472"/>
                </a:cubicBezTo>
                <a:cubicBezTo>
                  <a:pt x="1755" y="1119"/>
                  <a:pt x="1786" y="767"/>
                  <a:pt x="1786" y="453"/>
                </a:cubicBezTo>
                <a:close/>
                <a:moveTo>
                  <a:pt x="1311" y="576"/>
                </a:moveTo>
                <a:lnTo>
                  <a:pt x="1311" y="576"/>
                </a:lnTo>
                <a:cubicBezTo>
                  <a:pt x="1372" y="989"/>
                  <a:pt x="1372" y="1411"/>
                  <a:pt x="1280" y="1824"/>
                </a:cubicBezTo>
                <a:lnTo>
                  <a:pt x="1250" y="1533"/>
                </a:lnTo>
                <a:lnTo>
                  <a:pt x="1311" y="576"/>
                </a:lnTo>
                <a:close/>
                <a:moveTo>
                  <a:pt x="1119" y="1"/>
                </a:moveTo>
                <a:lnTo>
                  <a:pt x="1089" y="292"/>
                </a:lnTo>
                <a:lnTo>
                  <a:pt x="1058" y="292"/>
                </a:lnTo>
                <a:lnTo>
                  <a:pt x="1058" y="484"/>
                </a:lnTo>
                <a:cubicBezTo>
                  <a:pt x="1020" y="706"/>
                  <a:pt x="989" y="928"/>
                  <a:pt x="959" y="1150"/>
                </a:cubicBezTo>
                <a:cubicBezTo>
                  <a:pt x="959" y="928"/>
                  <a:pt x="959" y="736"/>
                  <a:pt x="928" y="545"/>
                </a:cubicBezTo>
                <a:lnTo>
                  <a:pt x="867" y="545"/>
                </a:lnTo>
                <a:lnTo>
                  <a:pt x="867" y="1150"/>
                </a:lnTo>
                <a:lnTo>
                  <a:pt x="798" y="1150"/>
                </a:lnTo>
                <a:cubicBezTo>
                  <a:pt x="798" y="897"/>
                  <a:pt x="767" y="606"/>
                  <a:pt x="736" y="323"/>
                </a:cubicBezTo>
                <a:lnTo>
                  <a:pt x="706" y="101"/>
                </a:lnTo>
                <a:lnTo>
                  <a:pt x="675" y="323"/>
                </a:lnTo>
                <a:cubicBezTo>
                  <a:pt x="575" y="836"/>
                  <a:pt x="514" y="1342"/>
                  <a:pt x="445" y="1855"/>
                </a:cubicBezTo>
                <a:lnTo>
                  <a:pt x="292" y="223"/>
                </a:lnTo>
                <a:lnTo>
                  <a:pt x="223" y="261"/>
                </a:lnTo>
                <a:cubicBezTo>
                  <a:pt x="223" y="767"/>
                  <a:pt x="223" y="1311"/>
                  <a:pt x="162" y="1855"/>
                </a:cubicBezTo>
                <a:cubicBezTo>
                  <a:pt x="100" y="1311"/>
                  <a:pt x="62" y="736"/>
                  <a:pt x="62" y="192"/>
                </a:cubicBezTo>
                <a:lnTo>
                  <a:pt x="1" y="192"/>
                </a:lnTo>
                <a:cubicBezTo>
                  <a:pt x="1" y="867"/>
                  <a:pt x="62" y="1503"/>
                  <a:pt x="131" y="2177"/>
                </a:cubicBezTo>
                <a:lnTo>
                  <a:pt x="162" y="2429"/>
                </a:lnTo>
                <a:lnTo>
                  <a:pt x="192" y="2177"/>
                </a:lnTo>
                <a:cubicBezTo>
                  <a:pt x="254" y="1755"/>
                  <a:pt x="292" y="1311"/>
                  <a:pt x="292" y="897"/>
                </a:cubicBezTo>
                <a:lnTo>
                  <a:pt x="415" y="2460"/>
                </a:lnTo>
                <a:lnTo>
                  <a:pt x="445" y="2177"/>
                </a:lnTo>
                <a:cubicBezTo>
                  <a:pt x="545" y="1633"/>
                  <a:pt x="606" y="1089"/>
                  <a:pt x="706" y="576"/>
                </a:cubicBezTo>
                <a:cubicBezTo>
                  <a:pt x="736" y="1089"/>
                  <a:pt x="767" y="1633"/>
                  <a:pt x="798" y="2177"/>
                </a:cubicBezTo>
                <a:lnTo>
                  <a:pt x="867" y="2177"/>
                </a:lnTo>
                <a:cubicBezTo>
                  <a:pt x="867" y="2108"/>
                  <a:pt x="897" y="2016"/>
                  <a:pt x="897" y="1916"/>
                </a:cubicBezTo>
                <a:lnTo>
                  <a:pt x="897" y="1947"/>
                </a:lnTo>
                <a:lnTo>
                  <a:pt x="897" y="2299"/>
                </a:lnTo>
                <a:lnTo>
                  <a:pt x="959" y="2299"/>
                </a:lnTo>
                <a:lnTo>
                  <a:pt x="959" y="1947"/>
                </a:lnTo>
                <a:cubicBezTo>
                  <a:pt x="959" y="1755"/>
                  <a:pt x="989" y="1564"/>
                  <a:pt x="1020" y="1372"/>
                </a:cubicBezTo>
                <a:cubicBezTo>
                  <a:pt x="1058" y="1280"/>
                  <a:pt x="1089" y="1150"/>
                  <a:pt x="1089" y="1028"/>
                </a:cubicBezTo>
                <a:lnTo>
                  <a:pt x="1089" y="1602"/>
                </a:lnTo>
                <a:cubicBezTo>
                  <a:pt x="1089" y="1755"/>
                  <a:pt x="1058" y="1916"/>
                  <a:pt x="1058" y="2108"/>
                </a:cubicBezTo>
                <a:lnTo>
                  <a:pt x="1119" y="2108"/>
                </a:lnTo>
                <a:cubicBezTo>
                  <a:pt x="1150" y="1947"/>
                  <a:pt x="1150" y="1755"/>
                  <a:pt x="1150" y="1602"/>
                </a:cubicBezTo>
                <a:cubicBezTo>
                  <a:pt x="1150" y="1533"/>
                  <a:pt x="1181" y="1472"/>
                  <a:pt x="1181" y="1411"/>
                </a:cubicBezTo>
                <a:lnTo>
                  <a:pt x="1181" y="1533"/>
                </a:lnTo>
                <a:lnTo>
                  <a:pt x="1181" y="1663"/>
                </a:lnTo>
                <a:cubicBezTo>
                  <a:pt x="1181" y="1824"/>
                  <a:pt x="1150" y="2016"/>
                  <a:pt x="1181" y="2207"/>
                </a:cubicBezTo>
                <a:lnTo>
                  <a:pt x="1211" y="2330"/>
                </a:lnTo>
                <a:lnTo>
                  <a:pt x="1250" y="2207"/>
                </a:lnTo>
                <a:lnTo>
                  <a:pt x="1280" y="2491"/>
                </a:lnTo>
                <a:lnTo>
                  <a:pt x="1311" y="2207"/>
                </a:lnTo>
                <a:cubicBezTo>
                  <a:pt x="1372" y="1755"/>
                  <a:pt x="1441" y="1280"/>
                  <a:pt x="1472" y="798"/>
                </a:cubicBezTo>
                <a:cubicBezTo>
                  <a:pt x="1502" y="928"/>
                  <a:pt x="1502" y="1089"/>
                  <a:pt x="1502" y="1219"/>
                </a:cubicBezTo>
                <a:lnTo>
                  <a:pt x="1502" y="1503"/>
                </a:lnTo>
                <a:cubicBezTo>
                  <a:pt x="1472" y="1725"/>
                  <a:pt x="1472" y="1916"/>
                  <a:pt x="1502" y="2108"/>
                </a:cubicBezTo>
                <a:lnTo>
                  <a:pt x="1533" y="2299"/>
                </a:lnTo>
                <a:lnTo>
                  <a:pt x="1502" y="2491"/>
                </a:lnTo>
                <a:lnTo>
                  <a:pt x="1594" y="2207"/>
                </a:lnTo>
                <a:cubicBezTo>
                  <a:pt x="1633" y="2046"/>
                  <a:pt x="1663" y="1855"/>
                  <a:pt x="1694" y="1694"/>
                </a:cubicBezTo>
                <a:cubicBezTo>
                  <a:pt x="1725" y="1824"/>
                  <a:pt x="1725" y="1947"/>
                  <a:pt x="1725" y="2046"/>
                </a:cubicBezTo>
                <a:lnTo>
                  <a:pt x="1694" y="2138"/>
                </a:lnTo>
                <a:lnTo>
                  <a:pt x="1755" y="2138"/>
                </a:lnTo>
                <a:cubicBezTo>
                  <a:pt x="1755" y="2108"/>
                  <a:pt x="1755" y="2108"/>
                  <a:pt x="1786" y="2077"/>
                </a:cubicBezTo>
                <a:lnTo>
                  <a:pt x="1855" y="1342"/>
                </a:lnTo>
                <a:lnTo>
                  <a:pt x="1855" y="1755"/>
                </a:lnTo>
                <a:cubicBezTo>
                  <a:pt x="1824" y="1916"/>
                  <a:pt x="1824" y="2046"/>
                  <a:pt x="1786" y="2177"/>
                </a:cubicBezTo>
                <a:lnTo>
                  <a:pt x="1855" y="2177"/>
                </a:lnTo>
                <a:cubicBezTo>
                  <a:pt x="1885" y="2046"/>
                  <a:pt x="1885" y="1916"/>
                  <a:pt x="1916" y="1794"/>
                </a:cubicBezTo>
                <a:cubicBezTo>
                  <a:pt x="1947" y="1280"/>
                  <a:pt x="1977" y="767"/>
                  <a:pt x="1977" y="261"/>
                </a:cubicBezTo>
                <a:lnTo>
                  <a:pt x="1916" y="261"/>
                </a:lnTo>
                <a:lnTo>
                  <a:pt x="1885" y="576"/>
                </a:lnTo>
                <a:cubicBezTo>
                  <a:pt x="1885" y="484"/>
                  <a:pt x="1855" y="384"/>
                  <a:pt x="1786" y="292"/>
                </a:cubicBezTo>
                <a:lnTo>
                  <a:pt x="1725" y="192"/>
                </a:lnTo>
                <a:lnTo>
                  <a:pt x="1725" y="292"/>
                </a:lnTo>
                <a:cubicBezTo>
                  <a:pt x="1725" y="576"/>
                  <a:pt x="1694" y="836"/>
                  <a:pt x="1694" y="1089"/>
                </a:cubicBezTo>
                <a:cubicBezTo>
                  <a:pt x="1694" y="836"/>
                  <a:pt x="1694" y="576"/>
                  <a:pt x="1663" y="323"/>
                </a:cubicBezTo>
                <a:lnTo>
                  <a:pt x="1633" y="223"/>
                </a:lnTo>
                <a:lnTo>
                  <a:pt x="1594" y="323"/>
                </a:lnTo>
                <a:cubicBezTo>
                  <a:pt x="1564" y="415"/>
                  <a:pt x="1533" y="484"/>
                  <a:pt x="1533" y="545"/>
                </a:cubicBezTo>
                <a:cubicBezTo>
                  <a:pt x="1502" y="484"/>
                  <a:pt x="1502" y="415"/>
                  <a:pt x="1502" y="353"/>
                </a:cubicBezTo>
                <a:lnTo>
                  <a:pt x="1441" y="131"/>
                </a:lnTo>
                <a:lnTo>
                  <a:pt x="1441" y="353"/>
                </a:lnTo>
                <a:cubicBezTo>
                  <a:pt x="1441" y="415"/>
                  <a:pt x="1441" y="453"/>
                  <a:pt x="1403" y="484"/>
                </a:cubicBezTo>
                <a:cubicBezTo>
                  <a:pt x="1403" y="453"/>
                  <a:pt x="1372" y="384"/>
                  <a:pt x="1342" y="353"/>
                </a:cubicBezTo>
                <a:lnTo>
                  <a:pt x="1250" y="223"/>
                </a:lnTo>
                <a:lnTo>
                  <a:pt x="1280" y="384"/>
                </a:lnTo>
                <a:cubicBezTo>
                  <a:pt x="1280" y="415"/>
                  <a:pt x="1311" y="453"/>
                  <a:pt x="1311" y="484"/>
                </a:cubicBezTo>
                <a:lnTo>
                  <a:pt x="1250" y="484"/>
                </a:lnTo>
                <a:cubicBezTo>
                  <a:pt x="1250" y="576"/>
                  <a:pt x="1211" y="706"/>
                  <a:pt x="1181" y="867"/>
                </a:cubicBezTo>
                <a:lnTo>
                  <a:pt x="1119" y="1"/>
                </a:ln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 rot="2242918">
            <a:off x="8636387" y="3178853"/>
            <a:ext cx="5661" cy="183825"/>
          </a:xfrm>
          <a:custGeom>
            <a:avLst/>
            <a:gdLst/>
            <a:ahLst/>
            <a:cxnLst/>
            <a:rect l="l" t="t" r="r" b="b"/>
            <a:pathLst>
              <a:path w="63" h="2046" extrusionOk="0">
                <a:moveTo>
                  <a:pt x="62" y="0"/>
                </a:moveTo>
                <a:cubicBezTo>
                  <a:pt x="1" y="667"/>
                  <a:pt x="1" y="1372"/>
                  <a:pt x="32" y="2046"/>
                </a:cubicBezTo>
                <a:lnTo>
                  <a:pt x="62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 rot="2242918">
            <a:off x="8626711" y="3178377"/>
            <a:ext cx="22822" cy="186610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62" y="0"/>
                </a:moveTo>
                <a:cubicBezTo>
                  <a:pt x="0" y="667"/>
                  <a:pt x="0" y="1372"/>
                  <a:pt x="31" y="2076"/>
                </a:cubicBezTo>
                <a:lnTo>
                  <a:pt x="222" y="2046"/>
                </a:lnTo>
                <a:cubicBezTo>
                  <a:pt x="192" y="1372"/>
                  <a:pt x="192" y="667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 rot="2242918">
            <a:off x="8659290" y="3202782"/>
            <a:ext cx="6289" cy="178344"/>
          </a:xfrm>
          <a:custGeom>
            <a:avLst/>
            <a:gdLst/>
            <a:ahLst/>
            <a:cxnLst/>
            <a:rect l="l" t="t" r="r" b="b"/>
            <a:pathLst>
              <a:path w="70" h="1985" extrusionOk="0">
                <a:moveTo>
                  <a:pt x="39" y="1"/>
                </a:moveTo>
                <a:lnTo>
                  <a:pt x="39" y="1"/>
                </a:lnTo>
                <a:cubicBezTo>
                  <a:pt x="1" y="675"/>
                  <a:pt x="39" y="1341"/>
                  <a:pt x="70" y="1985"/>
                </a:cubicBezTo>
                <a:lnTo>
                  <a:pt x="3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 rot="2242918">
            <a:off x="8650178" y="3202496"/>
            <a:ext cx="22822" cy="181130"/>
          </a:xfrm>
          <a:custGeom>
            <a:avLst/>
            <a:gdLst/>
            <a:ahLst/>
            <a:cxnLst/>
            <a:rect l="l" t="t" r="r" b="b"/>
            <a:pathLst>
              <a:path w="254" h="2016" extrusionOk="0">
                <a:moveTo>
                  <a:pt x="31" y="1"/>
                </a:moveTo>
                <a:cubicBezTo>
                  <a:pt x="1" y="675"/>
                  <a:pt x="31" y="1341"/>
                  <a:pt x="62" y="2015"/>
                </a:cubicBezTo>
                <a:lnTo>
                  <a:pt x="253" y="1985"/>
                </a:lnTo>
                <a:cubicBezTo>
                  <a:pt x="223" y="134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2242918">
            <a:off x="8690230" y="3220352"/>
            <a:ext cx="5661" cy="186610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1" y="0"/>
                </a:moveTo>
                <a:lnTo>
                  <a:pt x="32" y="2076"/>
                </a:lnTo>
                <a:cubicBezTo>
                  <a:pt x="62" y="1402"/>
                  <a:pt x="32" y="705"/>
                  <a:pt x="1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 rot="2242918">
            <a:off x="8681399" y="3220161"/>
            <a:ext cx="22822" cy="186610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0" y="0"/>
                </a:moveTo>
                <a:cubicBezTo>
                  <a:pt x="31" y="705"/>
                  <a:pt x="62" y="1402"/>
                  <a:pt x="31" y="2076"/>
                </a:cubicBezTo>
                <a:lnTo>
                  <a:pt x="223" y="2076"/>
                </a:lnTo>
                <a:cubicBezTo>
                  <a:pt x="253" y="1402"/>
                  <a:pt x="223" y="705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 rot="2242918">
            <a:off x="8715428" y="3254053"/>
            <a:ext cx="11051" cy="168731"/>
          </a:xfrm>
          <a:custGeom>
            <a:avLst/>
            <a:gdLst/>
            <a:ahLst/>
            <a:cxnLst/>
            <a:rect l="l" t="t" r="r" b="b"/>
            <a:pathLst>
              <a:path w="123" h="1878" extrusionOk="0">
                <a:moveTo>
                  <a:pt x="61" y="1"/>
                </a:moveTo>
                <a:cubicBezTo>
                  <a:pt x="0" y="315"/>
                  <a:pt x="31" y="667"/>
                  <a:pt x="61" y="1019"/>
                </a:cubicBezTo>
                <a:cubicBezTo>
                  <a:pt x="81" y="1206"/>
                  <a:pt x="102" y="1395"/>
                  <a:pt x="113" y="1583"/>
                </a:cubicBezTo>
                <a:lnTo>
                  <a:pt x="113" y="1583"/>
                </a:lnTo>
                <a:lnTo>
                  <a:pt x="61" y="1"/>
                </a:lnTo>
                <a:close/>
                <a:moveTo>
                  <a:pt x="113" y="1583"/>
                </a:moveTo>
                <a:lnTo>
                  <a:pt x="123" y="1877"/>
                </a:lnTo>
                <a:cubicBezTo>
                  <a:pt x="123" y="1780"/>
                  <a:pt x="119" y="1682"/>
                  <a:pt x="113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 rot="2242918">
            <a:off x="8707479" y="3250989"/>
            <a:ext cx="29021" cy="172145"/>
          </a:xfrm>
          <a:custGeom>
            <a:avLst/>
            <a:gdLst/>
            <a:ahLst/>
            <a:cxnLst/>
            <a:rect l="l" t="t" r="r" b="b"/>
            <a:pathLst>
              <a:path w="323" h="1916" extrusionOk="0">
                <a:moveTo>
                  <a:pt x="62" y="0"/>
                </a:moveTo>
                <a:cubicBezTo>
                  <a:pt x="0" y="353"/>
                  <a:pt x="31" y="736"/>
                  <a:pt x="62" y="1057"/>
                </a:cubicBezTo>
                <a:lnTo>
                  <a:pt x="131" y="1915"/>
                </a:lnTo>
                <a:lnTo>
                  <a:pt x="322" y="1915"/>
                </a:lnTo>
                <a:lnTo>
                  <a:pt x="253" y="1057"/>
                </a:lnTo>
                <a:cubicBezTo>
                  <a:pt x="223" y="705"/>
                  <a:pt x="192" y="383"/>
                  <a:pt x="253" y="39"/>
                </a:cubicBezTo>
                <a:lnTo>
                  <a:pt x="62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 rot="2242918">
            <a:off x="8650178" y="2899171"/>
            <a:ext cx="22822" cy="181130"/>
          </a:xfrm>
          <a:custGeom>
            <a:avLst/>
            <a:gdLst/>
            <a:ahLst/>
            <a:cxnLst/>
            <a:rect l="l" t="t" r="r" b="b"/>
            <a:pathLst>
              <a:path w="254" h="2016" extrusionOk="0">
                <a:moveTo>
                  <a:pt x="31" y="1"/>
                </a:moveTo>
                <a:cubicBezTo>
                  <a:pt x="1" y="675"/>
                  <a:pt x="31" y="1341"/>
                  <a:pt x="62" y="2015"/>
                </a:cubicBezTo>
                <a:lnTo>
                  <a:pt x="253" y="1985"/>
                </a:lnTo>
                <a:cubicBezTo>
                  <a:pt x="223" y="134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 rot="2242918">
            <a:off x="8690230" y="2917027"/>
            <a:ext cx="5661" cy="186610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1" y="0"/>
                </a:moveTo>
                <a:lnTo>
                  <a:pt x="32" y="2076"/>
                </a:lnTo>
                <a:cubicBezTo>
                  <a:pt x="62" y="1402"/>
                  <a:pt x="32" y="705"/>
                  <a:pt x="1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 rot="2242918">
            <a:off x="8681399" y="2916836"/>
            <a:ext cx="22822" cy="186610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0" y="0"/>
                </a:moveTo>
                <a:cubicBezTo>
                  <a:pt x="31" y="705"/>
                  <a:pt x="62" y="1402"/>
                  <a:pt x="31" y="2076"/>
                </a:cubicBezTo>
                <a:lnTo>
                  <a:pt x="223" y="2076"/>
                </a:lnTo>
                <a:cubicBezTo>
                  <a:pt x="253" y="1402"/>
                  <a:pt x="223" y="705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 rot="2242918">
            <a:off x="8715428" y="2950728"/>
            <a:ext cx="11051" cy="168731"/>
          </a:xfrm>
          <a:custGeom>
            <a:avLst/>
            <a:gdLst/>
            <a:ahLst/>
            <a:cxnLst/>
            <a:rect l="l" t="t" r="r" b="b"/>
            <a:pathLst>
              <a:path w="123" h="1878" extrusionOk="0">
                <a:moveTo>
                  <a:pt x="61" y="1"/>
                </a:moveTo>
                <a:cubicBezTo>
                  <a:pt x="0" y="315"/>
                  <a:pt x="31" y="667"/>
                  <a:pt x="61" y="1019"/>
                </a:cubicBezTo>
                <a:cubicBezTo>
                  <a:pt x="81" y="1206"/>
                  <a:pt x="102" y="1395"/>
                  <a:pt x="113" y="1583"/>
                </a:cubicBezTo>
                <a:lnTo>
                  <a:pt x="113" y="1583"/>
                </a:lnTo>
                <a:lnTo>
                  <a:pt x="61" y="1"/>
                </a:lnTo>
                <a:close/>
                <a:moveTo>
                  <a:pt x="113" y="1583"/>
                </a:moveTo>
                <a:lnTo>
                  <a:pt x="123" y="1877"/>
                </a:lnTo>
                <a:cubicBezTo>
                  <a:pt x="123" y="1780"/>
                  <a:pt x="119" y="1682"/>
                  <a:pt x="113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 rot="2242918">
            <a:off x="8707479" y="2947664"/>
            <a:ext cx="29021" cy="172145"/>
          </a:xfrm>
          <a:custGeom>
            <a:avLst/>
            <a:gdLst/>
            <a:ahLst/>
            <a:cxnLst/>
            <a:rect l="l" t="t" r="r" b="b"/>
            <a:pathLst>
              <a:path w="323" h="1916" extrusionOk="0">
                <a:moveTo>
                  <a:pt x="62" y="0"/>
                </a:moveTo>
                <a:cubicBezTo>
                  <a:pt x="0" y="353"/>
                  <a:pt x="31" y="736"/>
                  <a:pt x="62" y="1057"/>
                </a:cubicBezTo>
                <a:lnTo>
                  <a:pt x="131" y="1915"/>
                </a:lnTo>
                <a:lnTo>
                  <a:pt x="322" y="1915"/>
                </a:lnTo>
                <a:lnTo>
                  <a:pt x="253" y="1057"/>
                </a:lnTo>
                <a:cubicBezTo>
                  <a:pt x="223" y="705"/>
                  <a:pt x="192" y="383"/>
                  <a:pt x="253" y="39"/>
                </a:cubicBezTo>
                <a:lnTo>
                  <a:pt x="62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910039" y="4749256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483" y="63"/>
                </a:moveTo>
                <a:cubicBezTo>
                  <a:pt x="631" y="63"/>
                  <a:pt x="788" y="176"/>
                  <a:pt x="815" y="320"/>
                </a:cubicBezTo>
                <a:cubicBezTo>
                  <a:pt x="876" y="512"/>
                  <a:pt x="784" y="703"/>
                  <a:pt x="593" y="765"/>
                </a:cubicBezTo>
                <a:cubicBezTo>
                  <a:pt x="567" y="776"/>
                  <a:pt x="540" y="781"/>
                  <a:pt x="512" y="781"/>
                </a:cubicBezTo>
                <a:cubicBezTo>
                  <a:pt x="374" y="781"/>
                  <a:pt x="235" y="646"/>
                  <a:pt x="210" y="512"/>
                </a:cubicBezTo>
                <a:cubicBezTo>
                  <a:pt x="141" y="320"/>
                  <a:pt x="240" y="129"/>
                  <a:pt x="432" y="68"/>
                </a:cubicBezTo>
                <a:cubicBezTo>
                  <a:pt x="449" y="64"/>
                  <a:pt x="466" y="63"/>
                  <a:pt x="483" y="63"/>
                </a:cubicBezTo>
                <a:close/>
                <a:moveTo>
                  <a:pt x="544" y="0"/>
                </a:moveTo>
                <a:cubicBezTo>
                  <a:pt x="278" y="0"/>
                  <a:pt x="0" y="212"/>
                  <a:pt x="80" y="543"/>
                </a:cubicBezTo>
                <a:cubicBezTo>
                  <a:pt x="132" y="763"/>
                  <a:pt x="326" y="841"/>
                  <a:pt x="520" y="841"/>
                </a:cubicBezTo>
                <a:cubicBezTo>
                  <a:pt x="555" y="841"/>
                  <a:pt x="590" y="838"/>
                  <a:pt x="624" y="834"/>
                </a:cubicBezTo>
                <a:cubicBezTo>
                  <a:pt x="846" y="765"/>
                  <a:pt x="1007" y="543"/>
                  <a:pt x="945" y="290"/>
                </a:cubicBezTo>
                <a:cubicBezTo>
                  <a:pt x="882" y="88"/>
                  <a:pt x="715" y="0"/>
                  <a:pt x="5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8118561" y="1643441"/>
            <a:ext cx="122255" cy="104067"/>
          </a:xfrm>
          <a:custGeom>
            <a:avLst/>
            <a:gdLst/>
            <a:ahLst/>
            <a:cxnLst/>
            <a:rect l="l" t="t" r="r" b="b"/>
            <a:pathLst>
              <a:path w="988" h="841" extrusionOk="0">
                <a:moveTo>
                  <a:pt x="504" y="53"/>
                </a:moveTo>
                <a:cubicBezTo>
                  <a:pt x="654" y="53"/>
                  <a:pt x="775" y="188"/>
                  <a:pt x="827" y="322"/>
                </a:cubicBezTo>
                <a:cubicBezTo>
                  <a:pt x="857" y="514"/>
                  <a:pt x="796" y="705"/>
                  <a:pt x="604" y="736"/>
                </a:cubicBezTo>
                <a:cubicBezTo>
                  <a:pt x="573" y="747"/>
                  <a:pt x="543" y="752"/>
                  <a:pt x="513" y="752"/>
                </a:cubicBezTo>
                <a:cubicBezTo>
                  <a:pt x="363" y="752"/>
                  <a:pt x="242" y="618"/>
                  <a:pt x="191" y="483"/>
                </a:cubicBezTo>
                <a:cubicBezTo>
                  <a:pt x="122" y="322"/>
                  <a:pt x="252" y="131"/>
                  <a:pt x="413" y="69"/>
                </a:cubicBezTo>
                <a:cubicBezTo>
                  <a:pt x="444" y="58"/>
                  <a:pt x="475" y="53"/>
                  <a:pt x="504" y="53"/>
                </a:cubicBezTo>
                <a:close/>
                <a:moveTo>
                  <a:pt x="535" y="0"/>
                </a:moveTo>
                <a:cubicBezTo>
                  <a:pt x="270" y="0"/>
                  <a:pt x="0" y="204"/>
                  <a:pt x="60" y="514"/>
                </a:cubicBezTo>
                <a:cubicBezTo>
                  <a:pt x="115" y="737"/>
                  <a:pt x="324" y="841"/>
                  <a:pt x="526" y="841"/>
                </a:cubicBezTo>
                <a:cubicBezTo>
                  <a:pt x="552" y="841"/>
                  <a:pt x="579" y="839"/>
                  <a:pt x="604" y="835"/>
                </a:cubicBezTo>
                <a:cubicBezTo>
                  <a:pt x="857" y="766"/>
                  <a:pt x="987" y="514"/>
                  <a:pt x="957" y="291"/>
                </a:cubicBezTo>
                <a:cubicBezTo>
                  <a:pt x="881" y="88"/>
                  <a:pt x="709" y="0"/>
                  <a:pt x="535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5689410" y="4160499"/>
            <a:ext cx="101343" cy="100231"/>
          </a:xfrm>
          <a:custGeom>
            <a:avLst/>
            <a:gdLst/>
            <a:ahLst/>
            <a:cxnLst/>
            <a:rect l="l" t="t" r="r" b="b"/>
            <a:pathLst>
              <a:path w="819" h="810" extrusionOk="0">
                <a:moveTo>
                  <a:pt x="183" y="0"/>
                </a:moveTo>
                <a:cubicBezTo>
                  <a:pt x="183" y="0"/>
                  <a:pt x="152" y="0"/>
                  <a:pt x="152" y="31"/>
                </a:cubicBezTo>
                <a:cubicBezTo>
                  <a:pt x="214" y="153"/>
                  <a:pt x="275" y="284"/>
                  <a:pt x="374" y="383"/>
                </a:cubicBezTo>
                <a:cubicBezTo>
                  <a:pt x="244" y="475"/>
                  <a:pt x="114" y="536"/>
                  <a:pt x="22" y="605"/>
                </a:cubicBezTo>
                <a:cubicBezTo>
                  <a:pt x="0" y="627"/>
                  <a:pt x="9" y="649"/>
                  <a:pt x="16" y="649"/>
                </a:cubicBezTo>
                <a:cubicBezTo>
                  <a:pt x="19" y="649"/>
                  <a:pt x="22" y="645"/>
                  <a:pt x="22" y="636"/>
                </a:cubicBezTo>
                <a:cubicBezTo>
                  <a:pt x="152" y="575"/>
                  <a:pt x="275" y="506"/>
                  <a:pt x="405" y="444"/>
                </a:cubicBezTo>
                <a:cubicBezTo>
                  <a:pt x="466" y="575"/>
                  <a:pt x="535" y="667"/>
                  <a:pt x="597" y="797"/>
                </a:cubicBezTo>
                <a:cubicBezTo>
                  <a:pt x="606" y="806"/>
                  <a:pt x="615" y="809"/>
                  <a:pt x="623" y="809"/>
                </a:cubicBezTo>
                <a:cubicBezTo>
                  <a:pt x="643" y="809"/>
                  <a:pt x="658" y="788"/>
                  <a:pt x="658" y="766"/>
                </a:cubicBezTo>
                <a:cubicBezTo>
                  <a:pt x="597" y="636"/>
                  <a:pt x="535" y="536"/>
                  <a:pt x="466" y="414"/>
                </a:cubicBezTo>
                <a:cubicBezTo>
                  <a:pt x="566" y="345"/>
                  <a:pt x="689" y="284"/>
                  <a:pt x="788" y="192"/>
                </a:cubicBezTo>
                <a:cubicBezTo>
                  <a:pt x="819" y="192"/>
                  <a:pt x="788" y="153"/>
                  <a:pt x="788" y="153"/>
                </a:cubicBezTo>
                <a:cubicBezTo>
                  <a:pt x="658" y="192"/>
                  <a:pt x="535" y="284"/>
                  <a:pt x="436" y="345"/>
                </a:cubicBezTo>
                <a:cubicBezTo>
                  <a:pt x="344" y="222"/>
                  <a:pt x="275" y="123"/>
                  <a:pt x="183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7745254" y="1885777"/>
            <a:ext cx="114831" cy="113596"/>
          </a:xfrm>
          <a:custGeom>
            <a:avLst/>
            <a:gdLst/>
            <a:ahLst/>
            <a:cxnLst/>
            <a:rect l="l" t="t" r="r" b="b"/>
            <a:pathLst>
              <a:path w="928" h="918" extrusionOk="0">
                <a:moveTo>
                  <a:pt x="445" y="1"/>
                </a:moveTo>
                <a:lnTo>
                  <a:pt x="445" y="414"/>
                </a:lnTo>
                <a:lnTo>
                  <a:pt x="31" y="414"/>
                </a:lnTo>
                <a:cubicBezTo>
                  <a:pt x="0" y="414"/>
                  <a:pt x="0" y="476"/>
                  <a:pt x="31" y="476"/>
                </a:cubicBezTo>
                <a:lnTo>
                  <a:pt x="445" y="476"/>
                </a:lnTo>
                <a:lnTo>
                  <a:pt x="445" y="889"/>
                </a:lnTo>
                <a:cubicBezTo>
                  <a:pt x="445" y="908"/>
                  <a:pt x="452" y="918"/>
                  <a:pt x="460" y="918"/>
                </a:cubicBezTo>
                <a:cubicBezTo>
                  <a:pt x="468" y="918"/>
                  <a:pt x="475" y="908"/>
                  <a:pt x="475" y="889"/>
                </a:cubicBezTo>
                <a:cubicBezTo>
                  <a:pt x="475" y="767"/>
                  <a:pt x="513" y="636"/>
                  <a:pt x="513" y="476"/>
                </a:cubicBezTo>
                <a:cubicBezTo>
                  <a:pt x="554" y="486"/>
                  <a:pt x="599" y="489"/>
                  <a:pt x="646" y="489"/>
                </a:cubicBezTo>
                <a:cubicBezTo>
                  <a:pt x="740" y="489"/>
                  <a:pt x="840" y="476"/>
                  <a:pt x="927" y="476"/>
                </a:cubicBezTo>
                <a:lnTo>
                  <a:pt x="927" y="445"/>
                </a:lnTo>
                <a:cubicBezTo>
                  <a:pt x="835" y="423"/>
                  <a:pt x="728" y="402"/>
                  <a:pt x="629" y="402"/>
                </a:cubicBezTo>
                <a:cubicBezTo>
                  <a:pt x="589" y="402"/>
                  <a:pt x="549" y="405"/>
                  <a:pt x="513" y="414"/>
                </a:cubicBezTo>
                <a:cubicBezTo>
                  <a:pt x="513" y="253"/>
                  <a:pt x="513" y="123"/>
                  <a:pt x="47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8510029" y="4192952"/>
            <a:ext cx="98621" cy="96519"/>
          </a:xfrm>
          <a:custGeom>
            <a:avLst/>
            <a:gdLst/>
            <a:ahLst/>
            <a:cxnLst/>
            <a:rect l="l" t="t" r="r" b="b"/>
            <a:pathLst>
              <a:path w="797" h="780" extrusionOk="0">
                <a:moveTo>
                  <a:pt x="644" y="0"/>
                </a:moveTo>
                <a:cubicBezTo>
                  <a:pt x="544" y="131"/>
                  <a:pt x="483" y="223"/>
                  <a:pt x="383" y="353"/>
                </a:cubicBezTo>
                <a:cubicBezTo>
                  <a:pt x="291" y="253"/>
                  <a:pt x="161" y="192"/>
                  <a:pt x="69" y="131"/>
                </a:cubicBezTo>
                <a:cubicBezTo>
                  <a:pt x="31" y="131"/>
                  <a:pt x="0" y="161"/>
                  <a:pt x="31" y="161"/>
                </a:cubicBezTo>
                <a:cubicBezTo>
                  <a:pt x="130" y="253"/>
                  <a:pt x="261" y="322"/>
                  <a:pt x="353" y="384"/>
                </a:cubicBezTo>
                <a:cubicBezTo>
                  <a:pt x="291" y="514"/>
                  <a:pt x="222" y="636"/>
                  <a:pt x="161" y="736"/>
                </a:cubicBezTo>
                <a:cubicBezTo>
                  <a:pt x="139" y="758"/>
                  <a:pt x="148" y="779"/>
                  <a:pt x="166" y="779"/>
                </a:cubicBezTo>
                <a:cubicBezTo>
                  <a:pt x="174" y="779"/>
                  <a:pt x="183" y="776"/>
                  <a:pt x="192" y="767"/>
                </a:cubicBezTo>
                <a:cubicBezTo>
                  <a:pt x="261" y="667"/>
                  <a:pt x="353" y="544"/>
                  <a:pt x="414" y="445"/>
                </a:cubicBezTo>
                <a:cubicBezTo>
                  <a:pt x="544" y="514"/>
                  <a:pt x="644" y="606"/>
                  <a:pt x="766" y="636"/>
                </a:cubicBezTo>
                <a:cubicBezTo>
                  <a:pt x="797" y="636"/>
                  <a:pt x="797" y="636"/>
                  <a:pt x="797" y="606"/>
                </a:cubicBezTo>
                <a:cubicBezTo>
                  <a:pt x="705" y="514"/>
                  <a:pt x="575" y="445"/>
                  <a:pt x="483" y="384"/>
                </a:cubicBezTo>
                <a:cubicBezTo>
                  <a:pt x="544" y="253"/>
                  <a:pt x="605" y="161"/>
                  <a:pt x="674" y="31"/>
                </a:cubicBezTo>
                <a:cubicBezTo>
                  <a:pt x="674" y="0"/>
                  <a:pt x="674" y="0"/>
                  <a:pt x="6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7924899" y="2942459"/>
            <a:ext cx="94909" cy="91198"/>
          </a:xfrm>
          <a:custGeom>
            <a:avLst/>
            <a:gdLst/>
            <a:ahLst/>
            <a:cxnLst/>
            <a:rect l="l" t="t" r="r" b="b"/>
            <a:pathLst>
              <a:path w="767" h="737" extrusionOk="0">
                <a:moveTo>
                  <a:pt x="636" y="1"/>
                </a:moveTo>
                <a:cubicBezTo>
                  <a:pt x="544" y="93"/>
                  <a:pt x="445" y="192"/>
                  <a:pt x="383" y="323"/>
                </a:cubicBezTo>
                <a:cubicBezTo>
                  <a:pt x="291" y="223"/>
                  <a:pt x="161" y="131"/>
                  <a:pt x="31" y="62"/>
                </a:cubicBezTo>
                <a:cubicBezTo>
                  <a:pt x="31" y="62"/>
                  <a:pt x="0" y="93"/>
                  <a:pt x="31" y="93"/>
                </a:cubicBezTo>
                <a:lnTo>
                  <a:pt x="322" y="384"/>
                </a:lnTo>
                <a:cubicBezTo>
                  <a:pt x="253" y="476"/>
                  <a:pt x="161" y="575"/>
                  <a:pt x="100" y="706"/>
                </a:cubicBezTo>
                <a:cubicBezTo>
                  <a:pt x="62" y="706"/>
                  <a:pt x="100" y="736"/>
                  <a:pt x="131" y="736"/>
                </a:cubicBezTo>
                <a:cubicBezTo>
                  <a:pt x="192" y="606"/>
                  <a:pt x="291" y="514"/>
                  <a:pt x="383" y="414"/>
                </a:cubicBezTo>
                <a:cubicBezTo>
                  <a:pt x="483" y="476"/>
                  <a:pt x="606" y="575"/>
                  <a:pt x="705" y="667"/>
                </a:cubicBezTo>
                <a:cubicBezTo>
                  <a:pt x="736" y="667"/>
                  <a:pt x="766" y="637"/>
                  <a:pt x="736" y="637"/>
                </a:cubicBezTo>
                <a:cubicBezTo>
                  <a:pt x="636" y="545"/>
                  <a:pt x="544" y="445"/>
                  <a:pt x="414" y="353"/>
                </a:cubicBezTo>
                <a:cubicBezTo>
                  <a:pt x="514" y="254"/>
                  <a:pt x="606" y="162"/>
                  <a:pt x="674" y="31"/>
                </a:cubicBezTo>
                <a:cubicBezTo>
                  <a:pt x="674" y="1"/>
                  <a:pt x="674" y="1"/>
                  <a:pt x="636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727258" y="265881"/>
            <a:ext cx="124482" cy="104562"/>
          </a:xfrm>
          <a:custGeom>
            <a:avLst/>
            <a:gdLst/>
            <a:ahLst/>
            <a:cxnLst/>
            <a:rect l="l" t="t" r="r" b="b"/>
            <a:pathLst>
              <a:path w="1006" h="845" extrusionOk="0">
                <a:moveTo>
                  <a:pt x="511" y="76"/>
                </a:moveTo>
                <a:cubicBezTo>
                  <a:pt x="650" y="76"/>
                  <a:pt x="788" y="210"/>
                  <a:pt x="814" y="345"/>
                </a:cubicBezTo>
                <a:cubicBezTo>
                  <a:pt x="845" y="506"/>
                  <a:pt x="783" y="697"/>
                  <a:pt x="592" y="758"/>
                </a:cubicBezTo>
                <a:cubicBezTo>
                  <a:pt x="566" y="770"/>
                  <a:pt x="538" y="775"/>
                  <a:pt x="511" y="775"/>
                </a:cubicBezTo>
                <a:cubicBezTo>
                  <a:pt x="373" y="775"/>
                  <a:pt x="234" y="640"/>
                  <a:pt x="209" y="506"/>
                </a:cubicBezTo>
                <a:cubicBezTo>
                  <a:pt x="140" y="345"/>
                  <a:pt x="239" y="123"/>
                  <a:pt x="431" y="92"/>
                </a:cubicBezTo>
                <a:cubicBezTo>
                  <a:pt x="457" y="81"/>
                  <a:pt x="484" y="76"/>
                  <a:pt x="511" y="76"/>
                </a:cubicBezTo>
                <a:close/>
                <a:moveTo>
                  <a:pt x="530" y="1"/>
                </a:moveTo>
                <a:cubicBezTo>
                  <a:pt x="268" y="1"/>
                  <a:pt x="1" y="211"/>
                  <a:pt x="79" y="536"/>
                </a:cubicBezTo>
                <a:cubicBezTo>
                  <a:pt x="103" y="741"/>
                  <a:pt x="298" y="845"/>
                  <a:pt x="490" y="845"/>
                </a:cubicBezTo>
                <a:cubicBezTo>
                  <a:pt x="535" y="845"/>
                  <a:pt x="580" y="839"/>
                  <a:pt x="623" y="827"/>
                </a:cubicBezTo>
                <a:cubicBezTo>
                  <a:pt x="845" y="789"/>
                  <a:pt x="1006" y="536"/>
                  <a:pt x="944" y="314"/>
                </a:cubicBezTo>
                <a:cubicBezTo>
                  <a:pt x="880" y="96"/>
                  <a:pt x="706" y="1"/>
                  <a:pt x="53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720007" y="2258243"/>
            <a:ext cx="102457" cy="98252"/>
          </a:xfrm>
          <a:custGeom>
            <a:avLst/>
            <a:gdLst/>
            <a:ahLst/>
            <a:cxnLst/>
            <a:rect l="l" t="t" r="r" b="b"/>
            <a:pathLst>
              <a:path w="828" h="794" extrusionOk="0">
                <a:moveTo>
                  <a:pt x="201" y="1"/>
                </a:moveTo>
                <a:cubicBezTo>
                  <a:pt x="192" y="1"/>
                  <a:pt x="192" y="14"/>
                  <a:pt x="192" y="14"/>
                </a:cubicBezTo>
                <a:cubicBezTo>
                  <a:pt x="223" y="144"/>
                  <a:pt x="284" y="267"/>
                  <a:pt x="384" y="397"/>
                </a:cubicBezTo>
                <a:cubicBezTo>
                  <a:pt x="253" y="459"/>
                  <a:pt x="154" y="528"/>
                  <a:pt x="31" y="619"/>
                </a:cubicBezTo>
                <a:cubicBezTo>
                  <a:pt x="1" y="619"/>
                  <a:pt x="31" y="650"/>
                  <a:pt x="62" y="650"/>
                </a:cubicBezTo>
                <a:cubicBezTo>
                  <a:pt x="154" y="589"/>
                  <a:pt x="284" y="528"/>
                  <a:pt x="414" y="428"/>
                </a:cubicBezTo>
                <a:cubicBezTo>
                  <a:pt x="476" y="558"/>
                  <a:pt x="537" y="688"/>
                  <a:pt x="636" y="780"/>
                </a:cubicBezTo>
                <a:cubicBezTo>
                  <a:pt x="636" y="789"/>
                  <a:pt x="639" y="793"/>
                  <a:pt x="643" y="793"/>
                </a:cubicBezTo>
                <a:cubicBezTo>
                  <a:pt x="652" y="793"/>
                  <a:pt x="667" y="771"/>
                  <a:pt x="667" y="750"/>
                </a:cubicBezTo>
                <a:cubicBezTo>
                  <a:pt x="606" y="650"/>
                  <a:pt x="537" y="528"/>
                  <a:pt x="476" y="397"/>
                </a:cubicBezTo>
                <a:cubicBezTo>
                  <a:pt x="575" y="336"/>
                  <a:pt x="698" y="267"/>
                  <a:pt x="797" y="175"/>
                </a:cubicBezTo>
                <a:cubicBezTo>
                  <a:pt x="828" y="175"/>
                  <a:pt x="797" y="144"/>
                  <a:pt x="797" y="144"/>
                </a:cubicBezTo>
                <a:cubicBezTo>
                  <a:pt x="667" y="206"/>
                  <a:pt x="537" y="267"/>
                  <a:pt x="445" y="367"/>
                </a:cubicBezTo>
                <a:cubicBezTo>
                  <a:pt x="384" y="236"/>
                  <a:pt x="284" y="114"/>
                  <a:pt x="223" y="14"/>
                </a:cubicBezTo>
                <a:cubicBezTo>
                  <a:pt x="213" y="4"/>
                  <a:pt x="206" y="1"/>
                  <a:pt x="201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27128" y="1720899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535" y="79"/>
                </a:moveTo>
                <a:cubicBezTo>
                  <a:pt x="679" y="79"/>
                  <a:pt x="790" y="195"/>
                  <a:pt x="815" y="351"/>
                </a:cubicBezTo>
                <a:cubicBezTo>
                  <a:pt x="877" y="512"/>
                  <a:pt x="785" y="703"/>
                  <a:pt x="624" y="765"/>
                </a:cubicBezTo>
                <a:cubicBezTo>
                  <a:pt x="592" y="776"/>
                  <a:pt x="562" y="781"/>
                  <a:pt x="533" y="781"/>
                </a:cubicBezTo>
                <a:cubicBezTo>
                  <a:pt x="382" y="781"/>
                  <a:pt x="261" y="646"/>
                  <a:pt x="210" y="512"/>
                </a:cubicBezTo>
                <a:cubicBezTo>
                  <a:pt x="141" y="320"/>
                  <a:pt x="271" y="129"/>
                  <a:pt x="432" y="98"/>
                </a:cubicBezTo>
                <a:cubicBezTo>
                  <a:pt x="468" y="85"/>
                  <a:pt x="502" y="79"/>
                  <a:pt x="535" y="79"/>
                </a:cubicBezTo>
                <a:close/>
                <a:moveTo>
                  <a:pt x="542" y="0"/>
                </a:moveTo>
                <a:cubicBezTo>
                  <a:pt x="278" y="0"/>
                  <a:pt x="1" y="212"/>
                  <a:pt x="80" y="543"/>
                </a:cubicBezTo>
                <a:cubicBezTo>
                  <a:pt x="132" y="759"/>
                  <a:pt x="330" y="840"/>
                  <a:pt x="525" y="840"/>
                </a:cubicBezTo>
                <a:cubicBezTo>
                  <a:pt x="558" y="840"/>
                  <a:pt x="592" y="838"/>
                  <a:pt x="624" y="834"/>
                </a:cubicBezTo>
                <a:cubicBezTo>
                  <a:pt x="877" y="765"/>
                  <a:pt x="1007" y="543"/>
                  <a:pt x="938" y="290"/>
                </a:cubicBezTo>
                <a:cubicBezTo>
                  <a:pt x="878" y="88"/>
                  <a:pt x="713" y="0"/>
                  <a:pt x="54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27134" y="1183230"/>
            <a:ext cx="98621" cy="95653"/>
          </a:xfrm>
          <a:custGeom>
            <a:avLst/>
            <a:gdLst/>
            <a:ahLst/>
            <a:cxnLst/>
            <a:rect l="l" t="t" r="r" b="b"/>
            <a:pathLst>
              <a:path w="797" h="773" extrusionOk="0">
                <a:moveTo>
                  <a:pt x="657" y="1"/>
                </a:moveTo>
                <a:cubicBezTo>
                  <a:pt x="653" y="1"/>
                  <a:pt x="646" y="4"/>
                  <a:pt x="636" y="14"/>
                </a:cubicBezTo>
                <a:cubicBezTo>
                  <a:pt x="544" y="106"/>
                  <a:pt x="475" y="236"/>
                  <a:pt x="414" y="328"/>
                </a:cubicBezTo>
                <a:cubicBezTo>
                  <a:pt x="284" y="267"/>
                  <a:pt x="161" y="206"/>
                  <a:pt x="61" y="106"/>
                </a:cubicBezTo>
                <a:cubicBezTo>
                  <a:pt x="31" y="106"/>
                  <a:pt x="0" y="137"/>
                  <a:pt x="31" y="175"/>
                </a:cubicBezTo>
                <a:cubicBezTo>
                  <a:pt x="161" y="236"/>
                  <a:pt x="253" y="298"/>
                  <a:pt x="383" y="397"/>
                </a:cubicBezTo>
                <a:cubicBezTo>
                  <a:pt x="284" y="520"/>
                  <a:pt x="222" y="619"/>
                  <a:pt x="161" y="750"/>
                </a:cubicBezTo>
                <a:cubicBezTo>
                  <a:pt x="146" y="765"/>
                  <a:pt x="153" y="773"/>
                  <a:pt x="165" y="773"/>
                </a:cubicBezTo>
                <a:cubicBezTo>
                  <a:pt x="176" y="773"/>
                  <a:pt x="192" y="765"/>
                  <a:pt x="192" y="750"/>
                </a:cubicBezTo>
                <a:cubicBezTo>
                  <a:pt x="284" y="650"/>
                  <a:pt x="352" y="558"/>
                  <a:pt x="444" y="428"/>
                </a:cubicBezTo>
                <a:cubicBezTo>
                  <a:pt x="544" y="520"/>
                  <a:pt x="667" y="589"/>
                  <a:pt x="797" y="650"/>
                </a:cubicBezTo>
                <a:lnTo>
                  <a:pt x="797" y="619"/>
                </a:lnTo>
                <a:cubicBezTo>
                  <a:pt x="705" y="520"/>
                  <a:pt x="575" y="459"/>
                  <a:pt x="475" y="397"/>
                </a:cubicBezTo>
                <a:cubicBezTo>
                  <a:pt x="544" y="267"/>
                  <a:pt x="605" y="137"/>
                  <a:pt x="667" y="14"/>
                </a:cubicBezTo>
                <a:cubicBezTo>
                  <a:pt x="667" y="14"/>
                  <a:pt x="667" y="1"/>
                  <a:pt x="657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 rot="-6609804">
            <a:off x="8311490" y="84368"/>
            <a:ext cx="225018" cy="876301"/>
          </a:xfrm>
          <a:custGeom>
            <a:avLst/>
            <a:gdLst/>
            <a:ahLst/>
            <a:cxnLst/>
            <a:rect l="l" t="t" r="r" b="b"/>
            <a:pathLst>
              <a:path w="4023" h="15667" extrusionOk="0">
                <a:moveTo>
                  <a:pt x="2061" y="0"/>
                </a:moveTo>
                <a:cubicBezTo>
                  <a:pt x="2046" y="0"/>
                  <a:pt x="2030" y="8"/>
                  <a:pt x="2015" y="23"/>
                </a:cubicBezTo>
                <a:lnTo>
                  <a:pt x="1693" y="245"/>
                </a:lnTo>
                <a:cubicBezTo>
                  <a:pt x="1662" y="245"/>
                  <a:pt x="1662" y="284"/>
                  <a:pt x="1662" y="314"/>
                </a:cubicBezTo>
                <a:cubicBezTo>
                  <a:pt x="1594" y="598"/>
                  <a:pt x="1662" y="919"/>
                  <a:pt x="1754" y="1241"/>
                </a:cubicBezTo>
                <a:cubicBezTo>
                  <a:pt x="1823" y="1494"/>
                  <a:pt x="1854" y="1747"/>
                  <a:pt x="1854" y="2007"/>
                </a:cubicBezTo>
                <a:cubicBezTo>
                  <a:pt x="1823" y="2099"/>
                  <a:pt x="1823" y="2199"/>
                  <a:pt x="1785" y="2291"/>
                </a:cubicBezTo>
                <a:cubicBezTo>
                  <a:pt x="1785" y="2352"/>
                  <a:pt x="1754" y="2421"/>
                  <a:pt x="1754" y="2513"/>
                </a:cubicBezTo>
                <a:cubicBezTo>
                  <a:pt x="1724" y="2735"/>
                  <a:pt x="1754" y="2965"/>
                  <a:pt x="1754" y="3187"/>
                </a:cubicBezTo>
                <a:cubicBezTo>
                  <a:pt x="1946" y="5355"/>
                  <a:pt x="2046" y="7561"/>
                  <a:pt x="2076" y="9760"/>
                </a:cubicBezTo>
                <a:lnTo>
                  <a:pt x="2076" y="9860"/>
                </a:lnTo>
                <a:cubicBezTo>
                  <a:pt x="2107" y="10335"/>
                  <a:pt x="2107" y="10817"/>
                  <a:pt x="2137" y="11292"/>
                </a:cubicBezTo>
                <a:cubicBezTo>
                  <a:pt x="2206" y="11737"/>
                  <a:pt x="2268" y="12219"/>
                  <a:pt x="2360" y="12664"/>
                </a:cubicBezTo>
                <a:cubicBezTo>
                  <a:pt x="2459" y="13177"/>
                  <a:pt x="2551" y="13721"/>
                  <a:pt x="2589" y="14226"/>
                </a:cubicBezTo>
                <a:cubicBezTo>
                  <a:pt x="2589" y="14548"/>
                  <a:pt x="2589" y="15031"/>
                  <a:pt x="2398" y="15314"/>
                </a:cubicBezTo>
                <a:cubicBezTo>
                  <a:pt x="2360" y="15414"/>
                  <a:pt x="2268" y="15445"/>
                  <a:pt x="2206" y="15475"/>
                </a:cubicBezTo>
                <a:cubicBezTo>
                  <a:pt x="2168" y="15475"/>
                  <a:pt x="2168" y="15445"/>
                  <a:pt x="2137" y="15445"/>
                </a:cubicBezTo>
                <a:cubicBezTo>
                  <a:pt x="2107" y="15414"/>
                  <a:pt x="2107" y="15376"/>
                  <a:pt x="2076" y="15345"/>
                </a:cubicBezTo>
                <a:cubicBezTo>
                  <a:pt x="1854" y="14901"/>
                  <a:pt x="1724" y="14418"/>
                  <a:pt x="1662" y="13912"/>
                </a:cubicBezTo>
                <a:lnTo>
                  <a:pt x="1662" y="12985"/>
                </a:lnTo>
                <a:lnTo>
                  <a:pt x="1662" y="12694"/>
                </a:lnTo>
                <a:cubicBezTo>
                  <a:pt x="1662" y="12120"/>
                  <a:pt x="1632" y="11545"/>
                  <a:pt x="1594" y="10971"/>
                </a:cubicBezTo>
                <a:lnTo>
                  <a:pt x="1057" y="1203"/>
                </a:lnTo>
                <a:cubicBezTo>
                  <a:pt x="1019" y="981"/>
                  <a:pt x="1019" y="728"/>
                  <a:pt x="927" y="536"/>
                </a:cubicBezTo>
                <a:cubicBezTo>
                  <a:pt x="822" y="333"/>
                  <a:pt x="637" y="188"/>
                  <a:pt x="453" y="188"/>
                </a:cubicBezTo>
                <a:cubicBezTo>
                  <a:pt x="409" y="188"/>
                  <a:pt x="365" y="197"/>
                  <a:pt x="322" y="215"/>
                </a:cubicBezTo>
                <a:cubicBezTo>
                  <a:pt x="130" y="314"/>
                  <a:pt x="31" y="567"/>
                  <a:pt x="0" y="1011"/>
                </a:cubicBezTo>
                <a:cubicBezTo>
                  <a:pt x="0" y="2260"/>
                  <a:pt x="161" y="3501"/>
                  <a:pt x="322" y="4750"/>
                </a:cubicBezTo>
                <a:cubicBezTo>
                  <a:pt x="444" y="5868"/>
                  <a:pt x="605" y="7048"/>
                  <a:pt x="605" y="8197"/>
                </a:cubicBezTo>
                <a:lnTo>
                  <a:pt x="605" y="9699"/>
                </a:lnTo>
                <a:cubicBezTo>
                  <a:pt x="575" y="10434"/>
                  <a:pt x="575" y="11162"/>
                  <a:pt x="605" y="11928"/>
                </a:cubicBezTo>
                <a:cubicBezTo>
                  <a:pt x="605" y="11997"/>
                  <a:pt x="636" y="12028"/>
                  <a:pt x="705" y="12028"/>
                </a:cubicBezTo>
                <a:cubicBezTo>
                  <a:pt x="766" y="12028"/>
                  <a:pt x="797" y="11997"/>
                  <a:pt x="797" y="11928"/>
                </a:cubicBezTo>
                <a:cubicBezTo>
                  <a:pt x="766" y="11162"/>
                  <a:pt x="766" y="10434"/>
                  <a:pt x="797" y="9699"/>
                </a:cubicBezTo>
                <a:lnTo>
                  <a:pt x="797" y="8197"/>
                </a:lnTo>
                <a:cubicBezTo>
                  <a:pt x="797" y="7018"/>
                  <a:pt x="636" y="5838"/>
                  <a:pt x="513" y="4719"/>
                </a:cubicBezTo>
                <a:cubicBezTo>
                  <a:pt x="352" y="3501"/>
                  <a:pt x="192" y="2260"/>
                  <a:pt x="192" y="1011"/>
                </a:cubicBezTo>
                <a:cubicBezTo>
                  <a:pt x="192" y="667"/>
                  <a:pt x="291" y="437"/>
                  <a:pt x="414" y="375"/>
                </a:cubicBezTo>
                <a:cubicBezTo>
                  <a:pt x="424" y="372"/>
                  <a:pt x="434" y="371"/>
                  <a:pt x="445" y="371"/>
                </a:cubicBezTo>
                <a:cubicBezTo>
                  <a:pt x="545" y="371"/>
                  <a:pt x="680" y="487"/>
                  <a:pt x="735" y="598"/>
                </a:cubicBezTo>
                <a:cubicBezTo>
                  <a:pt x="827" y="789"/>
                  <a:pt x="827" y="1011"/>
                  <a:pt x="866" y="1241"/>
                </a:cubicBezTo>
                <a:lnTo>
                  <a:pt x="1402" y="10971"/>
                </a:lnTo>
                <a:cubicBezTo>
                  <a:pt x="1440" y="11545"/>
                  <a:pt x="1471" y="12120"/>
                  <a:pt x="1471" y="12694"/>
                </a:cubicBezTo>
                <a:lnTo>
                  <a:pt x="1471" y="12985"/>
                </a:lnTo>
                <a:lnTo>
                  <a:pt x="1471" y="13912"/>
                </a:lnTo>
                <a:cubicBezTo>
                  <a:pt x="1532" y="14456"/>
                  <a:pt x="1693" y="14962"/>
                  <a:pt x="1915" y="15445"/>
                </a:cubicBezTo>
                <a:cubicBezTo>
                  <a:pt x="1915" y="15475"/>
                  <a:pt x="1946" y="15536"/>
                  <a:pt x="2015" y="15567"/>
                </a:cubicBezTo>
                <a:cubicBezTo>
                  <a:pt x="2046" y="15636"/>
                  <a:pt x="2107" y="15667"/>
                  <a:pt x="2206" y="15667"/>
                </a:cubicBezTo>
                <a:lnTo>
                  <a:pt x="2237" y="15667"/>
                </a:lnTo>
                <a:cubicBezTo>
                  <a:pt x="2360" y="15636"/>
                  <a:pt x="2490" y="15567"/>
                  <a:pt x="2551" y="15445"/>
                </a:cubicBezTo>
                <a:cubicBezTo>
                  <a:pt x="2781" y="15062"/>
                  <a:pt x="2781" y="14579"/>
                  <a:pt x="2781" y="14226"/>
                </a:cubicBezTo>
                <a:cubicBezTo>
                  <a:pt x="2712" y="13690"/>
                  <a:pt x="2651" y="13146"/>
                  <a:pt x="2551" y="12633"/>
                </a:cubicBezTo>
                <a:cubicBezTo>
                  <a:pt x="2459" y="12189"/>
                  <a:pt x="2398" y="11737"/>
                  <a:pt x="2329" y="11262"/>
                </a:cubicBezTo>
                <a:cubicBezTo>
                  <a:pt x="2298" y="10817"/>
                  <a:pt x="2298" y="10335"/>
                  <a:pt x="2268" y="9860"/>
                </a:cubicBezTo>
                <a:lnTo>
                  <a:pt x="2268" y="9760"/>
                </a:lnTo>
                <a:cubicBezTo>
                  <a:pt x="2237" y="7561"/>
                  <a:pt x="2137" y="5355"/>
                  <a:pt x="1946" y="3187"/>
                </a:cubicBezTo>
                <a:cubicBezTo>
                  <a:pt x="1946" y="2965"/>
                  <a:pt x="1915" y="2735"/>
                  <a:pt x="1946" y="2544"/>
                </a:cubicBezTo>
                <a:cubicBezTo>
                  <a:pt x="1946" y="2452"/>
                  <a:pt x="1977" y="2390"/>
                  <a:pt x="1977" y="2321"/>
                </a:cubicBezTo>
                <a:cubicBezTo>
                  <a:pt x="2015" y="2229"/>
                  <a:pt x="2015" y="2130"/>
                  <a:pt x="2046" y="2038"/>
                </a:cubicBezTo>
                <a:cubicBezTo>
                  <a:pt x="2046" y="1747"/>
                  <a:pt x="1977" y="1463"/>
                  <a:pt x="1915" y="1203"/>
                </a:cubicBezTo>
                <a:cubicBezTo>
                  <a:pt x="1854" y="919"/>
                  <a:pt x="1785" y="628"/>
                  <a:pt x="1854" y="375"/>
                </a:cubicBezTo>
                <a:lnTo>
                  <a:pt x="2015" y="245"/>
                </a:lnTo>
                <a:lnTo>
                  <a:pt x="2237" y="1685"/>
                </a:lnTo>
                <a:cubicBezTo>
                  <a:pt x="2360" y="2352"/>
                  <a:pt x="2490" y="3057"/>
                  <a:pt x="2520" y="3762"/>
                </a:cubicBezTo>
                <a:lnTo>
                  <a:pt x="2520" y="4497"/>
                </a:lnTo>
                <a:cubicBezTo>
                  <a:pt x="2520" y="4719"/>
                  <a:pt x="2490" y="4911"/>
                  <a:pt x="2520" y="5102"/>
                </a:cubicBezTo>
                <a:cubicBezTo>
                  <a:pt x="2520" y="5707"/>
                  <a:pt x="2589" y="6313"/>
                  <a:pt x="2651" y="6918"/>
                </a:cubicBezTo>
                <a:lnTo>
                  <a:pt x="2651" y="7109"/>
                </a:lnTo>
                <a:cubicBezTo>
                  <a:pt x="2934" y="9668"/>
                  <a:pt x="3126" y="12733"/>
                  <a:pt x="3195" y="15445"/>
                </a:cubicBezTo>
                <a:cubicBezTo>
                  <a:pt x="3195" y="15475"/>
                  <a:pt x="3195" y="15475"/>
                  <a:pt x="3225" y="15506"/>
                </a:cubicBezTo>
                <a:cubicBezTo>
                  <a:pt x="3269" y="15528"/>
                  <a:pt x="3316" y="15549"/>
                  <a:pt x="3361" y="15549"/>
                </a:cubicBezTo>
                <a:cubicBezTo>
                  <a:pt x="3380" y="15549"/>
                  <a:pt x="3399" y="15545"/>
                  <a:pt x="3417" y="15536"/>
                </a:cubicBezTo>
                <a:cubicBezTo>
                  <a:pt x="3639" y="15475"/>
                  <a:pt x="3830" y="15062"/>
                  <a:pt x="3930" y="14801"/>
                </a:cubicBezTo>
                <a:cubicBezTo>
                  <a:pt x="4022" y="14518"/>
                  <a:pt x="3991" y="14165"/>
                  <a:pt x="3991" y="13912"/>
                </a:cubicBezTo>
                <a:lnTo>
                  <a:pt x="3800" y="11836"/>
                </a:lnTo>
                <a:cubicBezTo>
                  <a:pt x="3739" y="11354"/>
                  <a:pt x="3700" y="10848"/>
                  <a:pt x="3700" y="10365"/>
                </a:cubicBezTo>
                <a:cubicBezTo>
                  <a:pt x="3670" y="10113"/>
                  <a:pt x="3670" y="9890"/>
                  <a:pt x="3670" y="9668"/>
                </a:cubicBezTo>
                <a:cubicBezTo>
                  <a:pt x="3700" y="9285"/>
                  <a:pt x="3700" y="8902"/>
                  <a:pt x="3670" y="8550"/>
                </a:cubicBezTo>
                <a:cubicBezTo>
                  <a:pt x="3639" y="8228"/>
                  <a:pt x="3608" y="7944"/>
                  <a:pt x="3547" y="7653"/>
                </a:cubicBezTo>
                <a:cubicBezTo>
                  <a:pt x="3547" y="7492"/>
                  <a:pt x="3509" y="7332"/>
                  <a:pt x="3509" y="7178"/>
                </a:cubicBezTo>
                <a:cubicBezTo>
                  <a:pt x="3417" y="6474"/>
                  <a:pt x="3386" y="5738"/>
                  <a:pt x="3356" y="5003"/>
                </a:cubicBezTo>
                <a:cubicBezTo>
                  <a:pt x="3317" y="4076"/>
                  <a:pt x="3287" y="3156"/>
                  <a:pt x="3126" y="2229"/>
                </a:cubicBezTo>
                <a:cubicBezTo>
                  <a:pt x="3095" y="2099"/>
                  <a:pt x="3095" y="1969"/>
                  <a:pt x="3064" y="1846"/>
                </a:cubicBezTo>
                <a:cubicBezTo>
                  <a:pt x="2972" y="1302"/>
                  <a:pt x="2842" y="728"/>
                  <a:pt x="2934" y="215"/>
                </a:cubicBezTo>
                <a:cubicBezTo>
                  <a:pt x="2934" y="153"/>
                  <a:pt x="2904" y="123"/>
                  <a:pt x="2873" y="92"/>
                </a:cubicBezTo>
                <a:cubicBezTo>
                  <a:pt x="2812" y="92"/>
                  <a:pt x="2781" y="123"/>
                  <a:pt x="2743" y="184"/>
                </a:cubicBezTo>
                <a:cubicBezTo>
                  <a:pt x="2651" y="728"/>
                  <a:pt x="2781" y="1333"/>
                  <a:pt x="2873" y="1877"/>
                </a:cubicBezTo>
                <a:cubicBezTo>
                  <a:pt x="2904" y="2007"/>
                  <a:pt x="2904" y="2130"/>
                  <a:pt x="2934" y="2260"/>
                </a:cubicBezTo>
                <a:cubicBezTo>
                  <a:pt x="3095" y="3156"/>
                  <a:pt x="3126" y="4114"/>
                  <a:pt x="3164" y="5033"/>
                </a:cubicBezTo>
                <a:cubicBezTo>
                  <a:pt x="3195" y="5738"/>
                  <a:pt x="3225" y="6474"/>
                  <a:pt x="3317" y="7209"/>
                </a:cubicBezTo>
                <a:cubicBezTo>
                  <a:pt x="3317" y="7370"/>
                  <a:pt x="3356" y="7523"/>
                  <a:pt x="3386" y="7684"/>
                </a:cubicBezTo>
                <a:cubicBezTo>
                  <a:pt x="3417" y="7975"/>
                  <a:pt x="3447" y="8259"/>
                  <a:pt x="3478" y="8550"/>
                </a:cubicBezTo>
                <a:cubicBezTo>
                  <a:pt x="3509" y="8933"/>
                  <a:pt x="3509" y="9316"/>
                  <a:pt x="3478" y="9668"/>
                </a:cubicBezTo>
                <a:cubicBezTo>
                  <a:pt x="3478" y="9890"/>
                  <a:pt x="3478" y="10113"/>
                  <a:pt x="3509" y="10365"/>
                </a:cubicBezTo>
                <a:cubicBezTo>
                  <a:pt x="3509" y="10848"/>
                  <a:pt x="3547" y="11354"/>
                  <a:pt x="3608" y="11836"/>
                </a:cubicBezTo>
                <a:lnTo>
                  <a:pt x="3800" y="13912"/>
                </a:lnTo>
                <a:cubicBezTo>
                  <a:pt x="3800" y="14165"/>
                  <a:pt x="3830" y="14487"/>
                  <a:pt x="3739" y="14740"/>
                </a:cubicBezTo>
                <a:cubicBezTo>
                  <a:pt x="3608" y="15062"/>
                  <a:pt x="3478" y="15314"/>
                  <a:pt x="3386" y="15345"/>
                </a:cubicBezTo>
                <a:cubicBezTo>
                  <a:pt x="3317" y="12664"/>
                  <a:pt x="3126" y="9630"/>
                  <a:pt x="2842" y="7079"/>
                </a:cubicBezTo>
                <a:lnTo>
                  <a:pt x="2842" y="6887"/>
                </a:lnTo>
                <a:cubicBezTo>
                  <a:pt x="2781" y="6313"/>
                  <a:pt x="2712" y="5707"/>
                  <a:pt x="2712" y="5102"/>
                </a:cubicBezTo>
                <a:cubicBezTo>
                  <a:pt x="2681" y="4911"/>
                  <a:pt x="2712" y="4719"/>
                  <a:pt x="2712" y="4528"/>
                </a:cubicBezTo>
                <a:lnTo>
                  <a:pt x="2712" y="3762"/>
                </a:lnTo>
                <a:cubicBezTo>
                  <a:pt x="2681" y="3026"/>
                  <a:pt x="2551" y="2321"/>
                  <a:pt x="2429" y="1655"/>
                </a:cubicBezTo>
                <a:lnTo>
                  <a:pt x="2168" y="92"/>
                </a:lnTo>
                <a:cubicBezTo>
                  <a:pt x="2168" y="54"/>
                  <a:pt x="2137" y="23"/>
                  <a:pt x="2107" y="23"/>
                </a:cubicBezTo>
                <a:cubicBezTo>
                  <a:pt x="2091" y="8"/>
                  <a:pt x="2076" y="0"/>
                  <a:pt x="2061" y="0"/>
                </a:cubicBezTo>
                <a:close/>
              </a:path>
            </a:pathLst>
          </a:custGeom>
          <a:solidFill>
            <a:srgbClr val="1F4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 rot="5400000">
            <a:off x="4376396" y="421754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483" y="63"/>
                </a:moveTo>
                <a:cubicBezTo>
                  <a:pt x="631" y="63"/>
                  <a:pt x="788" y="176"/>
                  <a:pt x="815" y="320"/>
                </a:cubicBezTo>
                <a:cubicBezTo>
                  <a:pt x="876" y="512"/>
                  <a:pt x="784" y="703"/>
                  <a:pt x="593" y="765"/>
                </a:cubicBezTo>
                <a:cubicBezTo>
                  <a:pt x="567" y="776"/>
                  <a:pt x="540" y="781"/>
                  <a:pt x="512" y="781"/>
                </a:cubicBezTo>
                <a:cubicBezTo>
                  <a:pt x="374" y="781"/>
                  <a:pt x="235" y="646"/>
                  <a:pt x="210" y="512"/>
                </a:cubicBezTo>
                <a:cubicBezTo>
                  <a:pt x="141" y="320"/>
                  <a:pt x="240" y="129"/>
                  <a:pt x="432" y="68"/>
                </a:cubicBezTo>
                <a:cubicBezTo>
                  <a:pt x="449" y="64"/>
                  <a:pt x="466" y="63"/>
                  <a:pt x="483" y="63"/>
                </a:cubicBezTo>
                <a:close/>
                <a:moveTo>
                  <a:pt x="544" y="0"/>
                </a:moveTo>
                <a:cubicBezTo>
                  <a:pt x="278" y="0"/>
                  <a:pt x="0" y="212"/>
                  <a:pt x="80" y="543"/>
                </a:cubicBezTo>
                <a:cubicBezTo>
                  <a:pt x="132" y="763"/>
                  <a:pt x="326" y="841"/>
                  <a:pt x="520" y="841"/>
                </a:cubicBezTo>
                <a:cubicBezTo>
                  <a:pt x="555" y="841"/>
                  <a:pt x="590" y="838"/>
                  <a:pt x="624" y="834"/>
                </a:cubicBezTo>
                <a:cubicBezTo>
                  <a:pt x="846" y="765"/>
                  <a:pt x="1007" y="543"/>
                  <a:pt x="945" y="290"/>
                </a:cubicBezTo>
                <a:cubicBezTo>
                  <a:pt x="882" y="88"/>
                  <a:pt x="715" y="0"/>
                  <a:pt x="5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3073218" y="224850"/>
            <a:ext cx="121760" cy="103572"/>
          </a:xfrm>
          <a:custGeom>
            <a:avLst/>
            <a:gdLst/>
            <a:ahLst/>
            <a:cxnLst/>
            <a:rect l="l" t="t" r="r" b="b"/>
            <a:pathLst>
              <a:path w="984" h="837" extrusionOk="0">
                <a:moveTo>
                  <a:pt x="492" y="51"/>
                </a:moveTo>
                <a:cubicBezTo>
                  <a:pt x="646" y="51"/>
                  <a:pt x="770" y="187"/>
                  <a:pt x="823" y="317"/>
                </a:cubicBezTo>
                <a:cubicBezTo>
                  <a:pt x="853" y="509"/>
                  <a:pt x="792" y="701"/>
                  <a:pt x="600" y="739"/>
                </a:cubicBezTo>
                <a:cubicBezTo>
                  <a:pt x="572" y="748"/>
                  <a:pt x="544" y="752"/>
                  <a:pt x="517" y="752"/>
                </a:cubicBezTo>
                <a:cubicBezTo>
                  <a:pt x="363" y="752"/>
                  <a:pt x="239" y="615"/>
                  <a:pt x="187" y="478"/>
                </a:cubicBezTo>
                <a:cubicBezTo>
                  <a:pt x="156" y="317"/>
                  <a:pt x="248" y="126"/>
                  <a:pt x="409" y="65"/>
                </a:cubicBezTo>
                <a:cubicBezTo>
                  <a:pt x="437" y="55"/>
                  <a:pt x="465" y="51"/>
                  <a:pt x="492" y="51"/>
                </a:cubicBezTo>
                <a:close/>
                <a:moveTo>
                  <a:pt x="535" y="1"/>
                </a:moveTo>
                <a:cubicBezTo>
                  <a:pt x="270" y="1"/>
                  <a:pt x="1" y="203"/>
                  <a:pt x="56" y="509"/>
                </a:cubicBezTo>
                <a:cubicBezTo>
                  <a:pt x="117" y="738"/>
                  <a:pt x="343" y="836"/>
                  <a:pt x="547" y="836"/>
                </a:cubicBezTo>
                <a:cubicBezTo>
                  <a:pt x="576" y="836"/>
                  <a:pt x="604" y="834"/>
                  <a:pt x="631" y="831"/>
                </a:cubicBezTo>
                <a:cubicBezTo>
                  <a:pt x="853" y="769"/>
                  <a:pt x="983" y="509"/>
                  <a:pt x="953" y="287"/>
                </a:cubicBezTo>
                <a:cubicBezTo>
                  <a:pt x="877" y="87"/>
                  <a:pt x="707" y="1"/>
                  <a:pt x="53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 rot="5400000">
            <a:off x="5273190" y="945525"/>
            <a:ext cx="101343" cy="100231"/>
          </a:xfrm>
          <a:custGeom>
            <a:avLst/>
            <a:gdLst/>
            <a:ahLst/>
            <a:cxnLst/>
            <a:rect l="l" t="t" r="r" b="b"/>
            <a:pathLst>
              <a:path w="819" h="810" extrusionOk="0">
                <a:moveTo>
                  <a:pt x="183" y="0"/>
                </a:moveTo>
                <a:cubicBezTo>
                  <a:pt x="183" y="0"/>
                  <a:pt x="152" y="0"/>
                  <a:pt x="152" y="31"/>
                </a:cubicBezTo>
                <a:cubicBezTo>
                  <a:pt x="214" y="153"/>
                  <a:pt x="275" y="284"/>
                  <a:pt x="374" y="383"/>
                </a:cubicBezTo>
                <a:cubicBezTo>
                  <a:pt x="244" y="475"/>
                  <a:pt x="114" y="536"/>
                  <a:pt x="22" y="605"/>
                </a:cubicBezTo>
                <a:cubicBezTo>
                  <a:pt x="0" y="627"/>
                  <a:pt x="9" y="649"/>
                  <a:pt x="16" y="649"/>
                </a:cubicBezTo>
                <a:cubicBezTo>
                  <a:pt x="19" y="649"/>
                  <a:pt x="22" y="645"/>
                  <a:pt x="22" y="636"/>
                </a:cubicBezTo>
                <a:cubicBezTo>
                  <a:pt x="152" y="575"/>
                  <a:pt x="275" y="506"/>
                  <a:pt x="405" y="444"/>
                </a:cubicBezTo>
                <a:cubicBezTo>
                  <a:pt x="466" y="575"/>
                  <a:pt x="535" y="667"/>
                  <a:pt x="597" y="797"/>
                </a:cubicBezTo>
                <a:cubicBezTo>
                  <a:pt x="606" y="806"/>
                  <a:pt x="615" y="809"/>
                  <a:pt x="623" y="809"/>
                </a:cubicBezTo>
                <a:cubicBezTo>
                  <a:pt x="643" y="809"/>
                  <a:pt x="658" y="788"/>
                  <a:pt x="658" y="766"/>
                </a:cubicBezTo>
                <a:cubicBezTo>
                  <a:pt x="597" y="636"/>
                  <a:pt x="535" y="536"/>
                  <a:pt x="466" y="414"/>
                </a:cubicBezTo>
                <a:cubicBezTo>
                  <a:pt x="566" y="345"/>
                  <a:pt x="689" y="284"/>
                  <a:pt x="788" y="192"/>
                </a:cubicBezTo>
                <a:cubicBezTo>
                  <a:pt x="819" y="192"/>
                  <a:pt x="788" y="153"/>
                  <a:pt x="788" y="153"/>
                </a:cubicBezTo>
                <a:cubicBezTo>
                  <a:pt x="658" y="192"/>
                  <a:pt x="535" y="284"/>
                  <a:pt x="436" y="345"/>
                </a:cubicBezTo>
                <a:cubicBezTo>
                  <a:pt x="344" y="222"/>
                  <a:pt x="275" y="123"/>
                  <a:pt x="183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 rot="5400000">
            <a:off x="5575199" y="329030"/>
            <a:ext cx="114831" cy="113596"/>
          </a:xfrm>
          <a:custGeom>
            <a:avLst/>
            <a:gdLst/>
            <a:ahLst/>
            <a:cxnLst/>
            <a:rect l="l" t="t" r="r" b="b"/>
            <a:pathLst>
              <a:path w="928" h="918" extrusionOk="0">
                <a:moveTo>
                  <a:pt x="445" y="1"/>
                </a:moveTo>
                <a:lnTo>
                  <a:pt x="445" y="414"/>
                </a:lnTo>
                <a:lnTo>
                  <a:pt x="31" y="414"/>
                </a:lnTo>
                <a:cubicBezTo>
                  <a:pt x="0" y="414"/>
                  <a:pt x="0" y="476"/>
                  <a:pt x="31" y="476"/>
                </a:cubicBezTo>
                <a:lnTo>
                  <a:pt x="445" y="476"/>
                </a:lnTo>
                <a:lnTo>
                  <a:pt x="445" y="889"/>
                </a:lnTo>
                <a:cubicBezTo>
                  <a:pt x="445" y="908"/>
                  <a:pt x="452" y="918"/>
                  <a:pt x="460" y="918"/>
                </a:cubicBezTo>
                <a:cubicBezTo>
                  <a:pt x="468" y="918"/>
                  <a:pt x="475" y="908"/>
                  <a:pt x="475" y="889"/>
                </a:cubicBezTo>
                <a:cubicBezTo>
                  <a:pt x="475" y="767"/>
                  <a:pt x="513" y="636"/>
                  <a:pt x="513" y="476"/>
                </a:cubicBezTo>
                <a:cubicBezTo>
                  <a:pt x="554" y="486"/>
                  <a:pt x="599" y="489"/>
                  <a:pt x="646" y="489"/>
                </a:cubicBezTo>
                <a:cubicBezTo>
                  <a:pt x="740" y="489"/>
                  <a:pt x="840" y="476"/>
                  <a:pt x="927" y="476"/>
                </a:cubicBezTo>
                <a:lnTo>
                  <a:pt x="927" y="445"/>
                </a:lnTo>
                <a:cubicBezTo>
                  <a:pt x="835" y="423"/>
                  <a:pt x="728" y="402"/>
                  <a:pt x="629" y="402"/>
                </a:cubicBezTo>
                <a:cubicBezTo>
                  <a:pt x="589" y="402"/>
                  <a:pt x="549" y="405"/>
                  <a:pt x="513" y="414"/>
                </a:cubicBezTo>
                <a:cubicBezTo>
                  <a:pt x="513" y="253"/>
                  <a:pt x="513" y="123"/>
                  <a:pt x="47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958398" y="849412"/>
            <a:ext cx="114831" cy="116565"/>
          </a:xfrm>
          <a:custGeom>
            <a:avLst/>
            <a:gdLst/>
            <a:ahLst/>
            <a:cxnLst/>
            <a:rect l="l" t="t" r="r" b="b"/>
            <a:pathLst>
              <a:path w="928" h="942" extrusionOk="0">
                <a:moveTo>
                  <a:pt x="483" y="1"/>
                </a:moveTo>
                <a:cubicBezTo>
                  <a:pt x="475" y="1"/>
                  <a:pt x="468" y="8"/>
                  <a:pt x="452" y="24"/>
                </a:cubicBezTo>
                <a:lnTo>
                  <a:pt x="452" y="407"/>
                </a:lnTo>
                <a:cubicBezTo>
                  <a:pt x="292" y="437"/>
                  <a:pt x="161" y="437"/>
                  <a:pt x="31" y="437"/>
                </a:cubicBezTo>
                <a:cubicBezTo>
                  <a:pt x="0" y="437"/>
                  <a:pt x="0" y="468"/>
                  <a:pt x="31" y="468"/>
                </a:cubicBezTo>
                <a:cubicBezTo>
                  <a:pt x="161" y="499"/>
                  <a:pt x="292" y="499"/>
                  <a:pt x="452" y="499"/>
                </a:cubicBezTo>
                <a:lnTo>
                  <a:pt x="452" y="912"/>
                </a:lnTo>
                <a:cubicBezTo>
                  <a:pt x="452" y="932"/>
                  <a:pt x="460" y="941"/>
                  <a:pt x="468" y="941"/>
                </a:cubicBezTo>
                <a:cubicBezTo>
                  <a:pt x="475" y="941"/>
                  <a:pt x="483" y="932"/>
                  <a:pt x="483" y="912"/>
                </a:cubicBezTo>
                <a:cubicBezTo>
                  <a:pt x="514" y="790"/>
                  <a:pt x="514" y="629"/>
                  <a:pt x="514" y="499"/>
                </a:cubicBezTo>
                <a:cubicBezTo>
                  <a:pt x="644" y="499"/>
                  <a:pt x="797" y="499"/>
                  <a:pt x="927" y="468"/>
                </a:cubicBezTo>
                <a:lnTo>
                  <a:pt x="927" y="437"/>
                </a:lnTo>
                <a:cubicBezTo>
                  <a:pt x="797" y="437"/>
                  <a:pt x="644" y="407"/>
                  <a:pt x="514" y="407"/>
                </a:cubicBezTo>
                <a:lnTo>
                  <a:pt x="514" y="24"/>
                </a:lnTo>
                <a:cubicBezTo>
                  <a:pt x="498" y="8"/>
                  <a:pt x="491" y="1"/>
                  <a:pt x="483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679193" y="4690275"/>
            <a:ext cx="121760" cy="103572"/>
          </a:xfrm>
          <a:custGeom>
            <a:avLst/>
            <a:gdLst/>
            <a:ahLst/>
            <a:cxnLst/>
            <a:rect l="l" t="t" r="r" b="b"/>
            <a:pathLst>
              <a:path w="984" h="837" extrusionOk="0">
                <a:moveTo>
                  <a:pt x="492" y="51"/>
                </a:moveTo>
                <a:cubicBezTo>
                  <a:pt x="646" y="51"/>
                  <a:pt x="770" y="187"/>
                  <a:pt x="823" y="317"/>
                </a:cubicBezTo>
                <a:cubicBezTo>
                  <a:pt x="853" y="509"/>
                  <a:pt x="792" y="701"/>
                  <a:pt x="600" y="739"/>
                </a:cubicBezTo>
                <a:cubicBezTo>
                  <a:pt x="572" y="748"/>
                  <a:pt x="544" y="752"/>
                  <a:pt x="517" y="752"/>
                </a:cubicBezTo>
                <a:cubicBezTo>
                  <a:pt x="363" y="752"/>
                  <a:pt x="239" y="615"/>
                  <a:pt x="187" y="478"/>
                </a:cubicBezTo>
                <a:cubicBezTo>
                  <a:pt x="156" y="317"/>
                  <a:pt x="248" y="126"/>
                  <a:pt x="409" y="65"/>
                </a:cubicBezTo>
                <a:cubicBezTo>
                  <a:pt x="437" y="55"/>
                  <a:pt x="465" y="51"/>
                  <a:pt x="492" y="51"/>
                </a:cubicBezTo>
                <a:close/>
                <a:moveTo>
                  <a:pt x="535" y="1"/>
                </a:moveTo>
                <a:cubicBezTo>
                  <a:pt x="270" y="1"/>
                  <a:pt x="1" y="203"/>
                  <a:pt x="56" y="509"/>
                </a:cubicBezTo>
                <a:cubicBezTo>
                  <a:pt x="117" y="738"/>
                  <a:pt x="343" y="836"/>
                  <a:pt x="547" y="836"/>
                </a:cubicBezTo>
                <a:cubicBezTo>
                  <a:pt x="576" y="836"/>
                  <a:pt x="604" y="834"/>
                  <a:pt x="631" y="831"/>
                </a:cubicBezTo>
                <a:cubicBezTo>
                  <a:pt x="853" y="769"/>
                  <a:pt x="983" y="509"/>
                  <a:pt x="953" y="287"/>
                </a:cubicBezTo>
                <a:cubicBezTo>
                  <a:pt x="877" y="87"/>
                  <a:pt x="707" y="1"/>
                  <a:pt x="53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1_1"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1" name="Google Shape;1721;p17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1722" name="Google Shape;1722;p17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3" name="Google Shape;1723;p17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4" name="Google Shape;1724;p17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5" name="Google Shape;1725;p17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6" name="Google Shape;1726;p17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7" name="Google Shape;1727;p17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8" name="Google Shape;1728;p17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9" name="Google Shape;1729;p17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0" name="Google Shape;1730;p17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1" name="Google Shape;1731;p17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2" name="Google Shape;1732;p17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3" name="Google Shape;1733;p17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4" name="Google Shape;1734;p17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5" name="Google Shape;1735;p17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6" name="Google Shape;1736;p17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7" name="Google Shape;1737;p17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8" name="Google Shape;1738;p17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9" name="Google Shape;1739;p17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0" name="Google Shape;1740;p17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1" name="Google Shape;1741;p17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2" name="Google Shape;1742;p17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3" name="Google Shape;1743;p17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4" name="Google Shape;1744;p17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5" name="Google Shape;1745;p17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6" name="Google Shape;1746;p17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7" name="Google Shape;1747;p17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8" name="Google Shape;1748;p17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9" name="Google Shape;1749;p17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0" name="Google Shape;1750;p17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17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17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3" name="Google Shape;1753;p17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17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17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17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17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17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17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17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17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17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17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17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17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17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17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17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17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17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17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17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17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17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5" name="Google Shape;1775;p17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6" name="Google Shape;1776;p17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7" name="Google Shape;1777;p17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8" name="Google Shape;1778;p17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79" name="Google Shape;1779;p17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80" name="Google Shape;1780;p17"/>
          <p:cNvSpPr txBox="1">
            <a:spLocks noGrp="1"/>
          </p:cNvSpPr>
          <p:nvPr>
            <p:ph type="subTitle" idx="1"/>
          </p:nvPr>
        </p:nvSpPr>
        <p:spPr>
          <a:xfrm>
            <a:off x="724125" y="2398873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1" name="Google Shape;1781;p17"/>
          <p:cNvSpPr txBox="1">
            <a:spLocks noGrp="1"/>
          </p:cNvSpPr>
          <p:nvPr>
            <p:ph type="title" idx="2"/>
          </p:nvPr>
        </p:nvSpPr>
        <p:spPr>
          <a:xfrm>
            <a:off x="724125" y="1936153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82" name="Google Shape;1782;p17"/>
          <p:cNvSpPr txBox="1">
            <a:spLocks noGrp="1"/>
          </p:cNvSpPr>
          <p:nvPr>
            <p:ph type="subTitle" idx="3"/>
          </p:nvPr>
        </p:nvSpPr>
        <p:spPr>
          <a:xfrm>
            <a:off x="3413999" y="2398873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3" name="Google Shape;1783;p17"/>
          <p:cNvSpPr txBox="1">
            <a:spLocks noGrp="1"/>
          </p:cNvSpPr>
          <p:nvPr>
            <p:ph type="title" idx="4"/>
          </p:nvPr>
        </p:nvSpPr>
        <p:spPr>
          <a:xfrm>
            <a:off x="3414000" y="1936153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84" name="Google Shape;1784;p17"/>
          <p:cNvSpPr txBox="1">
            <a:spLocks noGrp="1"/>
          </p:cNvSpPr>
          <p:nvPr>
            <p:ph type="subTitle" idx="5"/>
          </p:nvPr>
        </p:nvSpPr>
        <p:spPr>
          <a:xfrm>
            <a:off x="6103872" y="2398873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5" name="Google Shape;1785;p17"/>
          <p:cNvSpPr txBox="1">
            <a:spLocks noGrp="1"/>
          </p:cNvSpPr>
          <p:nvPr>
            <p:ph type="title" idx="6"/>
          </p:nvPr>
        </p:nvSpPr>
        <p:spPr>
          <a:xfrm>
            <a:off x="6103874" y="1936153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86" name="Google Shape;1786;p17"/>
          <p:cNvSpPr txBox="1">
            <a:spLocks noGrp="1"/>
          </p:cNvSpPr>
          <p:nvPr>
            <p:ph type="subTitle" idx="7"/>
          </p:nvPr>
        </p:nvSpPr>
        <p:spPr>
          <a:xfrm>
            <a:off x="724125" y="3953777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7" name="Google Shape;1787;p17"/>
          <p:cNvSpPr txBox="1">
            <a:spLocks noGrp="1"/>
          </p:cNvSpPr>
          <p:nvPr>
            <p:ph type="title" idx="8"/>
          </p:nvPr>
        </p:nvSpPr>
        <p:spPr>
          <a:xfrm>
            <a:off x="724125" y="3497541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88" name="Google Shape;1788;p17"/>
          <p:cNvSpPr txBox="1">
            <a:spLocks noGrp="1"/>
          </p:cNvSpPr>
          <p:nvPr>
            <p:ph type="subTitle" idx="9"/>
          </p:nvPr>
        </p:nvSpPr>
        <p:spPr>
          <a:xfrm>
            <a:off x="3413999" y="3953777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9" name="Google Shape;1789;p17"/>
          <p:cNvSpPr txBox="1">
            <a:spLocks noGrp="1"/>
          </p:cNvSpPr>
          <p:nvPr>
            <p:ph type="title" idx="13"/>
          </p:nvPr>
        </p:nvSpPr>
        <p:spPr>
          <a:xfrm>
            <a:off x="3414000" y="3497541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790" name="Google Shape;1790;p17"/>
          <p:cNvSpPr txBox="1">
            <a:spLocks noGrp="1"/>
          </p:cNvSpPr>
          <p:nvPr>
            <p:ph type="subTitle" idx="14"/>
          </p:nvPr>
        </p:nvSpPr>
        <p:spPr>
          <a:xfrm>
            <a:off x="6103872" y="3953777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91" name="Google Shape;1791;p17"/>
          <p:cNvSpPr txBox="1">
            <a:spLocks noGrp="1"/>
          </p:cNvSpPr>
          <p:nvPr>
            <p:ph type="title" idx="15"/>
          </p:nvPr>
        </p:nvSpPr>
        <p:spPr>
          <a:xfrm>
            <a:off x="6103874" y="3497541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1792" name="Google Shape;1792;p17"/>
          <p:cNvGrpSpPr/>
          <p:nvPr/>
        </p:nvGrpSpPr>
        <p:grpSpPr>
          <a:xfrm>
            <a:off x="269800" y="1867829"/>
            <a:ext cx="8712650" cy="3122127"/>
            <a:chOff x="269800" y="1867829"/>
            <a:chExt cx="8712650" cy="3122127"/>
          </a:xfrm>
        </p:grpSpPr>
        <p:sp>
          <p:nvSpPr>
            <p:cNvPr id="1793" name="Google Shape;1793;p17"/>
            <p:cNvSpPr/>
            <p:nvPr/>
          </p:nvSpPr>
          <p:spPr>
            <a:xfrm>
              <a:off x="269805" y="2359462"/>
              <a:ext cx="121760" cy="103572"/>
            </a:xfrm>
            <a:custGeom>
              <a:avLst/>
              <a:gdLst/>
              <a:ahLst/>
              <a:cxnLst/>
              <a:rect l="l" t="t" r="r" b="b"/>
              <a:pathLst>
                <a:path w="984" h="837" extrusionOk="0">
                  <a:moveTo>
                    <a:pt x="492" y="51"/>
                  </a:moveTo>
                  <a:cubicBezTo>
                    <a:pt x="646" y="51"/>
                    <a:pt x="770" y="187"/>
                    <a:pt x="823" y="317"/>
                  </a:cubicBezTo>
                  <a:cubicBezTo>
                    <a:pt x="853" y="509"/>
                    <a:pt x="792" y="701"/>
                    <a:pt x="600" y="739"/>
                  </a:cubicBezTo>
                  <a:cubicBezTo>
                    <a:pt x="572" y="748"/>
                    <a:pt x="544" y="752"/>
                    <a:pt x="517" y="752"/>
                  </a:cubicBezTo>
                  <a:cubicBezTo>
                    <a:pt x="363" y="752"/>
                    <a:pt x="239" y="615"/>
                    <a:pt x="187" y="478"/>
                  </a:cubicBezTo>
                  <a:cubicBezTo>
                    <a:pt x="156" y="317"/>
                    <a:pt x="248" y="126"/>
                    <a:pt x="409" y="65"/>
                  </a:cubicBezTo>
                  <a:cubicBezTo>
                    <a:pt x="437" y="55"/>
                    <a:pt x="465" y="51"/>
                    <a:pt x="492" y="51"/>
                  </a:cubicBezTo>
                  <a:close/>
                  <a:moveTo>
                    <a:pt x="535" y="1"/>
                  </a:moveTo>
                  <a:cubicBezTo>
                    <a:pt x="270" y="1"/>
                    <a:pt x="1" y="203"/>
                    <a:pt x="56" y="509"/>
                  </a:cubicBezTo>
                  <a:cubicBezTo>
                    <a:pt x="117" y="738"/>
                    <a:pt x="343" y="836"/>
                    <a:pt x="547" y="836"/>
                  </a:cubicBezTo>
                  <a:cubicBezTo>
                    <a:pt x="576" y="836"/>
                    <a:pt x="604" y="834"/>
                    <a:pt x="631" y="831"/>
                  </a:cubicBezTo>
                  <a:cubicBezTo>
                    <a:pt x="853" y="769"/>
                    <a:pt x="983" y="509"/>
                    <a:pt x="953" y="287"/>
                  </a:cubicBezTo>
                  <a:cubicBezTo>
                    <a:pt x="877" y="87"/>
                    <a:pt x="707" y="1"/>
                    <a:pt x="5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8228411" y="1867829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8419882" y="4551398"/>
              <a:ext cx="121265" cy="103944"/>
            </a:xfrm>
            <a:custGeom>
              <a:avLst/>
              <a:gdLst/>
              <a:ahLst/>
              <a:cxnLst/>
              <a:rect l="l" t="t" r="r" b="b"/>
              <a:pathLst>
                <a:path w="980" h="840" extrusionOk="0">
                  <a:moveTo>
                    <a:pt x="488" y="72"/>
                  </a:moveTo>
                  <a:cubicBezTo>
                    <a:pt x="642" y="72"/>
                    <a:pt x="768" y="209"/>
                    <a:pt x="826" y="346"/>
                  </a:cubicBezTo>
                  <a:cubicBezTo>
                    <a:pt x="857" y="538"/>
                    <a:pt x="788" y="691"/>
                    <a:pt x="596" y="760"/>
                  </a:cubicBezTo>
                  <a:cubicBezTo>
                    <a:pt x="568" y="769"/>
                    <a:pt x="540" y="773"/>
                    <a:pt x="513" y="773"/>
                  </a:cubicBezTo>
                  <a:cubicBezTo>
                    <a:pt x="361" y="773"/>
                    <a:pt x="241" y="636"/>
                    <a:pt x="183" y="499"/>
                  </a:cubicBezTo>
                  <a:cubicBezTo>
                    <a:pt x="121" y="346"/>
                    <a:pt x="252" y="155"/>
                    <a:pt x="405" y="86"/>
                  </a:cubicBezTo>
                  <a:cubicBezTo>
                    <a:pt x="433" y="77"/>
                    <a:pt x="461" y="72"/>
                    <a:pt x="488" y="72"/>
                  </a:cubicBezTo>
                  <a:close/>
                  <a:moveTo>
                    <a:pt x="525" y="0"/>
                  </a:moveTo>
                  <a:cubicBezTo>
                    <a:pt x="264" y="0"/>
                    <a:pt x="0" y="211"/>
                    <a:pt x="60" y="538"/>
                  </a:cubicBezTo>
                  <a:cubicBezTo>
                    <a:pt x="109" y="740"/>
                    <a:pt x="281" y="839"/>
                    <a:pt x="462" y="839"/>
                  </a:cubicBezTo>
                  <a:cubicBezTo>
                    <a:pt x="507" y="839"/>
                    <a:pt x="552" y="833"/>
                    <a:pt x="596" y="821"/>
                  </a:cubicBezTo>
                  <a:cubicBezTo>
                    <a:pt x="857" y="790"/>
                    <a:pt x="979" y="538"/>
                    <a:pt x="949" y="308"/>
                  </a:cubicBezTo>
                  <a:cubicBezTo>
                    <a:pt x="872" y="94"/>
                    <a:pt x="699" y="0"/>
                    <a:pt x="52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391582" y="4256978"/>
              <a:ext cx="120770" cy="103696"/>
            </a:xfrm>
            <a:custGeom>
              <a:avLst/>
              <a:gdLst/>
              <a:ahLst/>
              <a:cxnLst/>
              <a:rect l="l" t="t" r="r" b="b"/>
              <a:pathLst>
                <a:path w="976" h="838" extrusionOk="0">
                  <a:moveTo>
                    <a:pt x="487" y="52"/>
                  </a:moveTo>
                  <a:cubicBezTo>
                    <a:pt x="640" y="52"/>
                    <a:pt x="763" y="182"/>
                    <a:pt x="815" y="318"/>
                  </a:cubicBezTo>
                  <a:cubicBezTo>
                    <a:pt x="846" y="510"/>
                    <a:pt x="784" y="701"/>
                    <a:pt x="593" y="770"/>
                  </a:cubicBezTo>
                  <a:cubicBezTo>
                    <a:pt x="568" y="778"/>
                    <a:pt x="543" y="782"/>
                    <a:pt x="519" y="782"/>
                  </a:cubicBezTo>
                  <a:cubicBezTo>
                    <a:pt x="361" y="782"/>
                    <a:pt x="232" y="619"/>
                    <a:pt x="179" y="479"/>
                  </a:cubicBezTo>
                  <a:cubicBezTo>
                    <a:pt x="141" y="318"/>
                    <a:pt x="240" y="127"/>
                    <a:pt x="401" y="66"/>
                  </a:cubicBezTo>
                  <a:cubicBezTo>
                    <a:pt x="431" y="56"/>
                    <a:pt x="460" y="52"/>
                    <a:pt x="487" y="52"/>
                  </a:cubicBezTo>
                  <a:close/>
                  <a:moveTo>
                    <a:pt x="546" y="0"/>
                  </a:moveTo>
                  <a:cubicBezTo>
                    <a:pt x="280" y="0"/>
                    <a:pt x="0" y="213"/>
                    <a:pt x="79" y="541"/>
                  </a:cubicBezTo>
                  <a:cubicBezTo>
                    <a:pt x="106" y="742"/>
                    <a:pt x="333" y="837"/>
                    <a:pt x="538" y="837"/>
                  </a:cubicBezTo>
                  <a:cubicBezTo>
                    <a:pt x="567" y="837"/>
                    <a:pt x="596" y="835"/>
                    <a:pt x="623" y="832"/>
                  </a:cubicBezTo>
                  <a:cubicBezTo>
                    <a:pt x="846" y="770"/>
                    <a:pt x="976" y="510"/>
                    <a:pt x="945" y="288"/>
                  </a:cubicBezTo>
                  <a:cubicBezTo>
                    <a:pt x="882" y="87"/>
                    <a:pt x="717" y="0"/>
                    <a:pt x="54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7743683" y="4885393"/>
              <a:ext cx="124482" cy="104562"/>
            </a:xfrm>
            <a:custGeom>
              <a:avLst/>
              <a:gdLst/>
              <a:ahLst/>
              <a:cxnLst/>
              <a:rect l="l" t="t" r="r" b="b"/>
              <a:pathLst>
                <a:path w="1006" h="845" extrusionOk="0">
                  <a:moveTo>
                    <a:pt x="511" y="76"/>
                  </a:moveTo>
                  <a:cubicBezTo>
                    <a:pt x="650" y="76"/>
                    <a:pt x="788" y="210"/>
                    <a:pt x="814" y="345"/>
                  </a:cubicBezTo>
                  <a:cubicBezTo>
                    <a:pt x="845" y="506"/>
                    <a:pt x="783" y="697"/>
                    <a:pt x="592" y="758"/>
                  </a:cubicBezTo>
                  <a:cubicBezTo>
                    <a:pt x="566" y="770"/>
                    <a:pt x="538" y="775"/>
                    <a:pt x="511" y="775"/>
                  </a:cubicBezTo>
                  <a:cubicBezTo>
                    <a:pt x="373" y="775"/>
                    <a:pt x="234" y="640"/>
                    <a:pt x="209" y="506"/>
                  </a:cubicBezTo>
                  <a:cubicBezTo>
                    <a:pt x="140" y="345"/>
                    <a:pt x="239" y="123"/>
                    <a:pt x="431" y="92"/>
                  </a:cubicBezTo>
                  <a:cubicBezTo>
                    <a:pt x="457" y="81"/>
                    <a:pt x="484" y="76"/>
                    <a:pt x="511" y="76"/>
                  </a:cubicBezTo>
                  <a:close/>
                  <a:moveTo>
                    <a:pt x="530" y="1"/>
                  </a:moveTo>
                  <a:cubicBezTo>
                    <a:pt x="268" y="1"/>
                    <a:pt x="1" y="211"/>
                    <a:pt x="79" y="536"/>
                  </a:cubicBezTo>
                  <a:cubicBezTo>
                    <a:pt x="103" y="741"/>
                    <a:pt x="298" y="845"/>
                    <a:pt x="490" y="845"/>
                  </a:cubicBezTo>
                  <a:cubicBezTo>
                    <a:pt x="535" y="845"/>
                    <a:pt x="580" y="839"/>
                    <a:pt x="623" y="827"/>
                  </a:cubicBezTo>
                  <a:cubicBezTo>
                    <a:pt x="845" y="789"/>
                    <a:pt x="1006" y="536"/>
                    <a:pt x="944" y="314"/>
                  </a:cubicBezTo>
                  <a:cubicBezTo>
                    <a:pt x="880" y="96"/>
                    <a:pt x="706" y="1"/>
                    <a:pt x="53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241841" y="4776259"/>
              <a:ext cx="111119" cy="109141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591" y="1"/>
                  </a:moveTo>
                  <a:cubicBezTo>
                    <a:pt x="583" y="1"/>
                    <a:pt x="576" y="8"/>
                    <a:pt x="576" y="24"/>
                  </a:cubicBezTo>
                  <a:cubicBezTo>
                    <a:pt x="514" y="123"/>
                    <a:pt x="484" y="253"/>
                    <a:pt x="445" y="376"/>
                  </a:cubicBezTo>
                  <a:cubicBezTo>
                    <a:pt x="292" y="345"/>
                    <a:pt x="162" y="315"/>
                    <a:pt x="32" y="284"/>
                  </a:cubicBezTo>
                  <a:cubicBezTo>
                    <a:pt x="1" y="284"/>
                    <a:pt x="1" y="345"/>
                    <a:pt x="32" y="345"/>
                  </a:cubicBezTo>
                  <a:cubicBezTo>
                    <a:pt x="162" y="376"/>
                    <a:pt x="292" y="445"/>
                    <a:pt x="415" y="476"/>
                  </a:cubicBezTo>
                  <a:cubicBezTo>
                    <a:pt x="384" y="598"/>
                    <a:pt x="353" y="728"/>
                    <a:pt x="323" y="859"/>
                  </a:cubicBezTo>
                  <a:cubicBezTo>
                    <a:pt x="307" y="874"/>
                    <a:pt x="315" y="882"/>
                    <a:pt x="327" y="882"/>
                  </a:cubicBezTo>
                  <a:cubicBezTo>
                    <a:pt x="338" y="882"/>
                    <a:pt x="353" y="874"/>
                    <a:pt x="353" y="859"/>
                  </a:cubicBezTo>
                  <a:cubicBezTo>
                    <a:pt x="384" y="759"/>
                    <a:pt x="445" y="636"/>
                    <a:pt x="484" y="506"/>
                  </a:cubicBezTo>
                  <a:cubicBezTo>
                    <a:pt x="606" y="537"/>
                    <a:pt x="767" y="567"/>
                    <a:pt x="897" y="567"/>
                  </a:cubicBezTo>
                  <a:lnTo>
                    <a:pt x="897" y="537"/>
                  </a:lnTo>
                  <a:cubicBezTo>
                    <a:pt x="767" y="476"/>
                    <a:pt x="637" y="445"/>
                    <a:pt x="514" y="407"/>
                  </a:cubicBezTo>
                  <a:cubicBezTo>
                    <a:pt x="545" y="284"/>
                    <a:pt x="576" y="154"/>
                    <a:pt x="606" y="24"/>
                  </a:cubicBezTo>
                  <a:cubicBezTo>
                    <a:pt x="606" y="8"/>
                    <a:pt x="599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8477132" y="3525918"/>
              <a:ext cx="102457" cy="98252"/>
            </a:xfrm>
            <a:custGeom>
              <a:avLst/>
              <a:gdLst/>
              <a:ahLst/>
              <a:cxnLst/>
              <a:rect l="l" t="t" r="r" b="b"/>
              <a:pathLst>
                <a:path w="828" h="794" extrusionOk="0">
                  <a:moveTo>
                    <a:pt x="201" y="1"/>
                  </a:moveTo>
                  <a:cubicBezTo>
                    <a:pt x="192" y="1"/>
                    <a:pt x="192" y="14"/>
                    <a:pt x="192" y="14"/>
                  </a:cubicBezTo>
                  <a:cubicBezTo>
                    <a:pt x="223" y="144"/>
                    <a:pt x="284" y="267"/>
                    <a:pt x="384" y="397"/>
                  </a:cubicBezTo>
                  <a:cubicBezTo>
                    <a:pt x="253" y="459"/>
                    <a:pt x="154" y="528"/>
                    <a:pt x="31" y="619"/>
                  </a:cubicBezTo>
                  <a:cubicBezTo>
                    <a:pt x="1" y="619"/>
                    <a:pt x="31" y="650"/>
                    <a:pt x="62" y="650"/>
                  </a:cubicBezTo>
                  <a:cubicBezTo>
                    <a:pt x="154" y="589"/>
                    <a:pt x="284" y="528"/>
                    <a:pt x="414" y="428"/>
                  </a:cubicBezTo>
                  <a:cubicBezTo>
                    <a:pt x="476" y="558"/>
                    <a:pt x="537" y="688"/>
                    <a:pt x="636" y="780"/>
                  </a:cubicBezTo>
                  <a:cubicBezTo>
                    <a:pt x="636" y="789"/>
                    <a:pt x="639" y="793"/>
                    <a:pt x="643" y="793"/>
                  </a:cubicBezTo>
                  <a:cubicBezTo>
                    <a:pt x="652" y="793"/>
                    <a:pt x="667" y="771"/>
                    <a:pt x="667" y="750"/>
                  </a:cubicBezTo>
                  <a:cubicBezTo>
                    <a:pt x="606" y="650"/>
                    <a:pt x="537" y="528"/>
                    <a:pt x="476" y="397"/>
                  </a:cubicBezTo>
                  <a:cubicBezTo>
                    <a:pt x="575" y="336"/>
                    <a:pt x="698" y="267"/>
                    <a:pt x="797" y="175"/>
                  </a:cubicBezTo>
                  <a:cubicBezTo>
                    <a:pt x="828" y="175"/>
                    <a:pt x="797" y="144"/>
                    <a:pt x="797" y="144"/>
                  </a:cubicBezTo>
                  <a:cubicBezTo>
                    <a:pt x="667" y="206"/>
                    <a:pt x="537" y="267"/>
                    <a:pt x="445" y="367"/>
                  </a:cubicBezTo>
                  <a:cubicBezTo>
                    <a:pt x="384" y="236"/>
                    <a:pt x="284" y="114"/>
                    <a:pt x="223" y="14"/>
                  </a:cubicBezTo>
                  <a:cubicBezTo>
                    <a:pt x="213" y="4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689685" y="3278774"/>
              <a:ext cx="114831" cy="116565"/>
            </a:xfrm>
            <a:custGeom>
              <a:avLst/>
              <a:gdLst/>
              <a:ahLst/>
              <a:cxnLst/>
              <a:rect l="l" t="t" r="r" b="b"/>
              <a:pathLst>
                <a:path w="928" h="942" extrusionOk="0">
                  <a:moveTo>
                    <a:pt x="483" y="1"/>
                  </a:moveTo>
                  <a:cubicBezTo>
                    <a:pt x="475" y="1"/>
                    <a:pt x="468" y="8"/>
                    <a:pt x="452" y="24"/>
                  </a:cubicBezTo>
                  <a:lnTo>
                    <a:pt x="452" y="407"/>
                  </a:lnTo>
                  <a:cubicBezTo>
                    <a:pt x="292" y="437"/>
                    <a:pt x="161" y="437"/>
                    <a:pt x="31" y="437"/>
                  </a:cubicBezTo>
                  <a:cubicBezTo>
                    <a:pt x="0" y="437"/>
                    <a:pt x="0" y="468"/>
                    <a:pt x="31" y="468"/>
                  </a:cubicBezTo>
                  <a:cubicBezTo>
                    <a:pt x="161" y="499"/>
                    <a:pt x="292" y="499"/>
                    <a:pt x="452" y="499"/>
                  </a:cubicBezTo>
                  <a:lnTo>
                    <a:pt x="452" y="912"/>
                  </a:lnTo>
                  <a:cubicBezTo>
                    <a:pt x="452" y="932"/>
                    <a:pt x="460" y="941"/>
                    <a:pt x="468" y="941"/>
                  </a:cubicBezTo>
                  <a:cubicBezTo>
                    <a:pt x="475" y="941"/>
                    <a:pt x="483" y="932"/>
                    <a:pt x="483" y="912"/>
                  </a:cubicBezTo>
                  <a:cubicBezTo>
                    <a:pt x="514" y="790"/>
                    <a:pt x="514" y="629"/>
                    <a:pt x="514" y="499"/>
                  </a:cubicBezTo>
                  <a:cubicBezTo>
                    <a:pt x="644" y="499"/>
                    <a:pt x="797" y="499"/>
                    <a:pt x="927" y="468"/>
                  </a:cubicBezTo>
                  <a:lnTo>
                    <a:pt x="927" y="437"/>
                  </a:lnTo>
                  <a:cubicBezTo>
                    <a:pt x="797" y="437"/>
                    <a:pt x="644" y="407"/>
                    <a:pt x="514" y="407"/>
                  </a:cubicBezTo>
                  <a:lnTo>
                    <a:pt x="514" y="24"/>
                  </a:lnTo>
                  <a:cubicBezTo>
                    <a:pt x="498" y="8"/>
                    <a:pt x="491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8883829" y="4360677"/>
              <a:ext cx="98621" cy="96519"/>
            </a:xfrm>
            <a:custGeom>
              <a:avLst/>
              <a:gdLst/>
              <a:ahLst/>
              <a:cxnLst/>
              <a:rect l="l" t="t" r="r" b="b"/>
              <a:pathLst>
                <a:path w="797" h="780" extrusionOk="0">
                  <a:moveTo>
                    <a:pt x="644" y="0"/>
                  </a:moveTo>
                  <a:cubicBezTo>
                    <a:pt x="544" y="131"/>
                    <a:pt x="483" y="223"/>
                    <a:pt x="383" y="353"/>
                  </a:cubicBezTo>
                  <a:cubicBezTo>
                    <a:pt x="291" y="253"/>
                    <a:pt x="161" y="192"/>
                    <a:pt x="69" y="131"/>
                  </a:cubicBezTo>
                  <a:cubicBezTo>
                    <a:pt x="31" y="131"/>
                    <a:pt x="0" y="161"/>
                    <a:pt x="31" y="161"/>
                  </a:cubicBezTo>
                  <a:cubicBezTo>
                    <a:pt x="130" y="253"/>
                    <a:pt x="261" y="322"/>
                    <a:pt x="353" y="384"/>
                  </a:cubicBezTo>
                  <a:cubicBezTo>
                    <a:pt x="291" y="514"/>
                    <a:pt x="222" y="636"/>
                    <a:pt x="161" y="736"/>
                  </a:cubicBezTo>
                  <a:cubicBezTo>
                    <a:pt x="139" y="758"/>
                    <a:pt x="148" y="779"/>
                    <a:pt x="166" y="779"/>
                  </a:cubicBezTo>
                  <a:cubicBezTo>
                    <a:pt x="174" y="779"/>
                    <a:pt x="183" y="776"/>
                    <a:pt x="192" y="767"/>
                  </a:cubicBezTo>
                  <a:cubicBezTo>
                    <a:pt x="261" y="667"/>
                    <a:pt x="353" y="544"/>
                    <a:pt x="414" y="445"/>
                  </a:cubicBezTo>
                  <a:cubicBezTo>
                    <a:pt x="544" y="514"/>
                    <a:pt x="644" y="606"/>
                    <a:pt x="766" y="636"/>
                  </a:cubicBezTo>
                  <a:cubicBezTo>
                    <a:pt x="797" y="636"/>
                    <a:pt x="797" y="636"/>
                    <a:pt x="797" y="606"/>
                  </a:cubicBezTo>
                  <a:cubicBezTo>
                    <a:pt x="705" y="514"/>
                    <a:pt x="575" y="445"/>
                    <a:pt x="483" y="384"/>
                  </a:cubicBezTo>
                  <a:cubicBezTo>
                    <a:pt x="544" y="253"/>
                    <a:pt x="605" y="161"/>
                    <a:pt x="674" y="31"/>
                  </a:cubicBezTo>
                  <a:cubicBezTo>
                    <a:pt x="674" y="0"/>
                    <a:pt x="674" y="0"/>
                    <a:pt x="6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8758099" y="2912784"/>
              <a:ext cx="94909" cy="91198"/>
            </a:xfrm>
            <a:custGeom>
              <a:avLst/>
              <a:gdLst/>
              <a:ahLst/>
              <a:cxnLst/>
              <a:rect l="l" t="t" r="r" b="b"/>
              <a:pathLst>
                <a:path w="767" h="737" extrusionOk="0">
                  <a:moveTo>
                    <a:pt x="636" y="1"/>
                  </a:moveTo>
                  <a:cubicBezTo>
                    <a:pt x="544" y="93"/>
                    <a:pt x="445" y="192"/>
                    <a:pt x="383" y="323"/>
                  </a:cubicBezTo>
                  <a:cubicBezTo>
                    <a:pt x="291" y="223"/>
                    <a:pt x="161" y="131"/>
                    <a:pt x="31" y="62"/>
                  </a:cubicBezTo>
                  <a:cubicBezTo>
                    <a:pt x="31" y="62"/>
                    <a:pt x="0" y="93"/>
                    <a:pt x="31" y="93"/>
                  </a:cubicBezTo>
                  <a:lnTo>
                    <a:pt x="322" y="384"/>
                  </a:lnTo>
                  <a:cubicBezTo>
                    <a:pt x="253" y="476"/>
                    <a:pt x="161" y="575"/>
                    <a:pt x="100" y="706"/>
                  </a:cubicBezTo>
                  <a:cubicBezTo>
                    <a:pt x="62" y="706"/>
                    <a:pt x="100" y="736"/>
                    <a:pt x="131" y="736"/>
                  </a:cubicBezTo>
                  <a:cubicBezTo>
                    <a:pt x="192" y="606"/>
                    <a:pt x="291" y="514"/>
                    <a:pt x="383" y="414"/>
                  </a:cubicBezTo>
                  <a:cubicBezTo>
                    <a:pt x="483" y="476"/>
                    <a:pt x="606" y="575"/>
                    <a:pt x="705" y="667"/>
                  </a:cubicBezTo>
                  <a:cubicBezTo>
                    <a:pt x="736" y="667"/>
                    <a:pt x="766" y="637"/>
                    <a:pt x="736" y="637"/>
                  </a:cubicBezTo>
                  <a:cubicBezTo>
                    <a:pt x="636" y="545"/>
                    <a:pt x="544" y="445"/>
                    <a:pt x="414" y="353"/>
                  </a:cubicBezTo>
                  <a:cubicBezTo>
                    <a:pt x="514" y="254"/>
                    <a:pt x="606" y="162"/>
                    <a:pt x="674" y="31"/>
                  </a:cubicBezTo>
                  <a:cubicBezTo>
                    <a:pt x="674" y="1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 rot="2242918">
              <a:off x="330021" y="3662921"/>
              <a:ext cx="2875" cy="177716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 rot="2242918">
              <a:off x="321681" y="3663139"/>
              <a:ext cx="20126" cy="177716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 rot="2242918">
              <a:off x="361787" y="3685653"/>
              <a:ext cx="5661" cy="183825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 rot="2242918">
              <a:off x="352111" y="3685177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 rot="2242918">
              <a:off x="384690" y="3709582"/>
              <a:ext cx="6289" cy="178344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 rot="2242918">
              <a:off x="375578" y="3709296"/>
              <a:ext cx="22822" cy="18113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 rot="2242918">
              <a:off x="415630" y="3727152"/>
              <a:ext cx="5661" cy="186610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 rot="2242918">
              <a:off x="406799" y="3726961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 rot="2242918">
              <a:off x="440828" y="3760853"/>
              <a:ext cx="11051" cy="168731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 rot="2242918">
              <a:off x="432879" y="3757789"/>
              <a:ext cx="29021" cy="172145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 rot="2242918">
              <a:off x="330021" y="3358796"/>
              <a:ext cx="2875" cy="177716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 rot="2242918">
              <a:off x="321681" y="3359014"/>
              <a:ext cx="20126" cy="177716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 rot="2242918">
              <a:off x="361787" y="3381528"/>
              <a:ext cx="5661" cy="183825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 rot="2242918">
              <a:off x="352111" y="3381052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 rot="2242918">
              <a:off x="384690" y="3405457"/>
              <a:ext cx="6289" cy="178344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 rot="2242918">
              <a:off x="375578" y="3405171"/>
              <a:ext cx="22822" cy="18113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 rot="2242918">
              <a:off x="415630" y="3423027"/>
              <a:ext cx="5661" cy="186610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 rot="2242918">
              <a:off x="406799" y="3422836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 rot="2242918">
              <a:off x="440828" y="3456728"/>
              <a:ext cx="11051" cy="168731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 rot="2242918">
              <a:off x="432879" y="3453664"/>
              <a:ext cx="29021" cy="172145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 rot="2242918">
              <a:off x="330021" y="3041471"/>
              <a:ext cx="2875" cy="177716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 rot="2242918">
              <a:off x="321681" y="3041689"/>
              <a:ext cx="20126" cy="177716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 rot="2242918">
              <a:off x="361787" y="3064203"/>
              <a:ext cx="5661" cy="183825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 rot="2242918">
              <a:off x="352111" y="3063727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 rot="2242918">
              <a:off x="384690" y="3088132"/>
              <a:ext cx="6289" cy="178344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 rot="2242918">
              <a:off x="375578" y="3087846"/>
              <a:ext cx="22822" cy="18113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 rot="2242918">
              <a:off x="415630" y="3105702"/>
              <a:ext cx="5661" cy="186610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 rot="2242918">
              <a:off x="406799" y="3105511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 rot="2242918">
              <a:off x="440828" y="3139403"/>
              <a:ext cx="11051" cy="168731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 rot="2242918">
              <a:off x="432879" y="3136339"/>
              <a:ext cx="29021" cy="172145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5_2"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" name="Google Shape;1987;p20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1988" name="Google Shape;1988;p20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9" name="Google Shape;1989;p20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0" name="Google Shape;1990;p20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1" name="Google Shape;1991;p20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2" name="Google Shape;1992;p20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3" name="Google Shape;1993;p20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4" name="Google Shape;1994;p20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5" name="Google Shape;1995;p20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6" name="Google Shape;1996;p20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7" name="Google Shape;1997;p20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8" name="Google Shape;1998;p20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9" name="Google Shape;1999;p20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0" name="Google Shape;2000;p20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1" name="Google Shape;2001;p20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2" name="Google Shape;2002;p20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3" name="Google Shape;2003;p20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4" name="Google Shape;2004;p20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5" name="Google Shape;2005;p20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6" name="Google Shape;2006;p20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7" name="Google Shape;2007;p20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8" name="Google Shape;2008;p20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9" name="Google Shape;2009;p20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0" name="Google Shape;2010;p20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1" name="Google Shape;2011;p20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2" name="Google Shape;2012;p20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3" name="Google Shape;2013;p20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4" name="Google Shape;2014;p20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5" name="Google Shape;2015;p20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6" name="Google Shape;2016;p20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7" name="Google Shape;2017;p20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8" name="Google Shape;2018;p20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9" name="Google Shape;2019;p20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0" name="Google Shape;2020;p20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1" name="Google Shape;2021;p20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2" name="Google Shape;2022;p20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3" name="Google Shape;2023;p20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4" name="Google Shape;2024;p20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5" name="Google Shape;2025;p20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6" name="Google Shape;2026;p20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7" name="Google Shape;2027;p20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8" name="Google Shape;2028;p20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9" name="Google Shape;2029;p20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0" name="Google Shape;2030;p20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1" name="Google Shape;2031;p20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2" name="Google Shape;2032;p20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3" name="Google Shape;2033;p20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4" name="Google Shape;2034;p20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5" name="Google Shape;2035;p20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6" name="Google Shape;2036;p20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7" name="Google Shape;2037;p20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8" name="Google Shape;2038;p20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9" name="Google Shape;2039;p20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0" name="Google Shape;2040;p20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1" name="Google Shape;2041;p20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2" name="Google Shape;2042;p20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3" name="Google Shape;2043;p20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4" name="Google Shape;2044;p20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5" name="Google Shape;2045;p20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046" name="Google Shape;2046;p20"/>
          <p:cNvGrpSpPr/>
          <p:nvPr/>
        </p:nvGrpSpPr>
        <p:grpSpPr>
          <a:xfrm>
            <a:off x="6898657" y="251932"/>
            <a:ext cx="1950585" cy="1817550"/>
            <a:chOff x="6898657" y="251932"/>
            <a:chExt cx="1950585" cy="1817550"/>
          </a:xfrm>
        </p:grpSpPr>
        <p:sp>
          <p:nvSpPr>
            <p:cNvPr id="2047" name="Google Shape;2047;p20"/>
            <p:cNvSpPr/>
            <p:nvPr/>
          </p:nvSpPr>
          <p:spPr>
            <a:xfrm rot="-5400000">
              <a:off x="7569576" y="579520"/>
              <a:ext cx="185081" cy="229440"/>
            </a:xfrm>
            <a:custGeom>
              <a:avLst/>
              <a:gdLst/>
              <a:ahLst/>
              <a:cxnLst/>
              <a:rect l="l" t="t" r="r" b="b"/>
              <a:pathLst>
                <a:path w="1978" h="2452" extrusionOk="0">
                  <a:moveTo>
                    <a:pt x="1372" y="506"/>
                  </a:moveTo>
                  <a:lnTo>
                    <a:pt x="1372" y="506"/>
                  </a:lnTo>
                  <a:cubicBezTo>
                    <a:pt x="1403" y="537"/>
                    <a:pt x="1403" y="575"/>
                    <a:pt x="1403" y="606"/>
                  </a:cubicBezTo>
                  <a:lnTo>
                    <a:pt x="1403" y="697"/>
                  </a:lnTo>
                  <a:cubicBezTo>
                    <a:pt x="1403" y="636"/>
                    <a:pt x="1372" y="575"/>
                    <a:pt x="1372" y="506"/>
                  </a:cubicBezTo>
                  <a:close/>
                  <a:moveTo>
                    <a:pt x="1594" y="475"/>
                  </a:moveTo>
                  <a:lnTo>
                    <a:pt x="1594" y="475"/>
                  </a:lnTo>
                  <a:cubicBezTo>
                    <a:pt x="1633" y="667"/>
                    <a:pt x="1633" y="858"/>
                    <a:pt x="1633" y="1050"/>
                  </a:cubicBezTo>
                  <a:cubicBezTo>
                    <a:pt x="1594" y="858"/>
                    <a:pt x="1564" y="636"/>
                    <a:pt x="1594" y="475"/>
                  </a:cubicBezTo>
                  <a:close/>
                  <a:moveTo>
                    <a:pt x="1594" y="1180"/>
                  </a:moveTo>
                  <a:cubicBezTo>
                    <a:pt x="1594" y="1211"/>
                    <a:pt x="1594" y="1241"/>
                    <a:pt x="1633" y="1303"/>
                  </a:cubicBezTo>
                  <a:cubicBezTo>
                    <a:pt x="1594" y="1372"/>
                    <a:pt x="1594" y="1433"/>
                    <a:pt x="1594" y="1494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06"/>
                    <a:pt x="1855" y="697"/>
                  </a:cubicBezTo>
                  <a:lnTo>
                    <a:pt x="1855" y="828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1"/>
                    <a:pt x="1786" y="728"/>
                    <a:pt x="1786" y="414"/>
                  </a:cubicBezTo>
                  <a:close/>
                  <a:moveTo>
                    <a:pt x="1311" y="537"/>
                  </a:moveTo>
                  <a:lnTo>
                    <a:pt x="1311" y="537"/>
                  </a:lnTo>
                  <a:cubicBezTo>
                    <a:pt x="1372" y="958"/>
                    <a:pt x="1372" y="1372"/>
                    <a:pt x="1280" y="1785"/>
                  </a:cubicBezTo>
                  <a:lnTo>
                    <a:pt x="1250" y="1494"/>
                  </a:lnTo>
                  <a:lnTo>
                    <a:pt x="1311" y="537"/>
                  </a:lnTo>
                  <a:close/>
                  <a:moveTo>
                    <a:pt x="1119" y="0"/>
                  </a:moveTo>
                  <a:lnTo>
                    <a:pt x="1089" y="253"/>
                  </a:lnTo>
                  <a:lnTo>
                    <a:pt x="1058" y="253"/>
                  </a:lnTo>
                  <a:lnTo>
                    <a:pt x="1058" y="445"/>
                  </a:lnTo>
                  <a:cubicBezTo>
                    <a:pt x="1020" y="667"/>
                    <a:pt x="989" y="889"/>
                    <a:pt x="959" y="1111"/>
                  </a:cubicBezTo>
                  <a:cubicBezTo>
                    <a:pt x="959" y="889"/>
                    <a:pt x="959" y="697"/>
                    <a:pt x="928" y="506"/>
                  </a:cubicBezTo>
                  <a:lnTo>
                    <a:pt x="867" y="506"/>
                  </a:lnTo>
                  <a:lnTo>
                    <a:pt x="867" y="1149"/>
                  </a:lnTo>
                  <a:lnTo>
                    <a:pt x="798" y="1149"/>
                  </a:lnTo>
                  <a:cubicBezTo>
                    <a:pt x="798" y="858"/>
                    <a:pt x="767" y="575"/>
                    <a:pt x="736" y="284"/>
                  </a:cubicBezTo>
                  <a:lnTo>
                    <a:pt x="706" y="62"/>
                  </a:lnTo>
                  <a:lnTo>
                    <a:pt x="675" y="284"/>
                  </a:lnTo>
                  <a:cubicBezTo>
                    <a:pt x="575" y="797"/>
                    <a:pt x="514" y="1303"/>
                    <a:pt x="445" y="1816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28"/>
                    <a:pt x="223" y="1272"/>
                    <a:pt x="162" y="1816"/>
                  </a:cubicBezTo>
                  <a:cubicBezTo>
                    <a:pt x="100" y="1272"/>
                    <a:pt x="62" y="728"/>
                    <a:pt x="62" y="154"/>
                  </a:cubicBezTo>
                  <a:lnTo>
                    <a:pt x="1" y="154"/>
                  </a:lnTo>
                  <a:cubicBezTo>
                    <a:pt x="1" y="828"/>
                    <a:pt x="62" y="1464"/>
                    <a:pt x="131" y="2138"/>
                  </a:cubicBezTo>
                  <a:lnTo>
                    <a:pt x="162" y="2391"/>
                  </a:lnTo>
                  <a:lnTo>
                    <a:pt x="192" y="2138"/>
                  </a:lnTo>
                  <a:cubicBezTo>
                    <a:pt x="254" y="1724"/>
                    <a:pt x="292" y="1272"/>
                    <a:pt x="292" y="858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50"/>
                    <a:pt x="706" y="537"/>
                  </a:cubicBezTo>
                  <a:cubicBezTo>
                    <a:pt x="736" y="1050"/>
                    <a:pt x="767" y="1594"/>
                    <a:pt x="798" y="2138"/>
                  </a:cubicBezTo>
                  <a:lnTo>
                    <a:pt x="867" y="2138"/>
                  </a:lnTo>
                  <a:cubicBezTo>
                    <a:pt x="867" y="2069"/>
                    <a:pt x="897" y="1977"/>
                    <a:pt x="897" y="1877"/>
                  </a:cubicBezTo>
                  <a:lnTo>
                    <a:pt x="897" y="1916"/>
                  </a:lnTo>
                  <a:lnTo>
                    <a:pt x="897" y="2260"/>
                  </a:lnTo>
                  <a:lnTo>
                    <a:pt x="959" y="2260"/>
                  </a:lnTo>
                  <a:lnTo>
                    <a:pt x="959" y="1916"/>
                  </a:lnTo>
                  <a:cubicBezTo>
                    <a:pt x="959" y="1724"/>
                    <a:pt x="989" y="1533"/>
                    <a:pt x="1020" y="1341"/>
                  </a:cubicBezTo>
                  <a:cubicBezTo>
                    <a:pt x="1058" y="1241"/>
                    <a:pt x="1089" y="1111"/>
                    <a:pt x="1089" y="989"/>
                  </a:cubicBezTo>
                  <a:lnTo>
                    <a:pt x="1089" y="1563"/>
                  </a:lnTo>
                  <a:cubicBezTo>
                    <a:pt x="1089" y="1724"/>
                    <a:pt x="1058" y="1877"/>
                    <a:pt x="1058" y="2069"/>
                  </a:cubicBezTo>
                  <a:lnTo>
                    <a:pt x="1119" y="2069"/>
                  </a:lnTo>
                  <a:cubicBezTo>
                    <a:pt x="1150" y="1916"/>
                    <a:pt x="1150" y="1724"/>
                    <a:pt x="1150" y="1563"/>
                  </a:cubicBezTo>
                  <a:cubicBezTo>
                    <a:pt x="1150" y="1494"/>
                    <a:pt x="1181" y="1433"/>
                    <a:pt x="1181" y="1372"/>
                  </a:cubicBezTo>
                  <a:lnTo>
                    <a:pt x="1181" y="1494"/>
                  </a:lnTo>
                  <a:lnTo>
                    <a:pt x="1181" y="1624"/>
                  </a:lnTo>
                  <a:cubicBezTo>
                    <a:pt x="1181" y="1785"/>
                    <a:pt x="1150" y="1977"/>
                    <a:pt x="1181" y="2168"/>
                  </a:cubicBezTo>
                  <a:lnTo>
                    <a:pt x="1211" y="2299"/>
                  </a:lnTo>
                  <a:lnTo>
                    <a:pt x="1250" y="2168"/>
                  </a:lnTo>
                  <a:lnTo>
                    <a:pt x="1280" y="2452"/>
                  </a:lnTo>
                  <a:lnTo>
                    <a:pt x="1311" y="2168"/>
                  </a:lnTo>
                  <a:cubicBezTo>
                    <a:pt x="1372" y="1724"/>
                    <a:pt x="1441" y="1241"/>
                    <a:pt x="1472" y="766"/>
                  </a:cubicBezTo>
                  <a:cubicBezTo>
                    <a:pt x="1502" y="889"/>
                    <a:pt x="1502" y="1050"/>
                    <a:pt x="1502" y="1211"/>
                  </a:cubicBezTo>
                  <a:lnTo>
                    <a:pt x="1502" y="1494"/>
                  </a:lnTo>
                  <a:cubicBezTo>
                    <a:pt x="1472" y="1686"/>
                    <a:pt x="1472" y="1877"/>
                    <a:pt x="1502" y="2107"/>
                  </a:cubicBezTo>
                  <a:lnTo>
                    <a:pt x="1533" y="2260"/>
                  </a:lnTo>
                  <a:lnTo>
                    <a:pt x="1502" y="2452"/>
                  </a:lnTo>
                  <a:lnTo>
                    <a:pt x="1594" y="2168"/>
                  </a:lnTo>
                  <a:cubicBezTo>
                    <a:pt x="1633" y="2008"/>
                    <a:pt x="1663" y="1816"/>
                    <a:pt x="1694" y="1655"/>
                  </a:cubicBezTo>
                  <a:cubicBezTo>
                    <a:pt x="1725" y="1785"/>
                    <a:pt x="1725" y="1916"/>
                    <a:pt x="1725" y="2038"/>
                  </a:cubicBezTo>
                  <a:lnTo>
                    <a:pt x="1694" y="2107"/>
                  </a:lnTo>
                  <a:lnTo>
                    <a:pt x="1755" y="2107"/>
                  </a:lnTo>
                  <a:cubicBezTo>
                    <a:pt x="1755" y="2069"/>
                    <a:pt x="1755" y="2069"/>
                    <a:pt x="1786" y="2038"/>
                  </a:cubicBezTo>
                  <a:lnTo>
                    <a:pt x="1855" y="1303"/>
                  </a:lnTo>
                  <a:lnTo>
                    <a:pt x="1855" y="1724"/>
                  </a:lnTo>
                  <a:cubicBezTo>
                    <a:pt x="1824" y="1877"/>
                    <a:pt x="1824" y="2008"/>
                    <a:pt x="1786" y="2138"/>
                  </a:cubicBezTo>
                  <a:lnTo>
                    <a:pt x="1855" y="2168"/>
                  </a:lnTo>
                  <a:cubicBezTo>
                    <a:pt x="1885" y="2008"/>
                    <a:pt x="1885" y="1877"/>
                    <a:pt x="1916" y="1755"/>
                  </a:cubicBezTo>
                  <a:cubicBezTo>
                    <a:pt x="1947" y="1241"/>
                    <a:pt x="1977" y="728"/>
                    <a:pt x="1977" y="223"/>
                  </a:cubicBezTo>
                  <a:lnTo>
                    <a:pt x="1916" y="223"/>
                  </a:lnTo>
                  <a:lnTo>
                    <a:pt x="1885" y="537"/>
                  </a:lnTo>
                  <a:cubicBezTo>
                    <a:pt x="1885" y="445"/>
                    <a:pt x="1855" y="345"/>
                    <a:pt x="1786" y="253"/>
                  </a:cubicBezTo>
                  <a:lnTo>
                    <a:pt x="1725" y="154"/>
                  </a:lnTo>
                  <a:lnTo>
                    <a:pt x="1725" y="253"/>
                  </a:lnTo>
                  <a:cubicBezTo>
                    <a:pt x="1725" y="537"/>
                    <a:pt x="1694" y="797"/>
                    <a:pt x="1694" y="1050"/>
                  </a:cubicBezTo>
                  <a:cubicBezTo>
                    <a:pt x="1694" y="797"/>
                    <a:pt x="1694" y="537"/>
                    <a:pt x="1663" y="314"/>
                  </a:cubicBezTo>
                  <a:lnTo>
                    <a:pt x="1633" y="192"/>
                  </a:lnTo>
                  <a:lnTo>
                    <a:pt x="1594" y="284"/>
                  </a:lnTo>
                  <a:cubicBezTo>
                    <a:pt x="1564" y="383"/>
                    <a:pt x="1533" y="445"/>
                    <a:pt x="1533" y="506"/>
                  </a:cubicBezTo>
                  <a:cubicBezTo>
                    <a:pt x="1502" y="445"/>
                    <a:pt x="1502" y="383"/>
                    <a:pt x="1502" y="314"/>
                  </a:cubicBezTo>
                  <a:lnTo>
                    <a:pt x="1441" y="92"/>
                  </a:lnTo>
                  <a:lnTo>
                    <a:pt x="1441" y="314"/>
                  </a:lnTo>
                  <a:cubicBezTo>
                    <a:pt x="1441" y="383"/>
                    <a:pt x="1441" y="414"/>
                    <a:pt x="1403" y="445"/>
                  </a:cubicBezTo>
                  <a:cubicBezTo>
                    <a:pt x="1403" y="414"/>
                    <a:pt x="1372" y="383"/>
                    <a:pt x="1342" y="314"/>
                  </a:cubicBezTo>
                  <a:lnTo>
                    <a:pt x="1250" y="192"/>
                  </a:lnTo>
                  <a:lnTo>
                    <a:pt x="1280" y="345"/>
                  </a:lnTo>
                  <a:cubicBezTo>
                    <a:pt x="1280" y="383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7"/>
                    <a:pt x="1181" y="828"/>
                  </a:cubicBezTo>
                  <a:lnTo>
                    <a:pt x="1119" y="0"/>
                  </a:lnTo>
                  <a:close/>
                  <a:moveTo>
                    <a:pt x="1280" y="2452"/>
                  </a:moveTo>
                  <a:lnTo>
                    <a:pt x="1280" y="2452"/>
                  </a:lnTo>
                  <a:lnTo>
                    <a:pt x="1280" y="2452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0"/>
            <p:cNvSpPr/>
            <p:nvPr/>
          </p:nvSpPr>
          <p:spPr>
            <a:xfrm rot="-5400000">
              <a:off x="7623004" y="647920"/>
              <a:ext cx="71768" cy="194350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cubicBezTo>
                    <a:pt x="422" y="1219"/>
                    <a:pt x="383" y="1502"/>
                    <a:pt x="353" y="1793"/>
                  </a:cubicBezTo>
                  <a:lnTo>
                    <a:pt x="353" y="1188"/>
                  </a:lnTo>
                  <a:lnTo>
                    <a:pt x="383" y="1188"/>
                  </a:lnTo>
                  <a:lnTo>
                    <a:pt x="383" y="1119"/>
                  </a:lnTo>
                  <a:cubicBezTo>
                    <a:pt x="383" y="1058"/>
                    <a:pt x="422" y="997"/>
                    <a:pt x="422" y="897"/>
                  </a:cubicBezTo>
                  <a:close/>
                  <a:moveTo>
                    <a:pt x="322" y="1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805"/>
                  </a:cubicBezTo>
                  <a:cubicBezTo>
                    <a:pt x="130" y="767"/>
                    <a:pt x="130" y="736"/>
                    <a:pt x="130" y="675"/>
                  </a:cubicBezTo>
                  <a:cubicBezTo>
                    <a:pt x="161" y="1027"/>
                    <a:pt x="192" y="1380"/>
                    <a:pt x="230" y="1694"/>
                  </a:cubicBezTo>
                  <a:lnTo>
                    <a:pt x="261" y="1694"/>
                  </a:lnTo>
                  <a:cubicBezTo>
                    <a:pt x="261" y="1763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80"/>
                    <a:pt x="483" y="1663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80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8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13"/>
                    <a:pt x="613" y="836"/>
                  </a:cubicBezTo>
                  <a:cubicBezTo>
                    <a:pt x="613" y="644"/>
                    <a:pt x="575" y="453"/>
                    <a:pt x="544" y="261"/>
                  </a:cubicBezTo>
                  <a:lnTo>
                    <a:pt x="513" y="261"/>
                  </a:lnTo>
                  <a:lnTo>
                    <a:pt x="513" y="70"/>
                  </a:lnTo>
                  <a:lnTo>
                    <a:pt x="452" y="70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5400000">
              <a:off x="7382530" y="416052"/>
              <a:ext cx="134834" cy="248061"/>
            </a:xfrm>
            <a:custGeom>
              <a:avLst/>
              <a:gdLst/>
              <a:ahLst/>
              <a:cxnLst/>
              <a:rect l="l" t="t" r="r" b="b"/>
              <a:pathLst>
                <a:path w="1441" h="2651" extrusionOk="0">
                  <a:moveTo>
                    <a:pt x="253" y="414"/>
                  </a:moveTo>
                  <a:lnTo>
                    <a:pt x="253" y="513"/>
                  </a:lnTo>
                  <a:cubicBezTo>
                    <a:pt x="253" y="544"/>
                    <a:pt x="253" y="605"/>
                    <a:pt x="222" y="644"/>
                  </a:cubicBezTo>
                  <a:cubicBezTo>
                    <a:pt x="222" y="575"/>
                    <a:pt x="253" y="483"/>
                    <a:pt x="253" y="414"/>
                  </a:cubicBezTo>
                  <a:close/>
                  <a:moveTo>
                    <a:pt x="353" y="452"/>
                  </a:moveTo>
                  <a:lnTo>
                    <a:pt x="353" y="896"/>
                  </a:lnTo>
                  <a:cubicBezTo>
                    <a:pt x="353" y="766"/>
                    <a:pt x="353" y="644"/>
                    <a:pt x="322" y="513"/>
                  </a:cubicBezTo>
                  <a:cubicBezTo>
                    <a:pt x="322" y="483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988"/>
                    <a:pt x="291" y="1279"/>
                    <a:pt x="253" y="1601"/>
                  </a:cubicBezTo>
                  <a:cubicBezTo>
                    <a:pt x="253" y="1471"/>
                    <a:pt x="222" y="1371"/>
                    <a:pt x="222" y="1279"/>
                  </a:cubicBezTo>
                  <a:lnTo>
                    <a:pt x="222" y="835"/>
                  </a:lnTo>
                  <a:cubicBezTo>
                    <a:pt x="253" y="766"/>
                    <a:pt x="253" y="736"/>
                    <a:pt x="291" y="705"/>
                  </a:cubicBezTo>
                  <a:close/>
                  <a:moveTo>
                    <a:pt x="1149" y="736"/>
                  </a:move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532"/>
                    <a:pt x="1157" y="1701"/>
                    <a:pt x="1149" y="1874"/>
                  </a:cubicBezTo>
                  <a:lnTo>
                    <a:pt x="1149" y="1874"/>
                  </a:lnTo>
                  <a:cubicBezTo>
                    <a:pt x="1149" y="1578"/>
                    <a:pt x="1147" y="1255"/>
                    <a:pt x="1119" y="958"/>
                  </a:cubicBezTo>
                  <a:lnTo>
                    <a:pt x="1119" y="927"/>
                  </a:lnTo>
                  <a:cubicBezTo>
                    <a:pt x="1149" y="866"/>
                    <a:pt x="1149" y="797"/>
                    <a:pt x="1149" y="73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05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14"/>
                    <a:pt x="61" y="544"/>
                    <a:pt x="100" y="705"/>
                  </a:cubicBezTo>
                  <a:lnTo>
                    <a:pt x="61" y="1279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1" y="2329"/>
                  </a:lnTo>
                  <a:cubicBezTo>
                    <a:pt x="100" y="2206"/>
                    <a:pt x="130" y="2046"/>
                    <a:pt x="130" y="1885"/>
                  </a:cubicBezTo>
                  <a:lnTo>
                    <a:pt x="130" y="1180"/>
                  </a:lnTo>
                  <a:cubicBezTo>
                    <a:pt x="130" y="1249"/>
                    <a:pt x="161" y="1310"/>
                    <a:pt x="161" y="1341"/>
                  </a:cubicBezTo>
                  <a:lnTo>
                    <a:pt x="161" y="1371"/>
                  </a:lnTo>
                  <a:lnTo>
                    <a:pt x="161" y="1854"/>
                  </a:lnTo>
                  <a:lnTo>
                    <a:pt x="130" y="1946"/>
                  </a:lnTo>
                  <a:cubicBezTo>
                    <a:pt x="130" y="2076"/>
                    <a:pt x="130" y="2206"/>
                    <a:pt x="161" y="2329"/>
                  </a:cubicBezTo>
                  <a:lnTo>
                    <a:pt x="222" y="2559"/>
                  </a:lnTo>
                  <a:lnTo>
                    <a:pt x="222" y="2237"/>
                  </a:lnTo>
                  <a:lnTo>
                    <a:pt x="291" y="242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93"/>
                  </a:lnTo>
                  <a:cubicBezTo>
                    <a:pt x="322" y="1663"/>
                    <a:pt x="353" y="1502"/>
                    <a:pt x="353" y="1371"/>
                  </a:cubicBezTo>
                  <a:cubicBezTo>
                    <a:pt x="353" y="1663"/>
                    <a:pt x="383" y="1984"/>
                    <a:pt x="414" y="2268"/>
                  </a:cubicBezTo>
                  <a:lnTo>
                    <a:pt x="483" y="2268"/>
                  </a:lnTo>
                  <a:cubicBezTo>
                    <a:pt x="483" y="1984"/>
                    <a:pt x="483" y="1693"/>
                    <a:pt x="513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36" y="866"/>
                  </a:lnTo>
                  <a:cubicBezTo>
                    <a:pt x="705" y="1371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7"/>
                  </a:lnTo>
                  <a:lnTo>
                    <a:pt x="958" y="2367"/>
                  </a:lnTo>
                  <a:cubicBezTo>
                    <a:pt x="958" y="1885"/>
                    <a:pt x="988" y="1410"/>
                    <a:pt x="958" y="927"/>
                  </a:cubicBezTo>
                  <a:lnTo>
                    <a:pt x="958" y="927"/>
                  </a:lnTo>
                  <a:cubicBezTo>
                    <a:pt x="988" y="1057"/>
                    <a:pt x="988" y="1180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1"/>
                  </a:lnTo>
                  <a:lnTo>
                    <a:pt x="1057" y="2398"/>
                  </a:lnTo>
                  <a:cubicBezTo>
                    <a:pt x="1088" y="2367"/>
                    <a:pt x="1088" y="2329"/>
                    <a:pt x="1088" y="2329"/>
                  </a:cubicBezTo>
                  <a:lnTo>
                    <a:pt x="1149" y="2329"/>
                  </a:lnTo>
                  <a:lnTo>
                    <a:pt x="1119" y="2138"/>
                  </a:lnTo>
                  <a:cubicBezTo>
                    <a:pt x="1136" y="2103"/>
                    <a:pt x="1143" y="2068"/>
                    <a:pt x="1147" y="2032"/>
                  </a:cubicBezTo>
                  <a:lnTo>
                    <a:pt x="1147" y="2032"/>
                  </a:lnTo>
                  <a:cubicBezTo>
                    <a:pt x="1148" y="2153"/>
                    <a:pt x="1159" y="2276"/>
                    <a:pt x="1180" y="2398"/>
                  </a:cubicBezTo>
                  <a:lnTo>
                    <a:pt x="1211" y="2651"/>
                  </a:lnTo>
                  <a:lnTo>
                    <a:pt x="1249" y="2398"/>
                  </a:lnTo>
                  <a:cubicBezTo>
                    <a:pt x="1280" y="2046"/>
                    <a:pt x="1280" y="1724"/>
                    <a:pt x="1280" y="1371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53"/>
                  </a:cubicBezTo>
                  <a:lnTo>
                    <a:pt x="1280" y="353"/>
                  </a:lnTo>
                  <a:cubicBezTo>
                    <a:pt x="1280" y="575"/>
                    <a:pt x="1280" y="797"/>
                    <a:pt x="1249" y="988"/>
                  </a:cubicBezTo>
                  <a:cubicBezTo>
                    <a:pt x="1249" y="766"/>
                    <a:pt x="1211" y="544"/>
                    <a:pt x="1180" y="322"/>
                  </a:cubicBezTo>
                  <a:lnTo>
                    <a:pt x="1088" y="322"/>
                  </a:lnTo>
                  <a:cubicBezTo>
                    <a:pt x="1119" y="322"/>
                    <a:pt x="1119" y="353"/>
                    <a:pt x="1119" y="353"/>
                  </a:cubicBezTo>
                  <a:lnTo>
                    <a:pt x="1119" y="674"/>
                  </a:lnTo>
                  <a:cubicBezTo>
                    <a:pt x="1088" y="544"/>
                    <a:pt x="1088" y="414"/>
                    <a:pt x="1088" y="322"/>
                  </a:cubicBezTo>
                  <a:lnTo>
                    <a:pt x="1019" y="322"/>
                  </a:lnTo>
                  <a:lnTo>
                    <a:pt x="1019" y="866"/>
                  </a:lnTo>
                  <a:cubicBezTo>
                    <a:pt x="1019" y="674"/>
                    <a:pt x="988" y="483"/>
                    <a:pt x="958" y="291"/>
                  </a:cubicBezTo>
                  <a:lnTo>
                    <a:pt x="896" y="291"/>
                  </a:lnTo>
                  <a:cubicBezTo>
                    <a:pt x="927" y="797"/>
                    <a:pt x="927" y="1310"/>
                    <a:pt x="896" y="1793"/>
                  </a:cubicBezTo>
                  <a:lnTo>
                    <a:pt x="766" y="161"/>
                  </a:lnTo>
                  <a:lnTo>
                    <a:pt x="705" y="161"/>
                  </a:lnTo>
                  <a:lnTo>
                    <a:pt x="705" y="896"/>
                  </a:lnTo>
                  <a:cubicBezTo>
                    <a:pt x="705" y="674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513" y="291"/>
                  </a:cubicBezTo>
                  <a:lnTo>
                    <a:pt x="444" y="291"/>
                  </a:lnTo>
                  <a:lnTo>
                    <a:pt x="483" y="927"/>
                  </a:lnTo>
                  <a:cubicBezTo>
                    <a:pt x="483" y="1088"/>
                    <a:pt x="444" y="1249"/>
                    <a:pt x="444" y="1371"/>
                  </a:cubicBezTo>
                  <a:cubicBezTo>
                    <a:pt x="444" y="1471"/>
                    <a:pt x="444" y="1563"/>
                    <a:pt x="414" y="1693"/>
                  </a:cubicBezTo>
                  <a:lnTo>
                    <a:pt x="414" y="988"/>
                  </a:lnTo>
                  <a:lnTo>
                    <a:pt x="414" y="896"/>
                  </a:lnTo>
                  <a:cubicBezTo>
                    <a:pt x="414" y="674"/>
                    <a:pt x="444" y="452"/>
                    <a:pt x="353" y="222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5400000">
              <a:off x="7427723" y="356541"/>
              <a:ext cx="53803" cy="202959"/>
            </a:xfrm>
            <a:custGeom>
              <a:avLst/>
              <a:gdLst/>
              <a:ahLst/>
              <a:cxnLst/>
              <a:rect l="l" t="t" r="r" b="b"/>
              <a:pathLst>
                <a:path w="575" h="2169" extrusionOk="0">
                  <a:moveTo>
                    <a:pt x="253" y="284"/>
                  </a:moveTo>
                  <a:cubicBezTo>
                    <a:pt x="258" y="352"/>
                    <a:pt x="262" y="420"/>
                    <a:pt x="267" y="488"/>
                  </a:cubicBezTo>
                  <a:lnTo>
                    <a:pt x="267" y="488"/>
                  </a:lnTo>
                  <a:cubicBezTo>
                    <a:pt x="263" y="443"/>
                    <a:pt x="258" y="398"/>
                    <a:pt x="253" y="353"/>
                  </a:cubicBezTo>
                  <a:lnTo>
                    <a:pt x="253" y="284"/>
                  </a:lnTo>
                  <a:close/>
                  <a:moveTo>
                    <a:pt x="222" y="736"/>
                  </a:moveTo>
                  <a:lnTo>
                    <a:pt x="222" y="1755"/>
                  </a:lnTo>
                  <a:lnTo>
                    <a:pt x="192" y="1532"/>
                  </a:lnTo>
                  <a:lnTo>
                    <a:pt x="161" y="1532"/>
                  </a:lnTo>
                  <a:lnTo>
                    <a:pt x="161" y="1433"/>
                  </a:lnTo>
                  <a:cubicBezTo>
                    <a:pt x="192" y="1180"/>
                    <a:pt x="192" y="958"/>
                    <a:pt x="222" y="736"/>
                  </a:cubicBezTo>
                  <a:close/>
                  <a:moveTo>
                    <a:pt x="322" y="0"/>
                  </a:moveTo>
                  <a:lnTo>
                    <a:pt x="253" y="123"/>
                  </a:lnTo>
                  <a:cubicBezTo>
                    <a:pt x="253" y="161"/>
                    <a:pt x="222" y="192"/>
                    <a:pt x="222" y="222"/>
                  </a:cubicBezTo>
                  <a:cubicBezTo>
                    <a:pt x="222" y="161"/>
                    <a:pt x="222" y="123"/>
                    <a:pt x="192" y="92"/>
                  </a:cubicBezTo>
                  <a:lnTo>
                    <a:pt x="130" y="92"/>
                  </a:lnTo>
                  <a:cubicBezTo>
                    <a:pt x="161" y="222"/>
                    <a:pt x="161" y="353"/>
                    <a:pt x="161" y="445"/>
                  </a:cubicBezTo>
                  <a:cubicBezTo>
                    <a:pt x="92" y="766"/>
                    <a:pt x="92" y="1080"/>
                    <a:pt x="92" y="1402"/>
                  </a:cubicBezTo>
                  <a:cubicBezTo>
                    <a:pt x="61" y="1594"/>
                    <a:pt x="31" y="1785"/>
                    <a:pt x="0" y="1977"/>
                  </a:cubicBezTo>
                  <a:lnTo>
                    <a:pt x="61" y="1977"/>
                  </a:lnTo>
                  <a:cubicBezTo>
                    <a:pt x="61" y="1946"/>
                    <a:pt x="61" y="1885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38"/>
                  </a:lnTo>
                  <a:cubicBezTo>
                    <a:pt x="130" y="2076"/>
                    <a:pt x="161" y="2038"/>
                    <a:pt x="161" y="1977"/>
                  </a:cubicBezTo>
                  <a:lnTo>
                    <a:pt x="161" y="2168"/>
                  </a:lnTo>
                  <a:lnTo>
                    <a:pt x="222" y="2168"/>
                  </a:lnTo>
                  <a:cubicBezTo>
                    <a:pt x="291" y="1749"/>
                    <a:pt x="312" y="1330"/>
                    <a:pt x="296" y="911"/>
                  </a:cubicBezTo>
                  <a:lnTo>
                    <a:pt x="296" y="911"/>
                  </a:lnTo>
                  <a:cubicBezTo>
                    <a:pt x="311" y="1150"/>
                    <a:pt x="322" y="1387"/>
                    <a:pt x="322" y="1624"/>
                  </a:cubicBezTo>
                  <a:lnTo>
                    <a:pt x="322" y="2007"/>
                  </a:lnTo>
                  <a:lnTo>
                    <a:pt x="383" y="2007"/>
                  </a:lnTo>
                  <a:lnTo>
                    <a:pt x="383" y="1624"/>
                  </a:lnTo>
                  <a:cubicBezTo>
                    <a:pt x="383" y="1241"/>
                    <a:pt x="414" y="889"/>
                    <a:pt x="414" y="506"/>
                  </a:cubicBezTo>
                  <a:cubicBezTo>
                    <a:pt x="444" y="636"/>
                    <a:pt x="444" y="766"/>
                    <a:pt x="444" y="889"/>
                  </a:cubicBezTo>
                  <a:lnTo>
                    <a:pt x="444" y="2076"/>
                  </a:lnTo>
                  <a:lnTo>
                    <a:pt x="513" y="2076"/>
                  </a:lnTo>
                  <a:cubicBezTo>
                    <a:pt x="544" y="2038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92"/>
                  </a:lnTo>
                  <a:lnTo>
                    <a:pt x="513" y="192"/>
                  </a:lnTo>
                  <a:cubicBezTo>
                    <a:pt x="513" y="253"/>
                    <a:pt x="475" y="353"/>
                    <a:pt x="475" y="414"/>
                  </a:cubicBezTo>
                  <a:cubicBezTo>
                    <a:pt x="475" y="314"/>
                    <a:pt x="475" y="222"/>
                    <a:pt x="444" y="92"/>
                  </a:cubicBezTo>
                  <a:lnTo>
                    <a:pt x="383" y="92"/>
                  </a:lnTo>
                  <a:cubicBezTo>
                    <a:pt x="383" y="284"/>
                    <a:pt x="353" y="475"/>
                    <a:pt x="353" y="667"/>
                  </a:cubicBezTo>
                  <a:cubicBezTo>
                    <a:pt x="353" y="475"/>
                    <a:pt x="322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5400000">
              <a:off x="7567845" y="227929"/>
              <a:ext cx="184988" cy="232996"/>
            </a:xfrm>
            <a:custGeom>
              <a:avLst/>
              <a:gdLst/>
              <a:ahLst/>
              <a:cxnLst/>
              <a:rect l="l" t="t" r="r" b="b"/>
              <a:pathLst>
                <a:path w="1977" h="2490" extrusionOk="0">
                  <a:moveTo>
                    <a:pt x="1372" y="544"/>
                  </a:moveTo>
                  <a:lnTo>
                    <a:pt x="1372" y="544"/>
                  </a:lnTo>
                  <a:cubicBezTo>
                    <a:pt x="1372" y="575"/>
                    <a:pt x="1402" y="613"/>
                    <a:pt x="1402" y="644"/>
                  </a:cubicBezTo>
                  <a:lnTo>
                    <a:pt x="1402" y="735"/>
                  </a:lnTo>
                  <a:cubicBezTo>
                    <a:pt x="1372" y="674"/>
                    <a:pt x="1372" y="613"/>
                    <a:pt x="1372" y="544"/>
                  </a:cubicBezTo>
                  <a:close/>
                  <a:moveTo>
                    <a:pt x="1594" y="513"/>
                  </a:moveTo>
                  <a:cubicBezTo>
                    <a:pt x="1594" y="705"/>
                    <a:pt x="1625" y="896"/>
                    <a:pt x="1625" y="1088"/>
                  </a:cubicBezTo>
                  <a:cubicBezTo>
                    <a:pt x="1563" y="896"/>
                    <a:pt x="1563" y="674"/>
                    <a:pt x="1594" y="513"/>
                  </a:cubicBezTo>
                  <a:close/>
                  <a:moveTo>
                    <a:pt x="1563" y="1218"/>
                  </a:moveTo>
                  <a:cubicBezTo>
                    <a:pt x="1594" y="1249"/>
                    <a:pt x="1594" y="1279"/>
                    <a:pt x="1594" y="1341"/>
                  </a:cubicBezTo>
                  <a:lnTo>
                    <a:pt x="1594" y="1532"/>
                  </a:lnTo>
                  <a:cubicBezTo>
                    <a:pt x="1594" y="1440"/>
                    <a:pt x="1594" y="1310"/>
                    <a:pt x="1563" y="1218"/>
                  </a:cubicBezTo>
                  <a:close/>
                  <a:moveTo>
                    <a:pt x="1785" y="452"/>
                  </a:moveTo>
                  <a:cubicBezTo>
                    <a:pt x="1816" y="544"/>
                    <a:pt x="1816" y="644"/>
                    <a:pt x="1816" y="735"/>
                  </a:cubicBezTo>
                  <a:cubicBezTo>
                    <a:pt x="1816" y="804"/>
                    <a:pt x="1847" y="835"/>
                    <a:pt x="1847" y="866"/>
                  </a:cubicBezTo>
                  <a:lnTo>
                    <a:pt x="1755" y="1693"/>
                  </a:lnTo>
                  <a:cubicBezTo>
                    <a:pt x="1724" y="1632"/>
                    <a:pt x="1724" y="1571"/>
                    <a:pt x="1686" y="1502"/>
                  </a:cubicBezTo>
                  <a:cubicBezTo>
                    <a:pt x="1755" y="1149"/>
                    <a:pt x="1755" y="766"/>
                    <a:pt x="1785" y="452"/>
                  </a:cubicBezTo>
                  <a:close/>
                  <a:moveTo>
                    <a:pt x="1303" y="575"/>
                  </a:moveTo>
                  <a:cubicBezTo>
                    <a:pt x="1372" y="996"/>
                    <a:pt x="1341" y="1410"/>
                    <a:pt x="1272" y="1823"/>
                  </a:cubicBezTo>
                  <a:lnTo>
                    <a:pt x="1241" y="1532"/>
                  </a:lnTo>
                  <a:lnTo>
                    <a:pt x="1303" y="575"/>
                  </a:lnTo>
                  <a:close/>
                  <a:moveTo>
                    <a:pt x="1111" y="0"/>
                  </a:moveTo>
                  <a:lnTo>
                    <a:pt x="1081" y="291"/>
                  </a:lnTo>
                  <a:lnTo>
                    <a:pt x="1019" y="291"/>
                  </a:lnTo>
                  <a:cubicBezTo>
                    <a:pt x="1019" y="352"/>
                    <a:pt x="1050" y="421"/>
                    <a:pt x="1050" y="483"/>
                  </a:cubicBezTo>
                  <a:cubicBezTo>
                    <a:pt x="1019" y="705"/>
                    <a:pt x="989" y="927"/>
                    <a:pt x="958" y="1149"/>
                  </a:cubicBezTo>
                  <a:cubicBezTo>
                    <a:pt x="958" y="927"/>
                    <a:pt x="920" y="735"/>
                    <a:pt x="920" y="544"/>
                  </a:cubicBezTo>
                  <a:lnTo>
                    <a:pt x="858" y="544"/>
                  </a:lnTo>
                  <a:lnTo>
                    <a:pt x="858" y="1187"/>
                  </a:lnTo>
                  <a:lnTo>
                    <a:pt x="797" y="1187"/>
                  </a:lnTo>
                  <a:cubicBezTo>
                    <a:pt x="767" y="896"/>
                    <a:pt x="767" y="613"/>
                    <a:pt x="728" y="322"/>
                  </a:cubicBezTo>
                  <a:lnTo>
                    <a:pt x="698" y="100"/>
                  </a:lnTo>
                  <a:lnTo>
                    <a:pt x="667" y="322"/>
                  </a:lnTo>
                  <a:cubicBezTo>
                    <a:pt x="575" y="835"/>
                    <a:pt x="506" y="1341"/>
                    <a:pt x="414" y="1854"/>
                  </a:cubicBezTo>
                  <a:lnTo>
                    <a:pt x="284" y="261"/>
                  </a:lnTo>
                  <a:lnTo>
                    <a:pt x="223" y="261"/>
                  </a:lnTo>
                  <a:cubicBezTo>
                    <a:pt x="223" y="766"/>
                    <a:pt x="192" y="1310"/>
                    <a:pt x="154" y="1854"/>
                  </a:cubicBezTo>
                  <a:cubicBezTo>
                    <a:pt x="92" y="1310"/>
                    <a:pt x="62" y="735"/>
                    <a:pt x="62" y="192"/>
                  </a:cubicBezTo>
                  <a:lnTo>
                    <a:pt x="0" y="192"/>
                  </a:lnTo>
                  <a:cubicBezTo>
                    <a:pt x="0" y="866"/>
                    <a:pt x="31" y="1502"/>
                    <a:pt x="123" y="2176"/>
                  </a:cubicBezTo>
                  <a:lnTo>
                    <a:pt x="154" y="2429"/>
                  </a:lnTo>
                  <a:lnTo>
                    <a:pt x="192" y="2176"/>
                  </a:lnTo>
                  <a:cubicBezTo>
                    <a:pt x="223" y="1762"/>
                    <a:pt x="253" y="1310"/>
                    <a:pt x="284" y="896"/>
                  </a:cubicBezTo>
                  <a:lnTo>
                    <a:pt x="414" y="2459"/>
                  </a:lnTo>
                  <a:lnTo>
                    <a:pt x="445" y="2176"/>
                  </a:lnTo>
                  <a:cubicBezTo>
                    <a:pt x="506" y="1632"/>
                    <a:pt x="606" y="1088"/>
                    <a:pt x="667" y="575"/>
                  </a:cubicBezTo>
                  <a:cubicBezTo>
                    <a:pt x="728" y="1088"/>
                    <a:pt x="767" y="1632"/>
                    <a:pt x="767" y="2176"/>
                  </a:cubicBezTo>
                  <a:lnTo>
                    <a:pt x="828" y="2176"/>
                  </a:lnTo>
                  <a:cubicBezTo>
                    <a:pt x="858" y="2107"/>
                    <a:pt x="858" y="2015"/>
                    <a:pt x="889" y="1915"/>
                  </a:cubicBezTo>
                  <a:lnTo>
                    <a:pt x="889" y="1954"/>
                  </a:lnTo>
                  <a:cubicBezTo>
                    <a:pt x="858" y="2076"/>
                    <a:pt x="858" y="2206"/>
                    <a:pt x="889" y="2298"/>
                  </a:cubicBezTo>
                  <a:lnTo>
                    <a:pt x="958" y="2298"/>
                  </a:lnTo>
                  <a:lnTo>
                    <a:pt x="958" y="1954"/>
                  </a:lnTo>
                  <a:cubicBezTo>
                    <a:pt x="958" y="1762"/>
                    <a:pt x="989" y="1571"/>
                    <a:pt x="1019" y="1379"/>
                  </a:cubicBezTo>
                  <a:cubicBezTo>
                    <a:pt x="1050" y="1279"/>
                    <a:pt x="1050" y="1149"/>
                    <a:pt x="1081" y="1027"/>
                  </a:cubicBezTo>
                  <a:lnTo>
                    <a:pt x="1081" y="1601"/>
                  </a:lnTo>
                  <a:cubicBezTo>
                    <a:pt x="1050" y="1762"/>
                    <a:pt x="1050" y="1915"/>
                    <a:pt x="1050" y="2107"/>
                  </a:cubicBezTo>
                  <a:lnTo>
                    <a:pt x="1111" y="2107"/>
                  </a:lnTo>
                  <a:cubicBezTo>
                    <a:pt x="1111" y="1954"/>
                    <a:pt x="1150" y="1762"/>
                    <a:pt x="1150" y="1601"/>
                  </a:cubicBezTo>
                  <a:cubicBezTo>
                    <a:pt x="1150" y="1532"/>
                    <a:pt x="1150" y="1471"/>
                    <a:pt x="1180" y="1410"/>
                  </a:cubicBezTo>
                  <a:lnTo>
                    <a:pt x="1180" y="1532"/>
                  </a:lnTo>
                  <a:lnTo>
                    <a:pt x="1180" y="1662"/>
                  </a:lnTo>
                  <a:cubicBezTo>
                    <a:pt x="1150" y="1823"/>
                    <a:pt x="1150" y="2015"/>
                    <a:pt x="1180" y="2206"/>
                  </a:cubicBezTo>
                  <a:lnTo>
                    <a:pt x="1211" y="2337"/>
                  </a:lnTo>
                  <a:lnTo>
                    <a:pt x="1241" y="2206"/>
                  </a:lnTo>
                  <a:lnTo>
                    <a:pt x="1272" y="2490"/>
                  </a:lnTo>
                  <a:lnTo>
                    <a:pt x="1303" y="2206"/>
                  </a:lnTo>
                  <a:cubicBezTo>
                    <a:pt x="1372" y="1762"/>
                    <a:pt x="1402" y="1279"/>
                    <a:pt x="1433" y="804"/>
                  </a:cubicBezTo>
                  <a:cubicBezTo>
                    <a:pt x="1464" y="927"/>
                    <a:pt x="1494" y="1088"/>
                    <a:pt x="1494" y="1249"/>
                  </a:cubicBezTo>
                  <a:cubicBezTo>
                    <a:pt x="1494" y="1341"/>
                    <a:pt x="1464" y="1440"/>
                    <a:pt x="1464" y="1532"/>
                  </a:cubicBezTo>
                  <a:cubicBezTo>
                    <a:pt x="1464" y="1724"/>
                    <a:pt x="1464" y="1915"/>
                    <a:pt x="1494" y="2145"/>
                  </a:cubicBezTo>
                  <a:lnTo>
                    <a:pt x="1494" y="2298"/>
                  </a:lnTo>
                  <a:lnTo>
                    <a:pt x="1494" y="2490"/>
                  </a:lnTo>
                  <a:lnTo>
                    <a:pt x="1563" y="2206"/>
                  </a:lnTo>
                  <a:cubicBezTo>
                    <a:pt x="1625" y="2046"/>
                    <a:pt x="1655" y="1854"/>
                    <a:pt x="1686" y="1693"/>
                  </a:cubicBezTo>
                  <a:cubicBezTo>
                    <a:pt x="1686" y="1823"/>
                    <a:pt x="1724" y="1954"/>
                    <a:pt x="1686" y="2076"/>
                  </a:cubicBezTo>
                  <a:lnTo>
                    <a:pt x="1686" y="2145"/>
                  </a:lnTo>
                  <a:lnTo>
                    <a:pt x="1755" y="2145"/>
                  </a:lnTo>
                  <a:lnTo>
                    <a:pt x="1755" y="2076"/>
                  </a:lnTo>
                  <a:lnTo>
                    <a:pt x="1847" y="1341"/>
                  </a:lnTo>
                  <a:lnTo>
                    <a:pt x="1847" y="1341"/>
                  </a:lnTo>
                  <a:cubicBezTo>
                    <a:pt x="1847" y="1471"/>
                    <a:pt x="1847" y="1632"/>
                    <a:pt x="1816" y="1762"/>
                  </a:cubicBezTo>
                  <a:cubicBezTo>
                    <a:pt x="1816" y="1915"/>
                    <a:pt x="1816" y="2046"/>
                    <a:pt x="1785" y="2176"/>
                  </a:cubicBezTo>
                  <a:lnTo>
                    <a:pt x="1847" y="2206"/>
                  </a:lnTo>
                  <a:cubicBezTo>
                    <a:pt x="1877" y="2046"/>
                    <a:pt x="1877" y="1915"/>
                    <a:pt x="1877" y="1762"/>
                  </a:cubicBezTo>
                  <a:cubicBezTo>
                    <a:pt x="1946" y="1279"/>
                    <a:pt x="1977" y="766"/>
                    <a:pt x="1977" y="261"/>
                  </a:cubicBezTo>
                  <a:lnTo>
                    <a:pt x="1916" y="261"/>
                  </a:lnTo>
                  <a:lnTo>
                    <a:pt x="1877" y="575"/>
                  </a:lnTo>
                  <a:cubicBezTo>
                    <a:pt x="1847" y="483"/>
                    <a:pt x="1816" y="383"/>
                    <a:pt x="1785" y="291"/>
                  </a:cubicBezTo>
                  <a:lnTo>
                    <a:pt x="1724" y="192"/>
                  </a:lnTo>
                  <a:lnTo>
                    <a:pt x="1724" y="291"/>
                  </a:lnTo>
                  <a:cubicBezTo>
                    <a:pt x="1724" y="575"/>
                    <a:pt x="1686" y="835"/>
                    <a:pt x="1686" y="1088"/>
                  </a:cubicBezTo>
                  <a:cubicBezTo>
                    <a:pt x="1686" y="835"/>
                    <a:pt x="1655" y="575"/>
                    <a:pt x="1625" y="352"/>
                  </a:cubicBezTo>
                  <a:lnTo>
                    <a:pt x="1625" y="230"/>
                  </a:lnTo>
                  <a:lnTo>
                    <a:pt x="1563" y="322"/>
                  </a:lnTo>
                  <a:cubicBezTo>
                    <a:pt x="1533" y="421"/>
                    <a:pt x="1533" y="483"/>
                    <a:pt x="1533" y="544"/>
                  </a:cubicBezTo>
                  <a:cubicBezTo>
                    <a:pt x="1494" y="483"/>
                    <a:pt x="1494" y="421"/>
                    <a:pt x="1464" y="352"/>
                  </a:cubicBezTo>
                  <a:lnTo>
                    <a:pt x="1433" y="130"/>
                  </a:lnTo>
                  <a:lnTo>
                    <a:pt x="1402" y="352"/>
                  </a:lnTo>
                  <a:lnTo>
                    <a:pt x="1402" y="483"/>
                  </a:lnTo>
                  <a:cubicBezTo>
                    <a:pt x="1372" y="452"/>
                    <a:pt x="1372" y="421"/>
                    <a:pt x="1341" y="352"/>
                  </a:cubicBezTo>
                  <a:lnTo>
                    <a:pt x="1241" y="230"/>
                  </a:lnTo>
                  <a:lnTo>
                    <a:pt x="1272" y="383"/>
                  </a:lnTo>
                  <a:lnTo>
                    <a:pt x="1272" y="483"/>
                  </a:lnTo>
                  <a:lnTo>
                    <a:pt x="1241" y="483"/>
                  </a:lnTo>
                  <a:cubicBezTo>
                    <a:pt x="1211" y="613"/>
                    <a:pt x="1211" y="735"/>
                    <a:pt x="1180" y="866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5400000">
              <a:off x="7623004" y="298153"/>
              <a:ext cx="71768" cy="194350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14" y="897"/>
                  </a:moveTo>
                  <a:lnTo>
                    <a:pt x="414" y="897"/>
                  </a:lnTo>
                  <a:cubicBezTo>
                    <a:pt x="384" y="1219"/>
                    <a:pt x="384" y="1502"/>
                    <a:pt x="353" y="1793"/>
                  </a:cubicBezTo>
                  <a:lnTo>
                    <a:pt x="353" y="1188"/>
                  </a:lnTo>
                  <a:lnTo>
                    <a:pt x="384" y="1119"/>
                  </a:lnTo>
                  <a:cubicBezTo>
                    <a:pt x="384" y="1058"/>
                    <a:pt x="384" y="996"/>
                    <a:pt x="414" y="897"/>
                  </a:cubicBezTo>
                  <a:close/>
                  <a:moveTo>
                    <a:pt x="322" y="1"/>
                  </a:moveTo>
                  <a:lnTo>
                    <a:pt x="254" y="1341"/>
                  </a:lnTo>
                  <a:cubicBezTo>
                    <a:pt x="192" y="958"/>
                    <a:pt x="162" y="575"/>
                    <a:pt x="131" y="192"/>
                  </a:cubicBezTo>
                  <a:lnTo>
                    <a:pt x="131" y="131"/>
                  </a:lnTo>
                  <a:lnTo>
                    <a:pt x="62" y="131"/>
                  </a:lnTo>
                  <a:lnTo>
                    <a:pt x="62" y="192"/>
                  </a:lnTo>
                  <a:cubicBezTo>
                    <a:pt x="93" y="353"/>
                    <a:pt x="62" y="514"/>
                    <a:pt x="62" y="675"/>
                  </a:cubicBezTo>
                  <a:cubicBezTo>
                    <a:pt x="31" y="705"/>
                    <a:pt x="31" y="736"/>
                    <a:pt x="31" y="767"/>
                  </a:cubicBezTo>
                  <a:cubicBezTo>
                    <a:pt x="1" y="1150"/>
                    <a:pt x="1" y="1533"/>
                    <a:pt x="1" y="1916"/>
                  </a:cubicBezTo>
                  <a:lnTo>
                    <a:pt x="62" y="1916"/>
                  </a:lnTo>
                  <a:cubicBezTo>
                    <a:pt x="62" y="1533"/>
                    <a:pt x="62" y="1150"/>
                    <a:pt x="93" y="805"/>
                  </a:cubicBezTo>
                  <a:lnTo>
                    <a:pt x="93" y="675"/>
                  </a:lnTo>
                  <a:cubicBezTo>
                    <a:pt x="131" y="1027"/>
                    <a:pt x="192" y="1380"/>
                    <a:pt x="223" y="1694"/>
                  </a:cubicBezTo>
                  <a:lnTo>
                    <a:pt x="254" y="1694"/>
                  </a:lnTo>
                  <a:cubicBezTo>
                    <a:pt x="254" y="1763"/>
                    <a:pt x="254" y="1824"/>
                    <a:pt x="284" y="1885"/>
                  </a:cubicBezTo>
                  <a:lnTo>
                    <a:pt x="322" y="2077"/>
                  </a:lnTo>
                  <a:lnTo>
                    <a:pt x="322" y="1885"/>
                  </a:lnTo>
                  <a:lnTo>
                    <a:pt x="384" y="1916"/>
                  </a:lnTo>
                  <a:cubicBezTo>
                    <a:pt x="476" y="1533"/>
                    <a:pt x="514" y="1150"/>
                    <a:pt x="545" y="767"/>
                  </a:cubicBezTo>
                  <a:lnTo>
                    <a:pt x="545" y="1119"/>
                  </a:lnTo>
                  <a:cubicBezTo>
                    <a:pt x="514" y="1380"/>
                    <a:pt x="476" y="1663"/>
                    <a:pt x="514" y="1916"/>
                  </a:cubicBezTo>
                  <a:lnTo>
                    <a:pt x="575" y="1916"/>
                  </a:lnTo>
                  <a:cubicBezTo>
                    <a:pt x="575" y="1663"/>
                    <a:pt x="606" y="1380"/>
                    <a:pt x="606" y="1119"/>
                  </a:cubicBezTo>
                  <a:lnTo>
                    <a:pt x="606" y="1088"/>
                  </a:lnTo>
                  <a:cubicBezTo>
                    <a:pt x="637" y="1027"/>
                    <a:pt x="637" y="928"/>
                    <a:pt x="667" y="866"/>
                  </a:cubicBezTo>
                  <a:cubicBezTo>
                    <a:pt x="706" y="644"/>
                    <a:pt x="767" y="384"/>
                    <a:pt x="736" y="161"/>
                  </a:cubicBezTo>
                  <a:lnTo>
                    <a:pt x="667" y="161"/>
                  </a:lnTo>
                  <a:cubicBezTo>
                    <a:pt x="706" y="384"/>
                    <a:pt x="637" y="613"/>
                    <a:pt x="606" y="836"/>
                  </a:cubicBezTo>
                  <a:cubicBezTo>
                    <a:pt x="606" y="644"/>
                    <a:pt x="575" y="453"/>
                    <a:pt x="514" y="261"/>
                  </a:cubicBezTo>
                  <a:lnTo>
                    <a:pt x="514" y="70"/>
                  </a:lnTo>
                  <a:lnTo>
                    <a:pt x="445" y="70"/>
                  </a:lnTo>
                  <a:cubicBezTo>
                    <a:pt x="414" y="292"/>
                    <a:pt x="414" y="514"/>
                    <a:pt x="384" y="767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5400000">
              <a:off x="6955644" y="436875"/>
              <a:ext cx="134086" cy="248061"/>
            </a:xfrm>
            <a:custGeom>
              <a:avLst/>
              <a:gdLst/>
              <a:ahLst/>
              <a:cxnLst/>
              <a:rect l="l" t="t" r="r" b="b"/>
              <a:pathLst>
                <a:path w="1433" h="2651" extrusionOk="0">
                  <a:moveTo>
                    <a:pt x="253" y="414"/>
                  </a:moveTo>
                  <a:cubicBezTo>
                    <a:pt x="253" y="444"/>
                    <a:pt x="284" y="483"/>
                    <a:pt x="284" y="513"/>
                  </a:cubicBezTo>
                  <a:cubicBezTo>
                    <a:pt x="253" y="544"/>
                    <a:pt x="253" y="605"/>
                    <a:pt x="222" y="636"/>
                  </a:cubicBezTo>
                  <a:cubicBezTo>
                    <a:pt x="253" y="575"/>
                    <a:pt x="253" y="483"/>
                    <a:pt x="253" y="414"/>
                  </a:cubicBezTo>
                  <a:close/>
                  <a:moveTo>
                    <a:pt x="345" y="444"/>
                  </a:moveTo>
                  <a:cubicBezTo>
                    <a:pt x="383" y="575"/>
                    <a:pt x="345" y="735"/>
                    <a:pt x="345" y="896"/>
                  </a:cubicBezTo>
                  <a:lnTo>
                    <a:pt x="345" y="513"/>
                  </a:lnTo>
                  <a:lnTo>
                    <a:pt x="345" y="444"/>
                  </a:lnTo>
                  <a:close/>
                  <a:moveTo>
                    <a:pt x="284" y="705"/>
                  </a:moveTo>
                  <a:lnTo>
                    <a:pt x="284" y="705"/>
                  </a:lnTo>
                  <a:cubicBezTo>
                    <a:pt x="314" y="988"/>
                    <a:pt x="314" y="1279"/>
                    <a:pt x="253" y="1594"/>
                  </a:cubicBezTo>
                  <a:cubicBezTo>
                    <a:pt x="253" y="1471"/>
                    <a:pt x="253" y="1371"/>
                    <a:pt x="222" y="1279"/>
                  </a:cubicBezTo>
                  <a:lnTo>
                    <a:pt x="222" y="827"/>
                  </a:lnTo>
                  <a:cubicBezTo>
                    <a:pt x="253" y="766"/>
                    <a:pt x="284" y="735"/>
                    <a:pt x="284" y="705"/>
                  </a:cubicBezTo>
                  <a:close/>
                  <a:moveTo>
                    <a:pt x="1050" y="1823"/>
                  </a:moveTo>
                  <a:cubicBezTo>
                    <a:pt x="1050" y="1915"/>
                    <a:pt x="1080" y="2046"/>
                    <a:pt x="1080" y="2137"/>
                  </a:cubicBezTo>
                  <a:cubicBezTo>
                    <a:pt x="1080" y="2168"/>
                    <a:pt x="1080" y="2206"/>
                    <a:pt x="1050" y="2206"/>
                  </a:cubicBezTo>
                  <a:lnTo>
                    <a:pt x="1050" y="1823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05"/>
                  </a:lnTo>
                  <a:lnTo>
                    <a:pt x="153" y="253"/>
                  </a:lnTo>
                  <a:lnTo>
                    <a:pt x="92" y="253"/>
                  </a:lnTo>
                  <a:lnTo>
                    <a:pt x="92" y="705"/>
                  </a:lnTo>
                  <a:lnTo>
                    <a:pt x="62" y="1279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89"/>
                  </a:lnTo>
                  <a:lnTo>
                    <a:pt x="62" y="2329"/>
                  </a:lnTo>
                  <a:cubicBezTo>
                    <a:pt x="123" y="2206"/>
                    <a:pt x="123" y="2046"/>
                    <a:pt x="123" y="1885"/>
                  </a:cubicBezTo>
                  <a:lnTo>
                    <a:pt x="153" y="1180"/>
                  </a:lnTo>
                  <a:lnTo>
                    <a:pt x="153" y="1341"/>
                  </a:lnTo>
                  <a:lnTo>
                    <a:pt x="153" y="1371"/>
                  </a:lnTo>
                  <a:lnTo>
                    <a:pt x="153" y="1854"/>
                  </a:lnTo>
                  <a:lnTo>
                    <a:pt x="153" y="1946"/>
                  </a:lnTo>
                  <a:cubicBezTo>
                    <a:pt x="123" y="2076"/>
                    <a:pt x="123" y="2206"/>
                    <a:pt x="153" y="2329"/>
                  </a:cubicBezTo>
                  <a:lnTo>
                    <a:pt x="222" y="2551"/>
                  </a:lnTo>
                  <a:lnTo>
                    <a:pt x="222" y="2206"/>
                  </a:lnTo>
                  <a:cubicBezTo>
                    <a:pt x="222" y="2206"/>
                    <a:pt x="222" y="2237"/>
                    <a:pt x="253" y="2237"/>
                  </a:cubicBezTo>
                  <a:lnTo>
                    <a:pt x="284" y="2429"/>
                  </a:lnTo>
                  <a:lnTo>
                    <a:pt x="314" y="2237"/>
                  </a:lnTo>
                  <a:cubicBezTo>
                    <a:pt x="314" y="2107"/>
                    <a:pt x="284" y="1977"/>
                    <a:pt x="284" y="1854"/>
                  </a:cubicBezTo>
                  <a:lnTo>
                    <a:pt x="314" y="1785"/>
                  </a:lnTo>
                  <a:cubicBezTo>
                    <a:pt x="314" y="1662"/>
                    <a:pt x="345" y="1502"/>
                    <a:pt x="345" y="1371"/>
                  </a:cubicBezTo>
                  <a:cubicBezTo>
                    <a:pt x="345" y="1662"/>
                    <a:pt x="383" y="1946"/>
                    <a:pt x="445" y="2268"/>
                  </a:cubicBezTo>
                  <a:lnTo>
                    <a:pt x="506" y="2268"/>
                  </a:lnTo>
                  <a:cubicBezTo>
                    <a:pt x="475" y="1977"/>
                    <a:pt x="475" y="1693"/>
                    <a:pt x="506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67" y="866"/>
                  </a:lnTo>
                  <a:cubicBezTo>
                    <a:pt x="697" y="1371"/>
                    <a:pt x="697" y="1885"/>
                    <a:pt x="697" y="2398"/>
                  </a:cubicBezTo>
                  <a:lnTo>
                    <a:pt x="766" y="2398"/>
                  </a:lnTo>
                  <a:cubicBezTo>
                    <a:pt x="797" y="1946"/>
                    <a:pt x="797" y="1532"/>
                    <a:pt x="797" y="1088"/>
                  </a:cubicBezTo>
                  <a:lnTo>
                    <a:pt x="889" y="2360"/>
                  </a:lnTo>
                  <a:lnTo>
                    <a:pt x="958" y="2360"/>
                  </a:lnTo>
                  <a:cubicBezTo>
                    <a:pt x="989" y="1885"/>
                    <a:pt x="989" y="1402"/>
                    <a:pt x="989" y="927"/>
                  </a:cubicBezTo>
                  <a:cubicBezTo>
                    <a:pt x="989" y="1057"/>
                    <a:pt x="1019" y="1180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0"/>
                  </a:lnTo>
                  <a:lnTo>
                    <a:pt x="1080" y="2398"/>
                  </a:lnTo>
                  <a:cubicBezTo>
                    <a:pt x="1080" y="2360"/>
                    <a:pt x="1080" y="2329"/>
                    <a:pt x="1111" y="2329"/>
                  </a:cubicBezTo>
                  <a:lnTo>
                    <a:pt x="1149" y="2298"/>
                  </a:lnTo>
                  <a:lnTo>
                    <a:pt x="1149" y="2137"/>
                  </a:lnTo>
                  <a:lnTo>
                    <a:pt x="1149" y="1946"/>
                  </a:lnTo>
                  <a:lnTo>
                    <a:pt x="1149" y="958"/>
                  </a:lnTo>
                  <a:lnTo>
                    <a:pt x="1149" y="927"/>
                  </a:lnTo>
                  <a:cubicBezTo>
                    <a:pt x="1149" y="866"/>
                    <a:pt x="1149" y="797"/>
                    <a:pt x="1180" y="735"/>
                  </a:cubicBez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693"/>
                    <a:pt x="1149" y="2046"/>
                    <a:pt x="1180" y="2398"/>
                  </a:cubicBezTo>
                  <a:lnTo>
                    <a:pt x="1211" y="2651"/>
                  </a:lnTo>
                  <a:lnTo>
                    <a:pt x="1241" y="2398"/>
                  </a:lnTo>
                  <a:cubicBezTo>
                    <a:pt x="1272" y="2046"/>
                    <a:pt x="1272" y="1724"/>
                    <a:pt x="1272" y="1371"/>
                  </a:cubicBezTo>
                  <a:lnTo>
                    <a:pt x="1272" y="1341"/>
                  </a:lnTo>
                  <a:cubicBezTo>
                    <a:pt x="1303" y="1210"/>
                    <a:pt x="1303" y="1088"/>
                    <a:pt x="1341" y="927"/>
                  </a:cubicBezTo>
                  <a:cubicBezTo>
                    <a:pt x="1341" y="1310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52"/>
                  </a:cubicBezTo>
                  <a:lnTo>
                    <a:pt x="1272" y="352"/>
                  </a:lnTo>
                  <a:cubicBezTo>
                    <a:pt x="1272" y="575"/>
                    <a:pt x="1272" y="797"/>
                    <a:pt x="1241" y="988"/>
                  </a:cubicBezTo>
                  <a:cubicBezTo>
                    <a:pt x="1241" y="766"/>
                    <a:pt x="1211" y="544"/>
                    <a:pt x="1180" y="322"/>
                  </a:cubicBezTo>
                  <a:lnTo>
                    <a:pt x="1111" y="322"/>
                  </a:lnTo>
                  <a:lnTo>
                    <a:pt x="1111" y="352"/>
                  </a:lnTo>
                  <a:lnTo>
                    <a:pt x="1111" y="674"/>
                  </a:lnTo>
                  <a:cubicBezTo>
                    <a:pt x="1111" y="544"/>
                    <a:pt x="1080" y="414"/>
                    <a:pt x="1080" y="322"/>
                  </a:cubicBezTo>
                  <a:lnTo>
                    <a:pt x="1019" y="322"/>
                  </a:lnTo>
                  <a:lnTo>
                    <a:pt x="1050" y="866"/>
                  </a:lnTo>
                  <a:cubicBezTo>
                    <a:pt x="1019" y="674"/>
                    <a:pt x="989" y="483"/>
                    <a:pt x="958" y="291"/>
                  </a:cubicBezTo>
                  <a:lnTo>
                    <a:pt x="889" y="291"/>
                  </a:lnTo>
                  <a:cubicBezTo>
                    <a:pt x="920" y="797"/>
                    <a:pt x="920" y="1310"/>
                    <a:pt x="920" y="1785"/>
                  </a:cubicBezTo>
                  <a:lnTo>
                    <a:pt x="766" y="161"/>
                  </a:lnTo>
                  <a:lnTo>
                    <a:pt x="697" y="161"/>
                  </a:lnTo>
                  <a:cubicBezTo>
                    <a:pt x="728" y="414"/>
                    <a:pt x="728" y="674"/>
                    <a:pt x="728" y="896"/>
                  </a:cubicBezTo>
                  <a:cubicBezTo>
                    <a:pt x="697" y="674"/>
                    <a:pt x="697" y="444"/>
                    <a:pt x="667" y="253"/>
                  </a:cubicBezTo>
                  <a:lnTo>
                    <a:pt x="605" y="253"/>
                  </a:lnTo>
                  <a:lnTo>
                    <a:pt x="575" y="1502"/>
                  </a:lnTo>
                  <a:lnTo>
                    <a:pt x="537" y="927"/>
                  </a:lnTo>
                  <a:cubicBezTo>
                    <a:pt x="575" y="705"/>
                    <a:pt x="537" y="483"/>
                    <a:pt x="506" y="291"/>
                  </a:cubicBezTo>
                  <a:lnTo>
                    <a:pt x="445" y="291"/>
                  </a:lnTo>
                  <a:lnTo>
                    <a:pt x="475" y="927"/>
                  </a:lnTo>
                  <a:cubicBezTo>
                    <a:pt x="475" y="1088"/>
                    <a:pt x="475" y="1210"/>
                    <a:pt x="445" y="1371"/>
                  </a:cubicBezTo>
                  <a:lnTo>
                    <a:pt x="445" y="1693"/>
                  </a:lnTo>
                  <a:cubicBezTo>
                    <a:pt x="414" y="1440"/>
                    <a:pt x="414" y="1210"/>
                    <a:pt x="414" y="988"/>
                  </a:cubicBezTo>
                  <a:lnTo>
                    <a:pt x="414" y="896"/>
                  </a:lnTo>
                  <a:cubicBezTo>
                    <a:pt x="445" y="674"/>
                    <a:pt x="445" y="444"/>
                    <a:pt x="383" y="222"/>
                  </a:cubicBezTo>
                  <a:lnTo>
                    <a:pt x="314" y="61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5400000">
              <a:off x="7000417" y="377692"/>
              <a:ext cx="53896" cy="202959"/>
            </a:xfrm>
            <a:custGeom>
              <a:avLst/>
              <a:gdLst/>
              <a:ahLst/>
              <a:cxnLst/>
              <a:rect l="l" t="t" r="r" b="b"/>
              <a:pathLst>
                <a:path w="576" h="2169" extrusionOk="0">
                  <a:moveTo>
                    <a:pt x="230" y="697"/>
                  </a:moveTo>
                  <a:cubicBezTo>
                    <a:pt x="261" y="1050"/>
                    <a:pt x="261" y="1402"/>
                    <a:pt x="230" y="1755"/>
                  </a:cubicBezTo>
                  <a:lnTo>
                    <a:pt x="230" y="1532"/>
                  </a:lnTo>
                  <a:lnTo>
                    <a:pt x="161" y="1532"/>
                  </a:lnTo>
                  <a:lnTo>
                    <a:pt x="161" y="1402"/>
                  </a:lnTo>
                  <a:cubicBezTo>
                    <a:pt x="192" y="1180"/>
                    <a:pt x="230" y="958"/>
                    <a:pt x="230" y="697"/>
                  </a:cubicBezTo>
                  <a:close/>
                  <a:moveTo>
                    <a:pt x="322" y="0"/>
                  </a:moveTo>
                  <a:lnTo>
                    <a:pt x="261" y="123"/>
                  </a:lnTo>
                  <a:cubicBezTo>
                    <a:pt x="261" y="153"/>
                    <a:pt x="261" y="192"/>
                    <a:pt x="230" y="22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4"/>
                  </a:lnTo>
                  <a:cubicBezTo>
                    <a:pt x="100" y="766"/>
                    <a:pt x="100" y="1080"/>
                    <a:pt x="100" y="1402"/>
                  </a:cubicBezTo>
                  <a:cubicBezTo>
                    <a:pt x="70" y="1594"/>
                    <a:pt x="39" y="1785"/>
                    <a:pt x="1" y="1977"/>
                  </a:cubicBezTo>
                  <a:lnTo>
                    <a:pt x="70" y="1977"/>
                  </a:lnTo>
                  <a:cubicBezTo>
                    <a:pt x="70" y="1946"/>
                    <a:pt x="100" y="1877"/>
                    <a:pt x="100" y="1816"/>
                  </a:cubicBezTo>
                  <a:lnTo>
                    <a:pt x="100" y="1816"/>
                  </a:lnTo>
                  <a:cubicBezTo>
                    <a:pt x="100" y="1915"/>
                    <a:pt x="100" y="2007"/>
                    <a:pt x="70" y="2107"/>
                  </a:cubicBezTo>
                  <a:lnTo>
                    <a:pt x="131" y="2138"/>
                  </a:lnTo>
                  <a:cubicBezTo>
                    <a:pt x="161" y="2069"/>
                    <a:pt x="161" y="2038"/>
                    <a:pt x="161" y="1977"/>
                  </a:cubicBezTo>
                  <a:lnTo>
                    <a:pt x="192" y="2138"/>
                  </a:lnTo>
                  <a:lnTo>
                    <a:pt x="261" y="2168"/>
                  </a:lnTo>
                  <a:cubicBezTo>
                    <a:pt x="322" y="1563"/>
                    <a:pt x="322" y="958"/>
                    <a:pt x="261" y="345"/>
                  </a:cubicBezTo>
                  <a:cubicBezTo>
                    <a:pt x="261" y="314"/>
                    <a:pt x="261" y="284"/>
                    <a:pt x="292" y="284"/>
                  </a:cubicBezTo>
                  <a:cubicBezTo>
                    <a:pt x="322" y="728"/>
                    <a:pt x="322" y="1180"/>
                    <a:pt x="322" y="1624"/>
                  </a:cubicBezTo>
                  <a:cubicBezTo>
                    <a:pt x="322" y="1755"/>
                    <a:pt x="353" y="1877"/>
                    <a:pt x="353" y="2007"/>
                  </a:cubicBezTo>
                  <a:lnTo>
                    <a:pt x="422" y="2007"/>
                  </a:lnTo>
                  <a:cubicBezTo>
                    <a:pt x="422" y="1877"/>
                    <a:pt x="422" y="1755"/>
                    <a:pt x="384" y="1624"/>
                  </a:cubicBezTo>
                  <a:cubicBezTo>
                    <a:pt x="422" y="1241"/>
                    <a:pt x="422" y="889"/>
                    <a:pt x="453" y="506"/>
                  </a:cubicBezTo>
                  <a:lnTo>
                    <a:pt x="453" y="889"/>
                  </a:lnTo>
                  <a:cubicBezTo>
                    <a:pt x="453" y="1272"/>
                    <a:pt x="453" y="1686"/>
                    <a:pt x="483" y="2069"/>
                  </a:cubicBezTo>
                  <a:lnTo>
                    <a:pt x="545" y="2069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92"/>
                  </a:lnTo>
                  <a:lnTo>
                    <a:pt x="514" y="192"/>
                  </a:lnTo>
                  <a:cubicBezTo>
                    <a:pt x="514" y="253"/>
                    <a:pt x="514" y="345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84"/>
                    <a:pt x="384" y="475"/>
                    <a:pt x="353" y="667"/>
                  </a:cubicBezTo>
                  <a:cubicBezTo>
                    <a:pt x="353" y="475"/>
                    <a:pt x="353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5400000">
              <a:off x="7994991" y="577695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5400000">
              <a:off x="8050244" y="647920"/>
              <a:ext cx="71768" cy="194350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lnTo>
                    <a:pt x="422" y="897"/>
                  </a:lnTo>
                  <a:cubicBezTo>
                    <a:pt x="422" y="1219"/>
                    <a:pt x="383" y="1502"/>
                    <a:pt x="353" y="1793"/>
                  </a:cubicBezTo>
                  <a:lnTo>
                    <a:pt x="353" y="1180"/>
                  </a:lnTo>
                  <a:lnTo>
                    <a:pt x="383" y="1180"/>
                  </a:lnTo>
                  <a:lnTo>
                    <a:pt x="383" y="1119"/>
                  </a:lnTo>
                  <a:cubicBezTo>
                    <a:pt x="383" y="1058"/>
                    <a:pt x="422" y="989"/>
                    <a:pt x="422" y="897"/>
                  </a:cubicBezTo>
                  <a:close/>
                  <a:moveTo>
                    <a:pt x="322" y="0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797"/>
                  </a:cubicBezTo>
                  <a:cubicBezTo>
                    <a:pt x="130" y="767"/>
                    <a:pt x="130" y="705"/>
                    <a:pt x="130" y="675"/>
                  </a:cubicBezTo>
                  <a:cubicBezTo>
                    <a:pt x="161" y="1027"/>
                    <a:pt x="192" y="1372"/>
                    <a:pt x="230" y="1694"/>
                  </a:cubicBezTo>
                  <a:lnTo>
                    <a:pt x="261" y="1694"/>
                  </a:lnTo>
                  <a:cubicBezTo>
                    <a:pt x="261" y="1755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72"/>
                    <a:pt x="483" y="1632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72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7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06"/>
                    <a:pt x="613" y="836"/>
                  </a:cubicBezTo>
                  <a:cubicBezTo>
                    <a:pt x="613" y="644"/>
                    <a:pt x="575" y="452"/>
                    <a:pt x="544" y="261"/>
                  </a:cubicBezTo>
                  <a:lnTo>
                    <a:pt x="513" y="261"/>
                  </a:lnTo>
                  <a:lnTo>
                    <a:pt x="513" y="69"/>
                  </a:lnTo>
                  <a:lnTo>
                    <a:pt x="452" y="69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0"/>
            <p:cNvSpPr/>
            <p:nvPr/>
          </p:nvSpPr>
          <p:spPr>
            <a:xfrm rot="-5400000">
              <a:off x="7809770" y="416052"/>
              <a:ext cx="134834" cy="248061"/>
            </a:xfrm>
            <a:custGeom>
              <a:avLst/>
              <a:gdLst/>
              <a:ahLst/>
              <a:cxnLst/>
              <a:rect l="l" t="t" r="r" b="b"/>
              <a:pathLst>
                <a:path w="1441" h="2651" extrusionOk="0">
                  <a:moveTo>
                    <a:pt x="253" y="414"/>
                  </a:moveTo>
                  <a:lnTo>
                    <a:pt x="253" y="513"/>
                  </a:lnTo>
                  <a:cubicBezTo>
                    <a:pt x="253" y="544"/>
                    <a:pt x="253" y="605"/>
                    <a:pt x="222" y="636"/>
                  </a:cubicBezTo>
                  <a:cubicBezTo>
                    <a:pt x="222" y="575"/>
                    <a:pt x="253" y="483"/>
                    <a:pt x="253" y="414"/>
                  </a:cubicBezTo>
                  <a:close/>
                  <a:moveTo>
                    <a:pt x="353" y="444"/>
                  </a:moveTo>
                  <a:lnTo>
                    <a:pt x="353" y="896"/>
                  </a:lnTo>
                  <a:cubicBezTo>
                    <a:pt x="353" y="766"/>
                    <a:pt x="353" y="636"/>
                    <a:pt x="322" y="513"/>
                  </a:cubicBezTo>
                  <a:cubicBezTo>
                    <a:pt x="322" y="483"/>
                    <a:pt x="353" y="444"/>
                    <a:pt x="353" y="444"/>
                  </a:cubicBezTo>
                  <a:close/>
                  <a:moveTo>
                    <a:pt x="291" y="705"/>
                  </a:moveTo>
                  <a:cubicBezTo>
                    <a:pt x="291" y="988"/>
                    <a:pt x="291" y="1279"/>
                    <a:pt x="253" y="1594"/>
                  </a:cubicBezTo>
                  <a:cubicBezTo>
                    <a:pt x="253" y="1471"/>
                    <a:pt x="222" y="1371"/>
                    <a:pt x="222" y="1279"/>
                  </a:cubicBezTo>
                  <a:lnTo>
                    <a:pt x="222" y="827"/>
                  </a:lnTo>
                  <a:cubicBezTo>
                    <a:pt x="253" y="766"/>
                    <a:pt x="253" y="735"/>
                    <a:pt x="291" y="705"/>
                  </a:cubicBezTo>
                  <a:close/>
                  <a:moveTo>
                    <a:pt x="1149" y="735"/>
                  </a:move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532"/>
                    <a:pt x="1157" y="1701"/>
                    <a:pt x="1149" y="1873"/>
                  </a:cubicBezTo>
                  <a:lnTo>
                    <a:pt x="1149" y="1873"/>
                  </a:lnTo>
                  <a:cubicBezTo>
                    <a:pt x="1149" y="1578"/>
                    <a:pt x="1147" y="1255"/>
                    <a:pt x="1119" y="958"/>
                  </a:cubicBezTo>
                  <a:lnTo>
                    <a:pt x="1119" y="927"/>
                  </a:lnTo>
                  <a:cubicBezTo>
                    <a:pt x="1149" y="866"/>
                    <a:pt x="1149" y="797"/>
                    <a:pt x="1149" y="735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05"/>
                  </a:lnTo>
                  <a:lnTo>
                    <a:pt x="161" y="253"/>
                  </a:lnTo>
                  <a:lnTo>
                    <a:pt x="100" y="253"/>
                  </a:lnTo>
                  <a:cubicBezTo>
                    <a:pt x="100" y="414"/>
                    <a:pt x="61" y="544"/>
                    <a:pt x="100" y="705"/>
                  </a:cubicBezTo>
                  <a:lnTo>
                    <a:pt x="61" y="1279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51"/>
                  </a:lnTo>
                  <a:lnTo>
                    <a:pt x="61" y="2329"/>
                  </a:lnTo>
                  <a:cubicBezTo>
                    <a:pt x="100" y="2206"/>
                    <a:pt x="130" y="2046"/>
                    <a:pt x="130" y="1885"/>
                  </a:cubicBezTo>
                  <a:lnTo>
                    <a:pt x="130" y="1180"/>
                  </a:lnTo>
                  <a:cubicBezTo>
                    <a:pt x="130" y="1249"/>
                    <a:pt x="161" y="1279"/>
                    <a:pt x="161" y="1341"/>
                  </a:cubicBezTo>
                  <a:lnTo>
                    <a:pt x="161" y="1371"/>
                  </a:lnTo>
                  <a:lnTo>
                    <a:pt x="161" y="1854"/>
                  </a:lnTo>
                  <a:lnTo>
                    <a:pt x="130" y="1946"/>
                  </a:lnTo>
                  <a:cubicBezTo>
                    <a:pt x="130" y="2076"/>
                    <a:pt x="130" y="2206"/>
                    <a:pt x="161" y="2329"/>
                  </a:cubicBezTo>
                  <a:lnTo>
                    <a:pt x="222" y="2551"/>
                  </a:lnTo>
                  <a:lnTo>
                    <a:pt x="222" y="2237"/>
                  </a:lnTo>
                  <a:lnTo>
                    <a:pt x="291" y="242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85"/>
                  </a:lnTo>
                  <a:cubicBezTo>
                    <a:pt x="322" y="1662"/>
                    <a:pt x="353" y="1502"/>
                    <a:pt x="353" y="1341"/>
                  </a:cubicBezTo>
                  <a:cubicBezTo>
                    <a:pt x="353" y="1662"/>
                    <a:pt x="383" y="1946"/>
                    <a:pt x="414" y="2268"/>
                  </a:cubicBezTo>
                  <a:lnTo>
                    <a:pt x="483" y="2268"/>
                  </a:lnTo>
                  <a:cubicBezTo>
                    <a:pt x="483" y="1977"/>
                    <a:pt x="483" y="1693"/>
                    <a:pt x="513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36" y="866"/>
                  </a:lnTo>
                  <a:cubicBezTo>
                    <a:pt x="705" y="1371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0"/>
                  </a:lnTo>
                  <a:lnTo>
                    <a:pt x="958" y="2360"/>
                  </a:lnTo>
                  <a:cubicBezTo>
                    <a:pt x="958" y="1885"/>
                    <a:pt x="988" y="1402"/>
                    <a:pt x="958" y="927"/>
                  </a:cubicBezTo>
                  <a:lnTo>
                    <a:pt x="958" y="927"/>
                  </a:lnTo>
                  <a:cubicBezTo>
                    <a:pt x="988" y="1057"/>
                    <a:pt x="988" y="1180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0"/>
                  </a:lnTo>
                  <a:lnTo>
                    <a:pt x="1057" y="2398"/>
                  </a:lnTo>
                  <a:cubicBezTo>
                    <a:pt x="1088" y="2360"/>
                    <a:pt x="1088" y="2329"/>
                    <a:pt x="1088" y="2329"/>
                  </a:cubicBezTo>
                  <a:lnTo>
                    <a:pt x="1149" y="2298"/>
                  </a:lnTo>
                  <a:lnTo>
                    <a:pt x="1119" y="2137"/>
                  </a:lnTo>
                  <a:cubicBezTo>
                    <a:pt x="1136" y="2103"/>
                    <a:pt x="1143" y="2068"/>
                    <a:pt x="1147" y="2032"/>
                  </a:cubicBezTo>
                  <a:lnTo>
                    <a:pt x="1147" y="2032"/>
                  </a:lnTo>
                  <a:cubicBezTo>
                    <a:pt x="1148" y="2153"/>
                    <a:pt x="1159" y="2276"/>
                    <a:pt x="1180" y="2398"/>
                  </a:cubicBezTo>
                  <a:lnTo>
                    <a:pt x="1211" y="2651"/>
                  </a:lnTo>
                  <a:lnTo>
                    <a:pt x="1249" y="2398"/>
                  </a:lnTo>
                  <a:cubicBezTo>
                    <a:pt x="1280" y="2046"/>
                    <a:pt x="1280" y="1724"/>
                    <a:pt x="1280" y="1371"/>
                  </a:cubicBezTo>
                  <a:lnTo>
                    <a:pt x="1280" y="1341"/>
                  </a:lnTo>
                  <a:cubicBezTo>
                    <a:pt x="1280" y="1210"/>
                    <a:pt x="1310" y="1088"/>
                    <a:pt x="1310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52"/>
                  </a:cubicBezTo>
                  <a:lnTo>
                    <a:pt x="1280" y="352"/>
                  </a:lnTo>
                  <a:cubicBezTo>
                    <a:pt x="1280" y="575"/>
                    <a:pt x="1280" y="797"/>
                    <a:pt x="1249" y="988"/>
                  </a:cubicBezTo>
                  <a:cubicBezTo>
                    <a:pt x="1249" y="766"/>
                    <a:pt x="1211" y="544"/>
                    <a:pt x="1180" y="322"/>
                  </a:cubicBezTo>
                  <a:lnTo>
                    <a:pt x="1088" y="322"/>
                  </a:lnTo>
                  <a:cubicBezTo>
                    <a:pt x="1119" y="322"/>
                    <a:pt x="1119" y="322"/>
                    <a:pt x="1119" y="352"/>
                  </a:cubicBezTo>
                  <a:lnTo>
                    <a:pt x="1119" y="674"/>
                  </a:lnTo>
                  <a:cubicBezTo>
                    <a:pt x="1088" y="544"/>
                    <a:pt x="1088" y="414"/>
                    <a:pt x="1088" y="322"/>
                  </a:cubicBezTo>
                  <a:lnTo>
                    <a:pt x="1019" y="322"/>
                  </a:lnTo>
                  <a:lnTo>
                    <a:pt x="1019" y="866"/>
                  </a:lnTo>
                  <a:cubicBezTo>
                    <a:pt x="1019" y="674"/>
                    <a:pt x="988" y="483"/>
                    <a:pt x="958" y="291"/>
                  </a:cubicBezTo>
                  <a:lnTo>
                    <a:pt x="896" y="291"/>
                  </a:lnTo>
                  <a:cubicBezTo>
                    <a:pt x="927" y="797"/>
                    <a:pt x="927" y="1310"/>
                    <a:pt x="896" y="1785"/>
                  </a:cubicBezTo>
                  <a:lnTo>
                    <a:pt x="766" y="161"/>
                  </a:lnTo>
                  <a:lnTo>
                    <a:pt x="705" y="161"/>
                  </a:lnTo>
                  <a:lnTo>
                    <a:pt x="705" y="896"/>
                  </a:lnTo>
                  <a:cubicBezTo>
                    <a:pt x="705" y="674"/>
                    <a:pt x="674" y="444"/>
                    <a:pt x="674" y="253"/>
                  </a:cubicBezTo>
                  <a:lnTo>
                    <a:pt x="605" y="253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513" y="291"/>
                  </a:cubicBezTo>
                  <a:lnTo>
                    <a:pt x="444" y="291"/>
                  </a:lnTo>
                  <a:lnTo>
                    <a:pt x="483" y="927"/>
                  </a:lnTo>
                  <a:cubicBezTo>
                    <a:pt x="483" y="1088"/>
                    <a:pt x="444" y="1210"/>
                    <a:pt x="444" y="1371"/>
                  </a:cubicBezTo>
                  <a:cubicBezTo>
                    <a:pt x="444" y="1471"/>
                    <a:pt x="444" y="1563"/>
                    <a:pt x="414" y="1693"/>
                  </a:cubicBezTo>
                  <a:lnTo>
                    <a:pt x="414" y="988"/>
                  </a:lnTo>
                  <a:lnTo>
                    <a:pt x="414" y="896"/>
                  </a:lnTo>
                  <a:cubicBezTo>
                    <a:pt x="414" y="674"/>
                    <a:pt x="444" y="444"/>
                    <a:pt x="353" y="222"/>
                  </a:cubicBezTo>
                  <a:lnTo>
                    <a:pt x="322" y="61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0"/>
            <p:cNvSpPr/>
            <p:nvPr/>
          </p:nvSpPr>
          <p:spPr>
            <a:xfrm rot="-5400000">
              <a:off x="7854964" y="356541"/>
              <a:ext cx="53803" cy="202959"/>
            </a:xfrm>
            <a:custGeom>
              <a:avLst/>
              <a:gdLst/>
              <a:ahLst/>
              <a:cxnLst/>
              <a:rect l="l" t="t" r="r" b="b"/>
              <a:pathLst>
                <a:path w="575" h="2169" extrusionOk="0">
                  <a:moveTo>
                    <a:pt x="253" y="284"/>
                  </a:moveTo>
                  <a:cubicBezTo>
                    <a:pt x="257" y="346"/>
                    <a:pt x="262" y="409"/>
                    <a:pt x="266" y="471"/>
                  </a:cubicBezTo>
                  <a:lnTo>
                    <a:pt x="266" y="471"/>
                  </a:lnTo>
                  <a:cubicBezTo>
                    <a:pt x="262" y="429"/>
                    <a:pt x="258" y="387"/>
                    <a:pt x="253" y="345"/>
                  </a:cubicBezTo>
                  <a:lnTo>
                    <a:pt x="253" y="284"/>
                  </a:lnTo>
                  <a:close/>
                  <a:moveTo>
                    <a:pt x="222" y="697"/>
                  </a:moveTo>
                  <a:lnTo>
                    <a:pt x="222" y="1755"/>
                  </a:lnTo>
                  <a:lnTo>
                    <a:pt x="192" y="1532"/>
                  </a:lnTo>
                  <a:lnTo>
                    <a:pt x="161" y="1532"/>
                  </a:lnTo>
                  <a:lnTo>
                    <a:pt x="161" y="1402"/>
                  </a:lnTo>
                  <a:cubicBezTo>
                    <a:pt x="192" y="1180"/>
                    <a:pt x="192" y="958"/>
                    <a:pt x="222" y="697"/>
                  </a:cubicBezTo>
                  <a:close/>
                  <a:moveTo>
                    <a:pt x="322" y="0"/>
                  </a:moveTo>
                  <a:lnTo>
                    <a:pt x="253" y="123"/>
                  </a:lnTo>
                  <a:cubicBezTo>
                    <a:pt x="253" y="153"/>
                    <a:pt x="222" y="192"/>
                    <a:pt x="222" y="222"/>
                  </a:cubicBezTo>
                  <a:cubicBezTo>
                    <a:pt x="222" y="153"/>
                    <a:pt x="222" y="123"/>
                    <a:pt x="192" y="92"/>
                  </a:cubicBezTo>
                  <a:lnTo>
                    <a:pt x="130" y="92"/>
                  </a:lnTo>
                  <a:cubicBezTo>
                    <a:pt x="161" y="222"/>
                    <a:pt x="161" y="345"/>
                    <a:pt x="161" y="444"/>
                  </a:cubicBezTo>
                  <a:cubicBezTo>
                    <a:pt x="92" y="766"/>
                    <a:pt x="92" y="1080"/>
                    <a:pt x="92" y="1402"/>
                  </a:cubicBezTo>
                  <a:cubicBezTo>
                    <a:pt x="61" y="1594"/>
                    <a:pt x="31" y="1785"/>
                    <a:pt x="0" y="1977"/>
                  </a:cubicBezTo>
                  <a:lnTo>
                    <a:pt x="61" y="1977"/>
                  </a:lnTo>
                  <a:cubicBezTo>
                    <a:pt x="61" y="1946"/>
                    <a:pt x="61" y="1877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38"/>
                  </a:lnTo>
                  <a:cubicBezTo>
                    <a:pt x="130" y="2069"/>
                    <a:pt x="161" y="2038"/>
                    <a:pt x="161" y="1977"/>
                  </a:cubicBezTo>
                  <a:lnTo>
                    <a:pt x="161" y="2138"/>
                  </a:lnTo>
                  <a:lnTo>
                    <a:pt x="222" y="2168"/>
                  </a:lnTo>
                  <a:cubicBezTo>
                    <a:pt x="291" y="1749"/>
                    <a:pt x="313" y="1329"/>
                    <a:pt x="296" y="907"/>
                  </a:cubicBezTo>
                  <a:lnTo>
                    <a:pt x="296" y="907"/>
                  </a:lnTo>
                  <a:cubicBezTo>
                    <a:pt x="311" y="1147"/>
                    <a:pt x="322" y="1387"/>
                    <a:pt x="322" y="1624"/>
                  </a:cubicBezTo>
                  <a:lnTo>
                    <a:pt x="322" y="2007"/>
                  </a:lnTo>
                  <a:lnTo>
                    <a:pt x="383" y="2007"/>
                  </a:lnTo>
                  <a:lnTo>
                    <a:pt x="383" y="1624"/>
                  </a:lnTo>
                  <a:cubicBezTo>
                    <a:pt x="383" y="1241"/>
                    <a:pt x="414" y="889"/>
                    <a:pt x="414" y="506"/>
                  </a:cubicBezTo>
                  <a:cubicBezTo>
                    <a:pt x="444" y="636"/>
                    <a:pt x="444" y="766"/>
                    <a:pt x="444" y="889"/>
                  </a:cubicBezTo>
                  <a:lnTo>
                    <a:pt x="444" y="2069"/>
                  </a:lnTo>
                  <a:lnTo>
                    <a:pt x="513" y="2069"/>
                  </a:lnTo>
                  <a:cubicBezTo>
                    <a:pt x="544" y="2038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92"/>
                  </a:lnTo>
                  <a:lnTo>
                    <a:pt x="513" y="192"/>
                  </a:lnTo>
                  <a:cubicBezTo>
                    <a:pt x="513" y="253"/>
                    <a:pt x="475" y="345"/>
                    <a:pt x="475" y="414"/>
                  </a:cubicBezTo>
                  <a:cubicBezTo>
                    <a:pt x="475" y="314"/>
                    <a:pt x="475" y="222"/>
                    <a:pt x="444" y="92"/>
                  </a:cubicBezTo>
                  <a:lnTo>
                    <a:pt x="383" y="92"/>
                  </a:lnTo>
                  <a:cubicBezTo>
                    <a:pt x="383" y="284"/>
                    <a:pt x="353" y="475"/>
                    <a:pt x="353" y="667"/>
                  </a:cubicBezTo>
                  <a:cubicBezTo>
                    <a:pt x="353" y="475"/>
                    <a:pt x="322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0"/>
            <p:cNvSpPr/>
            <p:nvPr/>
          </p:nvSpPr>
          <p:spPr>
            <a:xfrm rot="-5400000">
              <a:off x="8229478" y="764087"/>
              <a:ext cx="134086" cy="250961"/>
            </a:xfrm>
            <a:custGeom>
              <a:avLst/>
              <a:gdLst/>
              <a:ahLst/>
              <a:cxnLst/>
              <a:rect l="l" t="t" r="r" b="b"/>
              <a:pathLst>
                <a:path w="1433" h="2682" extrusionOk="0">
                  <a:moveTo>
                    <a:pt x="253" y="452"/>
                  </a:moveTo>
                  <a:cubicBezTo>
                    <a:pt x="253" y="452"/>
                    <a:pt x="284" y="483"/>
                    <a:pt x="284" y="514"/>
                  </a:cubicBezTo>
                  <a:cubicBezTo>
                    <a:pt x="253" y="575"/>
                    <a:pt x="253" y="613"/>
                    <a:pt x="222" y="644"/>
                  </a:cubicBezTo>
                  <a:cubicBezTo>
                    <a:pt x="253" y="575"/>
                    <a:pt x="253" y="514"/>
                    <a:pt x="253" y="452"/>
                  </a:cubicBezTo>
                  <a:close/>
                  <a:moveTo>
                    <a:pt x="345" y="452"/>
                  </a:moveTo>
                  <a:cubicBezTo>
                    <a:pt x="383" y="613"/>
                    <a:pt x="345" y="766"/>
                    <a:pt x="345" y="897"/>
                  </a:cubicBezTo>
                  <a:lnTo>
                    <a:pt x="345" y="514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1027"/>
                    <a:pt x="314" y="1310"/>
                    <a:pt x="253" y="1602"/>
                  </a:cubicBezTo>
                  <a:cubicBezTo>
                    <a:pt x="253" y="1502"/>
                    <a:pt x="253" y="1410"/>
                    <a:pt x="222" y="1280"/>
                  </a:cubicBezTo>
                  <a:lnTo>
                    <a:pt x="222" y="835"/>
                  </a:lnTo>
                  <a:cubicBezTo>
                    <a:pt x="253" y="805"/>
                    <a:pt x="284" y="766"/>
                    <a:pt x="284" y="705"/>
                  </a:cubicBezTo>
                  <a:close/>
                  <a:moveTo>
                    <a:pt x="1050" y="1824"/>
                  </a:moveTo>
                  <a:cubicBezTo>
                    <a:pt x="1050" y="1954"/>
                    <a:pt x="1080" y="2046"/>
                    <a:pt x="1080" y="2176"/>
                  </a:cubicBezTo>
                  <a:cubicBezTo>
                    <a:pt x="1080" y="2207"/>
                    <a:pt x="1080" y="2207"/>
                    <a:pt x="1050" y="2237"/>
                  </a:cubicBezTo>
                  <a:lnTo>
                    <a:pt x="1050" y="1824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36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36"/>
                  </a:lnTo>
                  <a:lnTo>
                    <a:pt x="62" y="1280"/>
                  </a:lnTo>
                  <a:lnTo>
                    <a:pt x="62" y="230"/>
                  </a:lnTo>
                  <a:lnTo>
                    <a:pt x="0" y="230"/>
                  </a:lnTo>
                  <a:lnTo>
                    <a:pt x="31" y="2590"/>
                  </a:lnTo>
                  <a:lnTo>
                    <a:pt x="62" y="2368"/>
                  </a:lnTo>
                  <a:cubicBezTo>
                    <a:pt x="123" y="2207"/>
                    <a:pt x="123" y="2046"/>
                    <a:pt x="123" y="1916"/>
                  </a:cubicBezTo>
                  <a:lnTo>
                    <a:pt x="153" y="1218"/>
                  </a:lnTo>
                  <a:lnTo>
                    <a:pt x="153" y="1379"/>
                  </a:lnTo>
                  <a:lnTo>
                    <a:pt x="153" y="1885"/>
                  </a:lnTo>
                  <a:lnTo>
                    <a:pt x="153" y="1985"/>
                  </a:lnTo>
                  <a:cubicBezTo>
                    <a:pt x="123" y="2107"/>
                    <a:pt x="123" y="2237"/>
                    <a:pt x="153" y="2337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53" y="2237"/>
                  </a:lnTo>
                  <a:lnTo>
                    <a:pt x="284" y="2460"/>
                  </a:lnTo>
                  <a:lnTo>
                    <a:pt x="314" y="2237"/>
                  </a:lnTo>
                  <a:cubicBezTo>
                    <a:pt x="314" y="2107"/>
                    <a:pt x="284" y="1985"/>
                    <a:pt x="284" y="1854"/>
                  </a:cubicBezTo>
                  <a:lnTo>
                    <a:pt x="314" y="1824"/>
                  </a:lnTo>
                  <a:cubicBezTo>
                    <a:pt x="314" y="1663"/>
                    <a:pt x="345" y="1533"/>
                    <a:pt x="345" y="1379"/>
                  </a:cubicBezTo>
                  <a:cubicBezTo>
                    <a:pt x="345" y="1693"/>
                    <a:pt x="383" y="1985"/>
                    <a:pt x="445" y="2268"/>
                  </a:cubicBezTo>
                  <a:lnTo>
                    <a:pt x="506" y="2268"/>
                  </a:lnTo>
                  <a:cubicBezTo>
                    <a:pt x="475" y="2015"/>
                    <a:pt x="475" y="1724"/>
                    <a:pt x="506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67" y="866"/>
                  </a:lnTo>
                  <a:cubicBezTo>
                    <a:pt x="697" y="1379"/>
                    <a:pt x="697" y="1916"/>
                    <a:pt x="697" y="2398"/>
                  </a:cubicBezTo>
                  <a:lnTo>
                    <a:pt x="766" y="2398"/>
                  </a:lnTo>
                  <a:cubicBezTo>
                    <a:pt x="797" y="1985"/>
                    <a:pt x="797" y="1533"/>
                    <a:pt x="797" y="1088"/>
                  </a:cubicBezTo>
                  <a:lnTo>
                    <a:pt x="889" y="2368"/>
                  </a:lnTo>
                  <a:lnTo>
                    <a:pt x="958" y="2368"/>
                  </a:lnTo>
                  <a:cubicBezTo>
                    <a:pt x="989" y="1916"/>
                    <a:pt x="989" y="1441"/>
                    <a:pt x="989" y="958"/>
                  </a:cubicBezTo>
                  <a:cubicBezTo>
                    <a:pt x="989" y="1088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8"/>
                  </a:lnTo>
                  <a:lnTo>
                    <a:pt x="1080" y="2429"/>
                  </a:lnTo>
                  <a:cubicBezTo>
                    <a:pt x="1080" y="2398"/>
                    <a:pt x="1080" y="2368"/>
                    <a:pt x="1111" y="2337"/>
                  </a:cubicBezTo>
                  <a:lnTo>
                    <a:pt x="1149" y="2337"/>
                  </a:lnTo>
                  <a:lnTo>
                    <a:pt x="1149" y="2145"/>
                  </a:lnTo>
                  <a:lnTo>
                    <a:pt x="1149" y="1954"/>
                  </a:lnTo>
                  <a:lnTo>
                    <a:pt x="1149" y="996"/>
                  </a:lnTo>
                  <a:lnTo>
                    <a:pt x="1149" y="927"/>
                  </a:lnTo>
                  <a:cubicBezTo>
                    <a:pt x="1149" y="897"/>
                    <a:pt x="1149" y="835"/>
                    <a:pt x="1180" y="766"/>
                  </a:cubicBezTo>
                  <a:cubicBezTo>
                    <a:pt x="1180" y="958"/>
                    <a:pt x="1211" y="1188"/>
                    <a:pt x="1211" y="1379"/>
                  </a:cubicBezTo>
                  <a:cubicBezTo>
                    <a:pt x="1180" y="1724"/>
                    <a:pt x="1149" y="2076"/>
                    <a:pt x="1180" y="2398"/>
                  </a:cubicBezTo>
                  <a:lnTo>
                    <a:pt x="1211" y="2682"/>
                  </a:lnTo>
                  <a:lnTo>
                    <a:pt x="1241" y="2398"/>
                  </a:lnTo>
                  <a:cubicBezTo>
                    <a:pt x="127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58"/>
                  </a:cubicBezTo>
                  <a:cubicBezTo>
                    <a:pt x="1341" y="1341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83"/>
                  </a:cubicBezTo>
                  <a:lnTo>
                    <a:pt x="1272" y="383"/>
                  </a:lnTo>
                  <a:cubicBezTo>
                    <a:pt x="1272" y="575"/>
                    <a:pt x="1272" y="805"/>
                    <a:pt x="1241" y="1027"/>
                  </a:cubicBezTo>
                  <a:cubicBezTo>
                    <a:pt x="1241" y="805"/>
                    <a:pt x="1211" y="575"/>
                    <a:pt x="1180" y="353"/>
                  </a:cubicBezTo>
                  <a:lnTo>
                    <a:pt x="1180" y="322"/>
                  </a:lnTo>
                  <a:lnTo>
                    <a:pt x="1111" y="353"/>
                  </a:lnTo>
                  <a:lnTo>
                    <a:pt x="1111" y="675"/>
                  </a:lnTo>
                  <a:cubicBezTo>
                    <a:pt x="1111" y="575"/>
                    <a:pt x="1080" y="452"/>
                    <a:pt x="1080" y="322"/>
                  </a:cubicBezTo>
                  <a:lnTo>
                    <a:pt x="1019" y="322"/>
                  </a:lnTo>
                  <a:lnTo>
                    <a:pt x="1050" y="897"/>
                  </a:lnTo>
                  <a:cubicBezTo>
                    <a:pt x="1019" y="705"/>
                    <a:pt x="989" y="514"/>
                    <a:pt x="958" y="291"/>
                  </a:cubicBezTo>
                  <a:lnTo>
                    <a:pt x="889" y="322"/>
                  </a:lnTo>
                  <a:cubicBezTo>
                    <a:pt x="920" y="805"/>
                    <a:pt x="920" y="1310"/>
                    <a:pt x="920" y="1824"/>
                  </a:cubicBezTo>
                  <a:lnTo>
                    <a:pt x="766" y="192"/>
                  </a:lnTo>
                  <a:lnTo>
                    <a:pt x="697" y="192"/>
                  </a:lnTo>
                  <a:cubicBezTo>
                    <a:pt x="728" y="422"/>
                    <a:pt x="728" y="675"/>
                    <a:pt x="728" y="927"/>
                  </a:cubicBezTo>
                  <a:cubicBezTo>
                    <a:pt x="697" y="705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58"/>
                  </a:lnTo>
                  <a:cubicBezTo>
                    <a:pt x="575" y="736"/>
                    <a:pt x="537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75" y="1249"/>
                    <a:pt x="445" y="1410"/>
                  </a:cubicBezTo>
                  <a:lnTo>
                    <a:pt x="445" y="1693"/>
                  </a:lnTo>
                  <a:cubicBezTo>
                    <a:pt x="414" y="1471"/>
                    <a:pt x="414" y="1249"/>
                    <a:pt x="414" y="1027"/>
                  </a:cubicBezTo>
                  <a:lnTo>
                    <a:pt x="414" y="927"/>
                  </a:lnTo>
                  <a:cubicBezTo>
                    <a:pt x="445" y="705"/>
                    <a:pt x="445" y="483"/>
                    <a:pt x="383" y="261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 rot="-5400000">
              <a:off x="8274250" y="707805"/>
              <a:ext cx="53896" cy="200058"/>
            </a:xfrm>
            <a:custGeom>
              <a:avLst/>
              <a:gdLst/>
              <a:ahLst/>
              <a:cxnLst/>
              <a:rect l="l" t="t" r="r" b="b"/>
              <a:pathLst>
                <a:path w="576" h="2138" extrusionOk="0">
                  <a:moveTo>
                    <a:pt x="230" y="705"/>
                  </a:moveTo>
                  <a:cubicBezTo>
                    <a:pt x="261" y="1057"/>
                    <a:pt x="261" y="1402"/>
                    <a:pt x="230" y="1724"/>
                  </a:cubicBezTo>
                  <a:lnTo>
                    <a:pt x="230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230" y="927"/>
                    <a:pt x="230" y="705"/>
                  </a:cubicBezTo>
                  <a:close/>
                  <a:moveTo>
                    <a:pt x="322" y="0"/>
                  </a:moveTo>
                  <a:lnTo>
                    <a:pt x="261" y="100"/>
                  </a:lnTo>
                  <a:cubicBezTo>
                    <a:pt x="261" y="130"/>
                    <a:pt x="261" y="161"/>
                    <a:pt x="230" y="192"/>
                  </a:cubicBezTo>
                  <a:lnTo>
                    <a:pt x="230" y="100"/>
                  </a:lnTo>
                  <a:lnTo>
                    <a:pt x="161" y="100"/>
                  </a:lnTo>
                  <a:lnTo>
                    <a:pt x="161" y="444"/>
                  </a:lnTo>
                  <a:cubicBezTo>
                    <a:pt x="100" y="736"/>
                    <a:pt x="100" y="1057"/>
                    <a:pt x="100" y="1371"/>
                  </a:cubicBezTo>
                  <a:lnTo>
                    <a:pt x="100" y="1402"/>
                  </a:lnTo>
                  <a:cubicBezTo>
                    <a:pt x="70" y="1594"/>
                    <a:pt x="39" y="1785"/>
                    <a:pt x="1" y="1946"/>
                  </a:cubicBezTo>
                  <a:lnTo>
                    <a:pt x="70" y="1977"/>
                  </a:lnTo>
                  <a:cubicBezTo>
                    <a:pt x="70" y="1915"/>
                    <a:pt x="100" y="1854"/>
                    <a:pt x="100" y="1823"/>
                  </a:cubicBezTo>
                  <a:lnTo>
                    <a:pt x="100" y="1823"/>
                  </a:lnTo>
                  <a:cubicBezTo>
                    <a:pt x="100" y="1915"/>
                    <a:pt x="100" y="2015"/>
                    <a:pt x="70" y="2107"/>
                  </a:cubicBezTo>
                  <a:lnTo>
                    <a:pt x="131" y="2107"/>
                  </a:lnTo>
                  <a:cubicBezTo>
                    <a:pt x="161" y="2076"/>
                    <a:pt x="161" y="2015"/>
                    <a:pt x="161" y="1977"/>
                  </a:cubicBezTo>
                  <a:lnTo>
                    <a:pt x="192" y="2138"/>
                  </a:lnTo>
                  <a:lnTo>
                    <a:pt x="261" y="2138"/>
                  </a:lnTo>
                  <a:cubicBezTo>
                    <a:pt x="322" y="1532"/>
                    <a:pt x="322" y="927"/>
                    <a:pt x="261" y="353"/>
                  </a:cubicBezTo>
                  <a:cubicBezTo>
                    <a:pt x="261" y="322"/>
                    <a:pt x="261" y="291"/>
                    <a:pt x="292" y="253"/>
                  </a:cubicBezTo>
                  <a:cubicBezTo>
                    <a:pt x="322" y="705"/>
                    <a:pt x="322" y="1149"/>
                    <a:pt x="322" y="1594"/>
                  </a:cubicBezTo>
                  <a:cubicBezTo>
                    <a:pt x="322" y="1724"/>
                    <a:pt x="353" y="1854"/>
                    <a:pt x="353" y="1977"/>
                  </a:cubicBezTo>
                  <a:lnTo>
                    <a:pt x="422" y="1977"/>
                  </a:lnTo>
                  <a:cubicBezTo>
                    <a:pt x="422" y="1854"/>
                    <a:pt x="422" y="1724"/>
                    <a:pt x="384" y="1594"/>
                  </a:cubicBezTo>
                  <a:cubicBezTo>
                    <a:pt x="422" y="1249"/>
                    <a:pt x="422" y="866"/>
                    <a:pt x="453" y="513"/>
                  </a:cubicBezTo>
                  <a:lnTo>
                    <a:pt x="453" y="866"/>
                  </a:lnTo>
                  <a:cubicBezTo>
                    <a:pt x="453" y="1280"/>
                    <a:pt x="453" y="1663"/>
                    <a:pt x="483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61"/>
                  </a:lnTo>
                  <a:lnTo>
                    <a:pt x="514" y="161"/>
                  </a:lnTo>
                  <a:cubicBezTo>
                    <a:pt x="514" y="253"/>
                    <a:pt x="514" y="322"/>
                    <a:pt x="483" y="414"/>
                  </a:cubicBezTo>
                  <a:lnTo>
                    <a:pt x="483" y="100"/>
                  </a:lnTo>
                  <a:lnTo>
                    <a:pt x="422" y="100"/>
                  </a:lnTo>
                  <a:cubicBezTo>
                    <a:pt x="384" y="253"/>
                    <a:pt x="384" y="444"/>
                    <a:pt x="353" y="636"/>
                  </a:cubicBezTo>
                  <a:cubicBezTo>
                    <a:pt x="353" y="483"/>
                    <a:pt x="353" y="291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 rot="-5400000">
              <a:off x="8416524" y="577695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45"/>
                    <a:pt x="1403" y="575"/>
                    <a:pt x="1403" y="606"/>
                  </a:cubicBezTo>
                  <a:lnTo>
                    <a:pt x="1403" y="736"/>
                  </a:lnTo>
                  <a:cubicBezTo>
                    <a:pt x="1403" y="667"/>
                    <a:pt x="1372" y="606"/>
                    <a:pt x="1372" y="545"/>
                  </a:cubicBezTo>
                  <a:close/>
                  <a:moveTo>
                    <a:pt x="1594" y="476"/>
                  </a:moveTo>
                  <a:lnTo>
                    <a:pt x="1594" y="476"/>
                  </a:lnTo>
                  <a:cubicBezTo>
                    <a:pt x="1633" y="667"/>
                    <a:pt x="1633" y="859"/>
                    <a:pt x="1633" y="1050"/>
                  </a:cubicBezTo>
                  <a:cubicBezTo>
                    <a:pt x="1594" y="859"/>
                    <a:pt x="1564" y="667"/>
                    <a:pt x="1594" y="476"/>
                  </a:cubicBezTo>
                  <a:close/>
                  <a:moveTo>
                    <a:pt x="1594" y="1180"/>
                  </a:moveTo>
                  <a:cubicBezTo>
                    <a:pt x="1594" y="1242"/>
                    <a:pt x="1594" y="1272"/>
                    <a:pt x="1633" y="1311"/>
                  </a:cubicBezTo>
                  <a:cubicBezTo>
                    <a:pt x="1594" y="1372"/>
                    <a:pt x="1594" y="1464"/>
                    <a:pt x="1594" y="1533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36"/>
                    <a:pt x="1855" y="736"/>
                  </a:cubicBezTo>
                  <a:lnTo>
                    <a:pt x="1855" y="859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9"/>
                    <a:pt x="1786" y="767"/>
                    <a:pt x="1786" y="414"/>
                  </a:cubicBezTo>
                  <a:close/>
                  <a:moveTo>
                    <a:pt x="1311" y="545"/>
                  </a:moveTo>
                  <a:lnTo>
                    <a:pt x="1311" y="545"/>
                  </a:lnTo>
                  <a:cubicBezTo>
                    <a:pt x="1372" y="958"/>
                    <a:pt x="1372" y="1403"/>
                    <a:pt x="1280" y="1816"/>
                  </a:cubicBezTo>
                  <a:lnTo>
                    <a:pt x="1250" y="1533"/>
                  </a:lnTo>
                  <a:lnTo>
                    <a:pt x="1311" y="545"/>
                  </a:lnTo>
                  <a:close/>
                  <a:moveTo>
                    <a:pt x="1119" y="1"/>
                  </a:moveTo>
                  <a:lnTo>
                    <a:pt x="1089" y="284"/>
                  </a:lnTo>
                  <a:lnTo>
                    <a:pt x="1058" y="284"/>
                  </a:lnTo>
                  <a:lnTo>
                    <a:pt x="1058" y="476"/>
                  </a:lnTo>
                  <a:cubicBezTo>
                    <a:pt x="1020" y="667"/>
                    <a:pt x="989" y="889"/>
                    <a:pt x="959" y="1119"/>
                  </a:cubicBezTo>
                  <a:cubicBezTo>
                    <a:pt x="959" y="928"/>
                    <a:pt x="959" y="736"/>
                    <a:pt x="928" y="506"/>
                  </a:cubicBezTo>
                  <a:lnTo>
                    <a:pt x="867" y="506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59"/>
                    <a:pt x="767" y="575"/>
                    <a:pt x="736" y="315"/>
                  </a:cubicBezTo>
                  <a:lnTo>
                    <a:pt x="706" y="93"/>
                  </a:lnTo>
                  <a:lnTo>
                    <a:pt x="675" y="315"/>
                  </a:lnTo>
                  <a:cubicBezTo>
                    <a:pt x="575" y="828"/>
                    <a:pt x="514" y="1341"/>
                    <a:pt x="445" y="1847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67"/>
                    <a:pt x="223" y="1311"/>
                    <a:pt x="162" y="1847"/>
                  </a:cubicBezTo>
                  <a:cubicBezTo>
                    <a:pt x="100" y="1272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28"/>
                    <a:pt x="62" y="1502"/>
                    <a:pt x="131" y="2138"/>
                  </a:cubicBezTo>
                  <a:lnTo>
                    <a:pt x="162" y="2421"/>
                  </a:lnTo>
                  <a:lnTo>
                    <a:pt x="192" y="2138"/>
                  </a:lnTo>
                  <a:cubicBezTo>
                    <a:pt x="254" y="1724"/>
                    <a:pt x="292" y="1311"/>
                    <a:pt x="292" y="889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81"/>
                    <a:pt x="706" y="545"/>
                  </a:cubicBezTo>
                  <a:cubicBezTo>
                    <a:pt x="736" y="1081"/>
                    <a:pt x="767" y="1625"/>
                    <a:pt x="798" y="2169"/>
                  </a:cubicBezTo>
                  <a:lnTo>
                    <a:pt x="867" y="2169"/>
                  </a:lnTo>
                  <a:cubicBezTo>
                    <a:pt x="867" y="2077"/>
                    <a:pt x="897" y="1977"/>
                    <a:pt x="897" y="1885"/>
                  </a:cubicBezTo>
                  <a:lnTo>
                    <a:pt x="897" y="1946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6"/>
                  </a:lnTo>
                  <a:cubicBezTo>
                    <a:pt x="959" y="1755"/>
                    <a:pt x="989" y="1563"/>
                    <a:pt x="1020" y="1372"/>
                  </a:cubicBezTo>
                  <a:cubicBezTo>
                    <a:pt x="1058" y="1242"/>
                    <a:pt x="1089" y="1150"/>
                    <a:pt x="1089" y="1020"/>
                  </a:cubicBezTo>
                  <a:lnTo>
                    <a:pt x="1089" y="1563"/>
                  </a:lnTo>
                  <a:cubicBezTo>
                    <a:pt x="1089" y="1724"/>
                    <a:pt x="1058" y="1916"/>
                    <a:pt x="1058" y="2077"/>
                  </a:cubicBezTo>
                  <a:lnTo>
                    <a:pt x="1119" y="2077"/>
                  </a:lnTo>
                  <a:cubicBezTo>
                    <a:pt x="1150" y="1916"/>
                    <a:pt x="1150" y="1755"/>
                    <a:pt x="1150" y="1563"/>
                  </a:cubicBezTo>
                  <a:cubicBezTo>
                    <a:pt x="1150" y="1502"/>
                    <a:pt x="1181" y="1433"/>
                    <a:pt x="1181" y="1372"/>
                  </a:cubicBezTo>
                  <a:lnTo>
                    <a:pt x="1181" y="1533"/>
                  </a:lnTo>
                  <a:lnTo>
                    <a:pt x="1181" y="1625"/>
                  </a:lnTo>
                  <a:cubicBezTo>
                    <a:pt x="1181" y="1816"/>
                    <a:pt x="1150" y="2008"/>
                    <a:pt x="1181" y="2169"/>
                  </a:cubicBezTo>
                  <a:lnTo>
                    <a:pt x="1211" y="2330"/>
                  </a:lnTo>
                  <a:lnTo>
                    <a:pt x="1250" y="2199"/>
                  </a:lnTo>
                  <a:lnTo>
                    <a:pt x="1280" y="2490"/>
                  </a:lnTo>
                  <a:lnTo>
                    <a:pt x="1311" y="2199"/>
                  </a:lnTo>
                  <a:cubicBezTo>
                    <a:pt x="1372" y="1724"/>
                    <a:pt x="1441" y="1242"/>
                    <a:pt x="1472" y="797"/>
                  </a:cubicBezTo>
                  <a:cubicBezTo>
                    <a:pt x="1502" y="928"/>
                    <a:pt x="1502" y="1050"/>
                    <a:pt x="1502" y="1211"/>
                  </a:cubicBezTo>
                  <a:lnTo>
                    <a:pt x="1502" y="1502"/>
                  </a:lnTo>
                  <a:cubicBezTo>
                    <a:pt x="1472" y="1694"/>
                    <a:pt x="1472" y="1916"/>
                    <a:pt x="1502" y="2107"/>
                  </a:cubicBezTo>
                  <a:lnTo>
                    <a:pt x="1531" y="2284"/>
                  </a:lnTo>
                  <a:lnTo>
                    <a:pt x="1502" y="2460"/>
                  </a:lnTo>
                  <a:lnTo>
                    <a:pt x="1594" y="2199"/>
                  </a:lnTo>
                  <a:cubicBezTo>
                    <a:pt x="1633" y="2008"/>
                    <a:pt x="1663" y="1847"/>
                    <a:pt x="1694" y="1655"/>
                  </a:cubicBezTo>
                  <a:cubicBezTo>
                    <a:pt x="1725" y="1786"/>
                    <a:pt x="1725" y="1916"/>
                    <a:pt x="1725" y="2038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7"/>
                    <a:pt x="1755" y="2077"/>
                    <a:pt x="1786" y="2038"/>
                  </a:cubicBezTo>
                  <a:lnTo>
                    <a:pt x="1855" y="1341"/>
                  </a:lnTo>
                  <a:lnTo>
                    <a:pt x="1855" y="1755"/>
                  </a:lnTo>
                  <a:cubicBezTo>
                    <a:pt x="1824" y="1885"/>
                    <a:pt x="1824" y="2008"/>
                    <a:pt x="1786" y="2169"/>
                  </a:cubicBezTo>
                  <a:lnTo>
                    <a:pt x="1855" y="2169"/>
                  </a:lnTo>
                  <a:cubicBezTo>
                    <a:pt x="1885" y="2038"/>
                    <a:pt x="1885" y="1885"/>
                    <a:pt x="1916" y="1755"/>
                  </a:cubicBezTo>
                  <a:cubicBezTo>
                    <a:pt x="1947" y="1242"/>
                    <a:pt x="1977" y="736"/>
                    <a:pt x="1977" y="253"/>
                  </a:cubicBezTo>
                  <a:lnTo>
                    <a:pt x="1916" y="223"/>
                  </a:lnTo>
                  <a:lnTo>
                    <a:pt x="1885" y="545"/>
                  </a:lnTo>
                  <a:cubicBezTo>
                    <a:pt x="1885" y="445"/>
                    <a:pt x="1855" y="353"/>
                    <a:pt x="1786" y="253"/>
                  </a:cubicBezTo>
                  <a:lnTo>
                    <a:pt x="1725" y="161"/>
                  </a:lnTo>
                  <a:lnTo>
                    <a:pt x="1725" y="284"/>
                  </a:lnTo>
                  <a:cubicBezTo>
                    <a:pt x="1725" y="545"/>
                    <a:pt x="1694" y="828"/>
                    <a:pt x="1694" y="1081"/>
                  </a:cubicBezTo>
                  <a:cubicBezTo>
                    <a:pt x="1694" y="828"/>
                    <a:pt x="1694" y="575"/>
                    <a:pt x="1663" y="315"/>
                  </a:cubicBezTo>
                  <a:lnTo>
                    <a:pt x="1633" y="192"/>
                  </a:lnTo>
                  <a:lnTo>
                    <a:pt x="1594" y="315"/>
                  </a:lnTo>
                  <a:cubicBezTo>
                    <a:pt x="1564" y="384"/>
                    <a:pt x="1533" y="445"/>
                    <a:pt x="1533" y="545"/>
                  </a:cubicBezTo>
                  <a:cubicBezTo>
                    <a:pt x="1502" y="476"/>
                    <a:pt x="1502" y="414"/>
                    <a:pt x="1502" y="353"/>
                  </a:cubicBezTo>
                  <a:lnTo>
                    <a:pt x="1441" y="93"/>
                  </a:lnTo>
                  <a:lnTo>
                    <a:pt x="1441" y="353"/>
                  </a:lnTo>
                  <a:cubicBezTo>
                    <a:pt x="1441" y="384"/>
                    <a:pt x="1441" y="414"/>
                    <a:pt x="1403" y="476"/>
                  </a:cubicBezTo>
                  <a:cubicBezTo>
                    <a:pt x="1403" y="414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384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8"/>
                    <a:pt x="1181" y="82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 rot="-5400000">
              <a:off x="8470326" y="646470"/>
              <a:ext cx="71768" cy="197251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22" y="920"/>
                  </a:moveTo>
                  <a:cubicBezTo>
                    <a:pt x="422" y="1211"/>
                    <a:pt x="383" y="1494"/>
                    <a:pt x="353" y="1785"/>
                  </a:cubicBezTo>
                  <a:lnTo>
                    <a:pt x="353" y="1211"/>
                  </a:lnTo>
                  <a:cubicBezTo>
                    <a:pt x="383" y="1211"/>
                    <a:pt x="383" y="1211"/>
                    <a:pt x="383" y="1180"/>
                  </a:cubicBezTo>
                  <a:lnTo>
                    <a:pt x="383" y="1150"/>
                  </a:lnTo>
                  <a:cubicBezTo>
                    <a:pt x="383" y="1050"/>
                    <a:pt x="422" y="989"/>
                    <a:pt x="422" y="920"/>
                  </a:cubicBezTo>
                  <a:close/>
                  <a:moveTo>
                    <a:pt x="322" y="0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54"/>
                  </a:lnTo>
                  <a:lnTo>
                    <a:pt x="100" y="154"/>
                  </a:lnTo>
                  <a:lnTo>
                    <a:pt x="100" y="192"/>
                  </a:lnTo>
                  <a:cubicBezTo>
                    <a:pt x="100" y="345"/>
                    <a:pt x="69" y="506"/>
                    <a:pt x="69" y="667"/>
                  </a:cubicBezTo>
                  <a:cubicBezTo>
                    <a:pt x="69" y="698"/>
                    <a:pt x="69" y="767"/>
                    <a:pt x="38" y="797"/>
                  </a:cubicBezTo>
                  <a:cubicBezTo>
                    <a:pt x="0" y="1180"/>
                    <a:pt x="0" y="1563"/>
                    <a:pt x="38" y="1946"/>
                  </a:cubicBezTo>
                  <a:lnTo>
                    <a:pt x="100" y="1946"/>
                  </a:lnTo>
                  <a:cubicBezTo>
                    <a:pt x="69" y="1563"/>
                    <a:pt x="69" y="1180"/>
                    <a:pt x="100" y="797"/>
                  </a:cubicBezTo>
                  <a:cubicBezTo>
                    <a:pt x="130" y="767"/>
                    <a:pt x="130" y="728"/>
                    <a:pt x="130" y="698"/>
                  </a:cubicBezTo>
                  <a:cubicBezTo>
                    <a:pt x="161" y="1050"/>
                    <a:pt x="192" y="1372"/>
                    <a:pt x="230" y="1724"/>
                  </a:cubicBezTo>
                  <a:lnTo>
                    <a:pt x="261" y="1724"/>
                  </a:lnTo>
                  <a:cubicBezTo>
                    <a:pt x="261" y="1785"/>
                    <a:pt x="261" y="1847"/>
                    <a:pt x="291" y="1916"/>
                  </a:cubicBezTo>
                  <a:lnTo>
                    <a:pt x="353" y="2107"/>
                  </a:lnTo>
                  <a:lnTo>
                    <a:pt x="353" y="1916"/>
                  </a:lnTo>
                  <a:lnTo>
                    <a:pt x="383" y="1916"/>
                  </a:lnTo>
                  <a:cubicBezTo>
                    <a:pt x="483" y="1563"/>
                    <a:pt x="544" y="1180"/>
                    <a:pt x="544" y="797"/>
                  </a:cubicBezTo>
                  <a:lnTo>
                    <a:pt x="544" y="1111"/>
                  </a:lnTo>
                  <a:cubicBezTo>
                    <a:pt x="513" y="1402"/>
                    <a:pt x="483" y="1655"/>
                    <a:pt x="513" y="1916"/>
                  </a:cubicBezTo>
                  <a:lnTo>
                    <a:pt x="575" y="1916"/>
                  </a:lnTo>
                  <a:cubicBezTo>
                    <a:pt x="613" y="1655"/>
                    <a:pt x="613" y="1402"/>
                    <a:pt x="613" y="1111"/>
                  </a:cubicBezTo>
                  <a:lnTo>
                    <a:pt x="644" y="1081"/>
                  </a:lnTo>
                  <a:cubicBezTo>
                    <a:pt x="644" y="1019"/>
                    <a:pt x="644" y="958"/>
                    <a:pt x="674" y="889"/>
                  </a:cubicBezTo>
                  <a:cubicBezTo>
                    <a:pt x="736" y="636"/>
                    <a:pt x="766" y="414"/>
                    <a:pt x="736" y="154"/>
                  </a:cubicBezTo>
                  <a:lnTo>
                    <a:pt x="736" y="154"/>
                  </a:lnTo>
                  <a:lnTo>
                    <a:pt x="674" y="192"/>
                  </a:lnTo>
                  <a:cubicBezTo>
                    <a:pt x="705" y="414"/>
                    <a:pt x="674" y="636"/>
                    <a:pt x="613" y="859"/>
                  </a:cubicBezTo>
                  <a:cubicBezTo>
                    <a:pt x="613" y="636"/>
                    <a:pt x="575" y="445"/>
                    <a:pt x="544" y="253"/>
                  </a:cubicBezTo>
                  <a:lnTo>
                    <a:pt x="513" y="253"/>
                  </a:lnTo>
                  <a:lnTo>
                    <a:pt x="513" y="92"/>
                  </a:lnTo>
                  <a:lnTo>
                    <a:pt x="452" y="92"/>
                  </a:lnTo>
                  <a:cubicBezTo>
                    <a:pt x="452" y="315"/>
                    <a:pt x="422" y="537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 rot="-5400000">
              <a:off x="8229104" y="414601"/>
              <a:ext cx="134834" cy="250961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3" y="452"/>
                  </a:moveTo>
                  <a:lnTo>
                    <a:pt x="253" y="514"/>
                  </a:lnTo>
                  <a:cubicBezTo>
                    <a:pt x="253" y="575"/>
                    <a:pt x="253" y="613"/>
                    <a:pt x="222" y="644"/>
                  </a:cubicBezTo>
                  <a:cubicBezTo>
                    <a:pt x="222" y="575"/>
                    <a:pt x="253" y="514"/>
                    <a:pt x="253" y="452"/>
                  </a:cubicBezTo>
                  <a:close/>
                  <a:moveTo>
                    <a:pt x="1119" y="353"/>
                  </a:moveTo>
                  <a:lnTo>
                    <a:pt x="1119" y="675"/>
                  </a:lnTo>
                  <a:cubicBezTo>
                    <a:pt x="1090" y="583"/>
                    <a:pt x="1088" y="472"/>
                    <a:pt x="1088" y="353"/>
                  </a:cubicBezTo>
                  <a:close/>
                  <a:moveTo>
                    <a:pt x="353" y="452"/>
                  </a:moveTo>
                  <a:lnTo>
                    <a:pt x="353" y="927"/>
                  </a:lnTo>
                  <a:cubicBezTo>
                    <a:pt x="353" y="805"/>
                    <a:pt x="353" y="644"/>
                    <a:pt x="322" y="514"/>
                  </a:cubicBezTo>
                  <a:cubicBezTo>
                    <a:pt x="322" y="514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1027"/>
                    <a:pt x="291" y="1310"/>
                    <a:pt x="253" y="1602"/>
                  </a:cubicBezTo>
                  <a:cubicBezTo>
                    <a:pt x="253" y="1502"/>
                    <a:pt x="222" y="1410"/>
                    <a:pt x="222" y="1280"/>
                  </a:cubicBezTo>
                  <a:lnTo>
                    <a:pt x="222" y="835"/>
                  </a:lnTo>
                  <a:cubicBezTo>
                    <a:pt x="253" y="805"/>
                    <a:pt x="253" y="766"/>
                    <a:pt x="291" y="705"/>
                  </a:cubicBezTo>
                  <a:close/>
                  <a:moveTo>
                    <a:pt x="1149" y="766"/>
                  </a:moveTo>
                  <a:cubicBezTo>
                    <a:pt x="1180" y="958"/>
                    <a:pt x="1211" y="1188"/>
                    <a:pt x="1211" y="1379"/>
                  </a:cubicBezTo>
                  <a:cubicBezTo>
                    <a:pt x="1180" y="1552"/>
                    <a:pt x="1157" y="1726"/>
                    <a:pt x="1149" y="1898"/>
                  </a:cubicBezTo>
                  <a:lnTo>
                    <a:pt x="1149" y="1898"/>
                  </a:lnTo>
                  <a:cubicBezTo>
                    <a:pt x="1149" y="1595"/>
                    <a:pt x="1147" y="1292"/>
                    <a:pt x="1119" y="996"/>
                  </a:cubicBezTo>
                  <a:lnTo>
                    <a:pt x="1119" y="927"/>
                  </a:lnTo>
                  <a:cubicBezTo>
                    <a:pt x="1149" y="897"/>
                    <a:pt x="1149" y="835"/>
                    <a:pt x="1149" y="76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22"/>
                    <a:pt x="61" y="575"/>
                    <a:pt x="100" y="736"/>
                  </a:cubicBezTo>
                  <a:lnTo>
                    <a:pt x="61" y="1280"/>
                  </a:lnTo>
                  <a:lnTo>
                    <a:pt x="61" y="230"/>
                  </a:lnTo>
                  <a:lnTo>
                    <a:pt x="0" y="230"/>
                  </a:lnTo>
                  <a:lnTo>
                    <a:pt x="0" y="2590"/>
                  </a:lnTo>
                  <a:lnTo>
                    <a:pt x="61" y="2368"/>
                  </a:lnTo>
                  <a:cubicBezTo>
                    <a:pt x="100" y="2207"/>
                    <a:pt x="130" y="2046"/>
                    <a:pt x="130" y="1916"/>
                  </a:cubicBezTo>
                  <a:lnTo>
                    <a:pt x="130" y="1218"/>
                  </a:lnTo>
                  <a:cubicBezTo>
                    <a:pt x="130" y="1249"/>
                    <a:pt x="161" y="1310"/>
                    <a:pt x="161" y="1379"/>
                  </a:cubicBezTo>
                  <a:lnTo>
                    <a:pt x="161" y="1854"/>
                  </a:lnTo>
                  <a:lnTo>
                    <a:pt x="130" y="1985"/>
                  </a:lnTo>
                  <a:cubicBezTo>
                    <a:pt x="130" y="2107"/>
                    <a:pt x="130" y="2237"/>
                    <a:pt x="161" y="2337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91" y="2460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824"/>
                  </a:lnTo>
                  <a:cubicBezTo>
                    <a:pt x="322" y="1663"/>
                    <a:pt x="353" y="1533"/>
                    <a:pt x="353" y="1379"/>
                  </a:cubicBezTo>
                  <a:cubicBezTo>
                    <a:pt x="353" y="1663"/>
                    <a:pt x="383" y="1985"/>
                    <a:pt x="414" y="2268"/>
                  </a:cubicBezTo>
                  <a:lnTo>
                    <a:pt x="483" y="2268"/>
                  </a:lnTo>
                  <a:cubicBezTo>
                    <a:pt x="483" y="2015"/>
                    <a:pt x="483" y="1724"/>
                    <a:pt x="513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36" y="866"/>
                  </a:lnTo>
                  <a:cubicBezTo>
                    <a:pt x="705" y="1379"/>
                    <a:pt x="705" y="1916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8"/>
                  </a:lnTo>
                  <a:lnTo>
                    <a:pt x="958" y="2368"/>
                  </a:lnTo>
                  <a:cubicBezTo>
                    <a:pt x="958" y="1916"/>
                    <a:pt x="988" y="1441"/>
                    <a:pt x="958" y="958"/>
                  </a:cubicBezTo>
                  <a:lnTo>
                    <a:pt x="958" y="958"/>
                  </a:lnTo>
                  <a:cubicBezTo>
                    <a:pt x="988" y="1088"/>
                    <a:pt x="988" y="1218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8"/>
                  </a:lnTo>
                  <a:lnTo>
                    <a:pt x="1057" y="2429"/>
                  </a:lnTo>
                  <a:cubicBezTo>
                    <a:pt x="1088" y="2398"/>
                    <a:pt x="1088" y="2368"/>
                    <a:pt x="1088" y="2337"/>
                  </a:cubicBezTo>
                  <a:lnTo>
                    <a:pt x="1149" y="2337"/>
                  </a:lnTo>
                  <a:lnTo>
                    <a:pt x="1119" y="2145"/>
                  </a:lnTo>
                  <a:cubicBezTo>
                    <a:pt x="1136" y="2107"/>
                    <a:pt x="1143" y="2071"/>
                    <a:pt x="1147" y="2036"/>
                  </a:cubicBezTo>
                  <a:lnTo>
                    <a:pt x="1147" y="2036"/>
                  </a:lnTo>
                  <a:cubicBezTo>
                    <a:pt x="1147" y="2160"/>
                    <a:pt x="1158" y="2281"/>
                    <a:pt x="1180" y="2398"/>
                  </a:cubicBezTo>
                  <a:lnTo>
                    <a:pt x="1211" y="2682"/>
                  </a:lnTo>
                  <a:lnTo>
                    <a:pt x="1249" y="2398"/>
                  </a:lnTo>
                  <a:cubicBezTo>
                    <a:pt x="1280" y="2076"/>
                    <a:pt x="1280" y="1724"/>
                    <a:pt x="1280" y="1410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83"/>
                  </a:cubicBezTo>
                  <a:lnTo>
                    <a:pt x="1280" y="383"/>
                  </a:lnTo>
                  <a:cubicBezTo>
                    <a:pt x="1280" y="575"/>
                    <a:pt x="1280" y="805"/>
                    <a:pt x="1249" y="1027"/>
                  </a:cubicBezTo>
                  <a:cubicBezTo>
                    <a:pt x="1249" y="805"/>
                    <a:pt x="1211" y="575"/>
                    <a:pt x="1180" y="353"/>
                  </a:cubicBezTo>
                  <a:lnTo>
                    <a:pt x="1149" y="322"/>
                  </a:lnTo>
                  <a:lnTo>
                    <a:pt x="1088" y="353"/>
                  </a:lnTo>
                  <a:lnTo>
                    <a:pt x="1088" y="353"/>
                  </a:lnTo>
                  <a:cubicBezTo>
                    <a:pt x="1088" y="343"/>
                    <a:pt x="1088" y="332"/>
                    <a:pt x="1088" y="322"/>
                  </a:cubicBezTo>
                  <a:lnTo>
                    <a:pt x="1019" y="322"/>
                  </a:lnTo>
                  <a:lnTo>
                    <a:pt x="1019" y="897"/>
                  </a:lnTo>
                  <a:cubicBezTo>
                    <a:pt x="1019" y="705"/>
                    <a:pt x="988" y="514"/>
                    <a:pt x="958" y="291"/>
                  </a:cubicBezTo>
                  <a:lnTo>
                    <a:pt x="896" y="322"/>
                  </a:lnTo>
                  <a:cubicBezTo>
                    <a:pt x="927" y="805"/>
                    <a:pt x="927" y="1310"/>
                    <a:pt x="896" y="1824"/>
                  </a:cubicBezTo>
                  <a:lnTo>
                    <a:pt x="766" y="192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705" y="705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33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513" y="291"/>
                  </a:cubicBezTo>
                  <a:lnTo>
                    <a:pt x="444" y="291"/>
                  </a:lnTo>
                  <a:lnTo>
                    <a:pt x="483" y="958"/>
                  </a:lnTo>
                  <a:cubicBezTo>
                    <a:pt x="483" y="1088"/>
                    <a:pt x="444" y="1249"/>
                    <a:pt x="444" y="1410"/>
                  </a:cubicBezTo>
                  <a:cubicBezTo>
                    <a:pt x="444" y="1502"/>
                    <a:pt x="444" y="1602"/>
                    <a:pt x="414" y="1693"/>
                  </a:cubicBezTo>
                  <a:lnTo>
                    <a:pt x="414" y="1027"/>
                  </a:lnTo>
                  <a:lnTo>
                    <a:pt x="414" y="927"/>
                  </a:lnTo>
                  <a:cubicBezTo>
                    <a:pt x="414" y="705"/>
                    <a:pt x="444" y="483"/>
                    <a:pt x="353" y="261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 rot="-5400000">
              <a:off x="8274297" y="357992"/>
              <a:ext cx="53803" cy="200058"/>
            </a:xfrm>
            <a:custGeom>
              <a:avLst/>
              <a:gdLst/>
              <a:ahLst/>
              <a:cxnLst/>
              <a:rect l="l" t="t" r="r" b="b"/>
              <a:pathLst>
                <a:path w="575" h="2138" extrusionOk="0">
                  <a:moveTo>
                    <a:pt x="253" y="253"/>
                  </a:moveTo>
                  <a:cubicBezTo>
                    <a:pt x="260" y="352"/>
                    <a:pt x="267" y="451"/>
                    <a:pt x="274" y="550"/>
                  </a:cubicBezTo>
                  <a:lnTo>
                    <a:pt x="274" y="550"/>
                  </a:lnTo>
                  <a:cubicBezTo>
                    <a:pt x="268" y="484"/>
                    <a:pt x="261" y="418"/>
                    <a:pt x="253" y="353"/>
                  </a:cubicBezTo>
                  <a:lnTo>
                    <a:pt x="253" y="253"/>
                  </a:lnTo>
                  <a:close/>
                  <a:moveTo>
                    <a:pt x="222" y="705"/>
                  </a:moveTo>
                  <a:lnTo>
                    <a:pt x="222" y="1724"/>
                  </a:lnTo>
                  <a:lnTo>
                    <a:pt x="192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192" y="927"/>
                    <a:pt x="222" y="705"/>
                  </a:cubicBezTo>
                  <a:close/>
                  <a:moveTo>
                    <a:pt x="322" y="0"/>
                  </a:moveTo>
                  <a:lnTo>
                    <a:pt x="253" y="100"/>
                  </a:lnTo>
                  <a:cubicBezTo>
                    <a:pt x="253" y="130"/>
                    <a:pt x="222" y="161"/>
                    <a:pt x="222" y="192"/>
                  </a:cubicBezTo>
                  <a:cubicBezTo>
                    <a:pt x="222" y="161"/>
                    <a:pt x="222" y="130"/>
                    <a:pt x="192" y="100"/>
                  </a:cubicBezTo>
                  <a:lnTo>
                    <a:pt x="130" y="100"/>
                  </a:lnTo>
                  <a:cubicBezTo>
                    <a:pt x="161" y="192"/>
                    <a:pt x="161" y="322"/>
                    <a:pt x="161" y="444"/>
                  </a:cubicBezTo>
                  <a:cubicBezTo>
                    <a:pt x="92" y="736"/>
                    <a:pt x="92" y="1057"/>
                    <a:pt x="92" y="1371"/>
                  </a:cubicBezTo>
                  <a:lnTo>
                    <a:pt x="92" y="1402"/>
                  </a:lnTo>
                  <a:cubicBezTo>
                    <a:pt x="61" y="1594"/>
                    <a:pt x="31" y="1785"/>
                    <a:pt x="0" y="1946"/>
                  </a:cubicBezTo>
                  <a:lnTo>
                    <a:pt x="61" y="1977"/>
                  </a:lnTo>
                  <a:cubicBezTo>
                    <a:pt x="61" y="1915"/>
                    <a:pt x="61" y="1854"/>
                    <a:pt x="92" y="1823"/>
                  </a:cubicBezTo>
                  <a:lnTo>
                    <a:pt x="92" y="1823"/>
                  </a:lnTo>
                  <a:cubicBezTo>
                    <a:pt x="92" y="1915"/>
                    <a:pt x="61" y="2015"/>
                    <a:pt x="61" y="2107"/>
                  </a:cubicBezTo>
                  <a:lnTo>
                    <a:pt x="130" y="2107"/>
                  </a:lnTo>
                  <a:cubicBezTo>
                    <a:pt x="130" y="2076"/>
                    <a:pt x="161" y="2015"/>
                    <a:pt x="161" y="1977"/>
                  </a:cubicBezTo>
                  <a:lnTo>
                    <a:pt x="161" y="2138"/>
                  </a:lnTo>
                  <a:lnTo>
                    <a:pt x="222" y="2138"/>
                  </a:lnTo>
                  <a:cubicBezTo>
                    <a:pt x="293" y="1708"/>
                    <a:pt x="314" y="1278"/>
                    <a:pt x="295" y="859"/>
                  </a:cubicBezTo>
                  <a:lnTo>
                    <a:pt x="295" y="859"/>
                  </a:lnTo>
                  <a:cubicBezTo>
                    <a:pt x="310" y="1105"/>
                    <a:pt x="322" y="1349"/>
                    <a:pt x="322" y="1594"/>
                  </a:cubicBezTo>
                  <a:lnTo>
                    <a:pt x="322" y="1977"/>
                  </a:lnTo>
                  <a:lnTo>
                    <a:pt x="383" y="1977"/>
                  </a:lnTo>
                  <a:lnTo>
                    <a:pt x="383" y="1594"/>
                  </a:lnTo>
                  <a:cubicBezTo>
                    <a:pt x="383" y="1249"/>
                    <a:pt x="414" y="866"/>
                    <a:pt x="414" y="513"/>
                  </a:cubicBezTo>
                  <a:cubicBezTo>
                    <a:pt x="444" y="636"/>
                    <a:pt x="444" y="736"/>
                    <a:pt x="444" y="866"/>
                  </a:cubicBezTo>
                  <a:lnTo>
                    <a:pt x="444" y="2046"/>
                  </a:lnTo>
                  <a:lnTo>
                    <a:pt x="513" y="2046"/>
                  </a:lnTo>
                  <a:cubicBezTo>
                    <a:pt x="544" y="2046"/>
                    <a:pt x="544" y="2015"/>
                    <a:pt x="544" y="1977"/>
                  </a:cubicBezTo>
                  <a:lnTo>
                    <a:pt x="575" y="1977"/>
                  </a:lnTo>
                  <a:lnTo>
                    <a:pt x="575" y="161"/>
                  </a:lnTo>
                  <a:lnTo>
                    <a:pt x="513" y="161"/>
                  </a:lnTo>
                  <a:cubicBezTo>
                    <a:pt x="513" y="253"/>
                    <a:pt x="475" y="322"/>
                    <a:pt x="475" y="414"/>
                  </a:cubicBezTo>
                  <a:cubicBezTo>
                    <a:pt x="475" y="291"/>
                    <a:pt x="475" y="192"/>
                    <a:pt x="444" y="100"/>
                  </a:cubicBezTo>
                  <a:lnTo>
                    <a:pt x="383" y="100"/>
                  </a:lnTo>
                  <a:cubicBezTo>
                    <a:pt x="383" y="253"/>
                    <a:pt x="353" y="444"/>
                    <a:pt x="353" y="636"/>
                  </a:cubicBezTo>
                  <a:cubicBezTo>
                    <a:pt x="353" y="483"/>
                    <a:pt x="322" y="291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 rot="-5400000">
              <a:off x="8416571" y="227882"/>
              <a:ext cx="184988" cy="233089"/>
            </a:xfrm>
            <a:custGeom>
              <a:avLst/>
              <a:gdLst/>
              <a:ahLst/>
              <a:cxnLst/>
              <a:rect l="l" t="t" r="r" b="b"/>
              <a:pathLst>
                <a:path w="1977" h="2491" extrusionOk="0">
                  <a:moveTo>
                    <a:pt x="1372" y="545"/>
                  </a:moveTo>
                  <a:cubicBezTo>
                    <a:pt x="1372" y="545"/>
                    <a:pt x="1402" y="575"/>
                    <a:pt x="1402" y="606"/>
                  </a:cubicBezTo>
                  <a:lnTo>
                    <a:pt x="1402" y="736"/>
                  </a:lnTo>
                  <a:cubicBezTo>
                    <a:pt x="1372" y="667"/>
                    <a:pt x="1372" y="606"/>
                    <a:pt x="1372" y="545"/>
                  </a:cubicBezTo>
                  <a:close/>
                  <a:moveTo>
                    <a:pt x="1594" y="476"/>
                  </a:moveTo>
                  <a:cubicBezTo>
                    <a:pt x="1594" y="667"/>
                    <a:pt x="1625" y="859"/>
                    <a:pt x="1625" y="1050"/>
                  </a:cubicBezTo>
                  <a:cubicBezTo>
                    <a:pt x="1563" y="859"/>
                    <a:pt x="1563" y="667"/>
                    <a:pt x="1594" y="476"/>
                  </a:cubicBezTo>
                  <a:close/>
                  <a:moveTo>
                    <a:pt x="1563" y="1180"/>
                  </a:moveTo>
                  <a:cubicBezTo>
                    <a:pt x="1594" y="1242"/>
                    <a:pt x="1594" y="1272"/>
                    <a:pt x="1594" y="1311"/>
                  </a:cubicBezTo>
                  <a:lnTo>
                    <a:pt x="1594" y="1533"/>
                  </a:lnTo>
                  <a:cubicBezTo>
                    <a:pt x="1594" y="1403"/>
                    <a:pt x="1594" y="1311"/>
                    <a:pt x="1563" y="1180"/>
                  </a:cubicBezTo>
                  <a:close/>
                  <a:moveTo>
                    <a:pt x="1785" y="414"/>
                  </a:moveTo>
                  <a:cubicBezTo>
                    <a:pt x="1816" y="506"/>
                    <a:pt x="1816" y="636"/>
                    <a:pt x="1816" y="736"/>
                  </a:cubicBezTo>
                  <a:cubicBezTo>
                    <a:pt x="1816" y="767"/>
                    <a:pt x="1847" y="828"/>
                    <a:pt x="1847" y="859"/>
                  </a:cubicBezTo>
                  <a:lnTo>
                    <a:pt x="1755" y="1655"/>
                  </a:lnTo>
                  <a:cubicBezTo>
                    <a:pt x="1724" y="1594"/>
                    <a:pt x="1724" y="1533"/>
                    <a:pt x="1686" y="1464"/>
                  </a:cubicBezTo>
                  <a:cubicBezTo>
                    <a:pt x="1755" y="1119"/>
                    <a:pt x="1755" y="767"/>
                    <a:pt x="1785" y="414"/>
                  </a:cubicBezTo>
                  <a:close/>
                  <a:moveTo>
                    <a:pt x="1303" y="545"/>
                  </a:moveTo>
                  <a:lnTo>
                    <a:pt x="1303" y="545"/>
                  </a:lnTo>
                  <a:cubicBezTo>
                    <a:pt x="1372" y="958"/>
                    <a:pt x="1341" y="1403"/>
                    <a:pt x="1272" y="1816"/>
                  </a:cubicBezTo>
                  <a:lnTo>
                    <a:pt x="1241" y="1533"/>
                  </a:lnTo>
                  <a:lnTo>
                    <a:pt x="1303" y="545"/>
                  </a:lnTo>
                  <a:close/>
                  <a:moveTo>
                    <a:pt x="1111" y="1"/>
                  </a:moveTo>
                  <a:lnTo>
                    <a:pt x="1081" y="284"/>
                  </a:lnTo>
                  <a:lnTo>
                    <a:pt x="1019" y="284"/>
                  </a:lnTo>
                  <a:cubicBezTo>
                    <a:pt x="1019" y="353"/>
                    <a:pt x="1050" y="414"/>
                    <a:pt x="1050" y="476"/>
                  </a:cubicBezTo>
                  <a:cubicBezTo>
                    <a:pt x="1019" y="667"/>
                    <a:pt x="989" y="889"/>
                    <a:pt x="958" y="1119"/>
                  </a:cubicBezTo>
                  <a:cubicBezTo>
                    <a:pt x="958" y="928"/>
                    <a:pt x="920" y="736"/>
                    <a:pt x="920" y="506"/>
                  </a:cubicBezTo>
                  <a:lnTo>
                    <a:pt x="858" y="506"/>
                  </a:lnTo>
                  <a:lnTo>
                    <a:pt x="858" y="1150"/>
                  </a:lnTo>
                  <a:lnTo>
                    <a:pt x="797" y="1150"/>
                  </a:lnTo>
                  <a:cubicBezTo>
                    <a:pt x="767" y="859"/>
                    <a:pt x="767" y="575"/>
                    <a:pt x="728" y="315"/>
                  </a:cubicBezTo>
                  <a:lnTo>
                    <a:pt x="698" y="93"/>
                  </a:lnTo>
                  <a:lnTo>
                    <a:pt x="667" y="315"/>
                  </a:lnTo>
                  <a:cubicBezTo>
                    <a:pt x="575" y="797"/>
                    <a:pt x="506" y="1341"/>
                    <a:pt x="414" y="1847"/>
                  </a:cubicBezTo>
                  <a:lnTo>
                    <a:pt x="284" y="223"/>
                  </a:lnTo>
                  <a:lnTo>
                    <a:pt x="223" y="223"/>
                  </a:lnTo>
                  <a:cubicBezTo>
                    <a:pt x="223" y="767"/>
                    <a:pt x="192" y="1311"/>
                    <a:pt x="154" y="1847"/>
                  </a:cubicBezTo>
                  <a:cubicBezTo>
                    <a:pt x="92" y="1272"/>
                    <a:pt x="62" y="736"/>
                    <a:pt x="62" y="192"/>
                  </a:cubicBezTo>
                  <a:lnTo>
                    <a:pt x="0" y="192"/>
                  </a:lnTo>
                  <a:cubicBezTo>
                    <a:pt x="0" y="828"/>
                    <a:pt x="31" y="1502"/>
                    <a:pt x="123" y="2138"/>
                  </a:cubicBezTo>
                  <a:lnTo>
                    <a:pt x="154" y="2421"/>
                  </a:lnTo>
                  <a:lnTo>
                    <a:pt x="192" y="2138"/>
                  </a:lnTo>
                  <a:cubicBezTo>
                    <a:pt x="223" y="1724"/>
                    <a:pt x="253" y="1311"/>
                    <a:pt x="284" y="889"/>
                  </a:cubicBezTo>
                  <a:lnTo>
                    <a:pt x="414" y="2421"/>
                  </a:lnTo>
                  <a:lnTo>
                    <a:pt x="445" y="2138"/>
                  </a:lnTo>
                  <a:cubicBezTo>
                    <a:pt x="506" y="1594"/>
                    <a:pt x="606" y="1081"/>
                    <a:pt x="667" y="545"/>
                  </a:cubicBezTo>
                  <a:cubicBezTo>
                    <a:pt x="728" y="1081"/>
                    <a:pt x="767" y="1625"/>
                    <a:pt x="767" y="2169"/>
                  </a:cubicBezTo>
                  <a:lnTo>
                    <a:pt x="828" y="2169"/>
                  </a:lnTo>
                  <a:cubicBezTo>
                    <a:pt x="858" y="2077"/>
                    <a:pt x="858" y="1977"/>
                    <a:pt x="889" y="1885"/>
                  </a:cubicBezTo>
                  <a:lnTo>
                    <a:pt x="889" y="1946"/>
                  </a:lnTo>
                  <a:cubicBezTo>
                    <a:pt x="858" y="2038"/>
                    <a:pt x="858" y="2169"/>
                    <a:pt x="889" y="2299"/>
                  </a:cubicBezTo>
                  <a:lnTo>
                    <a:pt x="958" y="2299"/>
                  </a:lnTo>
                  <a:lnTo>
                    <a:pt x="958" y="1946"/>
                  </a:lnTo>
                  <a:cubicBezTo>
                    <a:pt x="958" y="1755"/>
                    <a:pt x="989" y="1563"/>
                    <a:pt x="1019" y="1372"/>
                  </a:cubicBezTo>
                  <a:cubicBezTo>
                    <a:pt x="1050" y="1242"/>
                    <a:pt x="1050" y="1150"/>
                    <a:pt x="1081" y="1020"/>
                  </a:cubicBezTo>
                  <a:lnTo>
                    <a:pt x="1081" y="1563"/>
                  </a:lnTo>
                  <a:cubicBezTo>
                    <a:pt x="1050" y="1724"/>
                    <a:pt x="1050" y="1916"/>
                    <a:pt x="1050" y="2077"/>
                  </a:cubicBezTo>
                  <a:lnTo>
                    <a:pt x="1111" y="2077"/>
                  </a:lnTo>
                  <a:cubicBezTo>
                    <a:pt x="1111" y="1916"/>
                    <a:pt x="1150" y="1755"/>
                    <a:pt x="1150" y="1563"/>
                  </a:cubicBezTo>
                  <a:cubicBezTo>
                    <a:pt x="1150" y="1502"/>
                    <a:pt x="1150" y="1433"/>
                    <a:pt x="1180" y="1372"/>
                  </a:cubicBezTo>
                  <a:lnTo>
                    <a:pt x="1180" y="1533"/>
                  </a:lnTo>
                  <a:lnTo>
                    <a:pt x="1180" y="1625"/>
                  </a:lnTo>
                  <a:cubicBezTo>
                    <a:pt x="1150" y="1816"/>
                    <a:pt x="1150" y="2008"/>
                    <a:pt x="1180" y="2169"/>
                  </a:cubicBezTo>
                  <a:lnTo>
                    <a:pt x="1211" y="2330"/>
                  </a:lnTo>
                  <a:lnTo>
                    <a:pt x="1241" y="2199"/>
                  </a:lnTo>
                  <a:lnTo>
                    <a:pt x="1272" y="2490"/>
                  </a:lnTo>
                  <a:lnTo>
                    <a:pt x="1303" y="2199"/>
                  </a:lnTo>
                  <a:cubicBezTo>
                    <a:pt x="1372" y="1724"/>
                    <a:pt x="1402" y="1272"/>
                    <a:pt x="1433" y="797"/>
                  </a:cubicBezTo>
                  <a:cubicBezTo>
                    <a:pt x="1464" y="928"/>
                    <a:pt x="1494" y="1050"/>
                    <a:pt x="1494" y="1211"/>
                  </a:cubicBezTo>
                  <a:cubicBezTo>
                    <a:pt x="1494" y="1311"/>
                    <a:pt x="1464" y="1403"/>
                    <a:pt x="1464" y="1502"/>
                  </a:cubicBezTo>
                  <a:cubicBezTo>
                    <a:pt x="1464" y="1694"/>
                    <a:pt x="1464" y="1916"/>
                    <a:pt x="1494" y="2107"/>
                  </a:cubicBezTo>
                  <a:lnTo>
                    <a:pt x="1494" y="2299"/>
                  </a:lnTo>
                  <a:lnTo>
                    <a:pt x="1494" y="2460"/>
                  </a:lnTo>
                  <a:lnTo>
                    <a:pt x="1563" y="2199"/>
                  </a:lnTo>
                  <a:cubicBezTo>
                    <a:pt x="1625" y="2008"/>
                    <a:pt x="1655" y="1847"/>
                    <a:pt x="1686" y="1655"/>
                  </a:cubicBezTo>
                  <a:cubicBezTo>
                    <a:pt x="1686" y="1786"/>
                    <a:pt x="1724" y="1916"/>
                    <a:pt x="1686" y="2038"/>
                  </a:cubicBezTo>
                  <a:lnTo>
                    <a:pt x="1686" y="2138"/>
                  </a:lnTo>
                  <a:lnTo>
                    <a:pt x="1755" y="2138"/>
                  </a:lnTo>
                  <a:lnTo>
                    <a:pt x="1755" y="2038"/>
                  </a:lnTo>
                  <a:lnTo>
                    <a:pt x="1847" y="1341"/>
                  </a:lnTo>
                  <a:lnTo>
                    <a:pt x="1847" y="1341"/>
                  </a:lnTo>
                  <a:cubicBezTo>
                    <a:pt x="1847" y="1464"/>
                    <a:pt x="1847" y="1594"/>
                    <a:pt x="1816" y="1755"/>
                  </a:cubicBezTo>
                  <a:cubicBezTo>
                    <a:pt x="1816" y="1885"/>
                    <a:pt x="1816" y="2008"/>
                    <a:pt x="1785" y="2169"/>
                  </a:cubicBezTo>
                  <a:lnTo>
                    <a:pt x="1847" y="2169"/>
                  </a:lnTo>
                  <a:cubicBezTo>
                    <a:pt x="1877" y="2038"/>
                    <a:pt x="1877" y="1885"/>
                    <a:pt x="1877" y="1755"/>
                  </a:cubicBezTo>
                  <a:cubicBezTo>
                    <a:pt x="1946" y="1242"/>
                    <a:pt x="1977" y="736"/>
                    <a:pt x="1977" y="253"/>
                  </a:cubicBezTo>
                  <a:lnTo>
                    <a:pt x="1916" y="223"/>
                  </a:lnTo>
                  <a:lnTo>
                    <a:pt x="1877" y="545"/>
                  </a:lnTo>
                  <a:cubicBezTo>
                    <a:pt x="1847" y="445"/>
                    <a:pt x="1816" y="353"/>
                    <a:pt x="1785" y="253"/>
                  </a:cubicBezTo>
                  <a:lnTo>
                    <a:pt x="1724" y="161"/>
                  </a:lnTo>
                  <a:lnTo>
                    <a:pt x="1724" y="284"/>
                  </a:lnTo>
                  <a:cubicBezTo>
                    <a:pt x="1724" y="545"/>
                    <a:pt x="1686" y="797"/>
                    <a:pt x="1686" y="1081"/>
                  </a:cubicBezTo>
                  <a:cubicBezTo>
                    <a:pt x="1686" y="828"/>
                    <a:pt x="1655" y="575"/>
                    <a:pt x="1625" y="315"/>
                  </a:cubicBezTo>
                  <a:lnTo>
                    <a:pt x="1625" y="192"/>
                  </a:lnTo>
                  <a:lnTo>
                    <a:pt x="1563" y="315"/>
                  </a:lnTo>
                  <a:cubicBezTo>
                    <a:pt x="1533" y="384"/>
                    <a:pt x="1533" y="445"/>
                    <a:pt x="1533" y="545"/>
                  </a:cubicBezTo>
                  <a:cubicBezTo>
                    <a:pt x="1494" y="476"/>
                    <a:pt x="1494" y="414"/>
                    <a:pt x="1464" y="353"/>
                  </a:cubicBezTo>
                  <a:lnTo>
                    <a:pt x="1433" y="93"/>
                  </a:lnTo>
                  <a:lnTo>
                    <a:pt x="1402" y="353"/>
                  </a:lnTo>
                  <a:lnTo>
                    <a:pt x="1402" y="476"/>
                  </a:lnTo>
                  <a:cubicBezTo>
                    <a:pt x="1372" y="414"/>
                    <a:pt x="1372" y="384"/>
                    <a:pt x="1341" y="353"/>
                  </a:cubicBezTo>
                  <a:lnTo>
                    <a:pt x="1241" y="223"/>
                  </a:lnTo>
                  <a:lnTo>
                    <a:pt x="1272" y="384"/>
                  </a:lnTo>
                  <a:lnTo>
                    <a:pt x="1272" y="445"/>
                  </a:lnTo>
                  <a:lnTo>
                    <a:pt x="1241" y="445"/>
                  </a:lnTo>
                  <a:cubicBezTo>
                    <a:pt x="1211" y="575"/>
                    <a:pt x="1211" y="698"/>
                    <a:pt x="1180" y="828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 rot="-5400000">
              <a:off x="8470326" y="296703"/>
              <a:ext cx="71768" cy="197251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14" y="920"/>
                  </a:moveTo>
                  <a:lnTo>
                    <a:pt x="414" y="920"/>
                  </a:lnTo>
                  <a:cubicBezTo>
                    <a:pt x="384" y="1211"/>
                    <a:pt x="384" y="1494"/>
                    <a:pt x="353" y="1785"/>
                  </a:cubicBezTo>
                  <a:lnTo>
                    <a:pt x="353" y="1211"/>
                  </a:lnTo>
                  <a:lnTo>
                    <a:pt x="353" y="1180"/>
                  </a:lnTo>
                  <a:lnTo>
                    <a:pt x="384" y="1150"/>
                  </a:lnTo>
                  <a:cubicBezTo>
                    <a:pt x="384" y="1050"/>
                    <a:pt x="384" y="989"/>
                    <a:pt x="414" y="920"/>
                  </a:cubicBezTo>
                  <a:close/>
                  <a:moveTo>
                    <a:pt x="322" y="0"/>
                  </a:moveTo>
                  <a:lnTo>
                    <a:pt x="254" y="1341"/>
                  </a:lnTo>
                  <a:cubicBezTo>
                    <a:pt x="192" y="958"/>
                    <a:pt x="162" y="575"/>
                    <a:pt x="131" y="192"/>
                  </a:cubicBezTo>
                  <a:lnTo>
                    <a:pt x="131" y="154"/>
                  </a:lnTo>
                  <a:lnTo>
                    <a:pt x="62" y="154"/>
                  </a:lnTo>
                  <a:lnTo>
                    <a:pt x="62" y="192"/>
                  </a:lnTo>
                  <a:cubicBezTo>
                    <a:pt x="93" y="345"/>
                    <a:pt x="62" y="506"/>
                    <a:pt x="62" y="667"/>
                  </a:cubicBezTo>
                  <a:cubicBezTo>
                    <a:pt x="31" y="698"/>
                    <a:pt x="31" y="767"/>
                    <a:pt x="31" y="797"/>
                  </a:cubicBezTo>
                  <a:cubicBezTo>
                    <a:pt x="1" y="1180"/>
                    <a:pt x="1" y="1563"/>
                    <a:pt x="1" y="1946"/>
                  </a:cubicBezTo>
                  <a:lnTo>
                    <a:pt x="62" y="1946"/>
                  </a:lnTo>
                  <a:cubicBezTo>
                    <a:pt x="62" y="1563"/>
                    <a:pt x="62" y="1180"/>
                    <a:pt x="93" y="797"/>
                  </a:cubicBezTo>
                  <a:lnTo>
                    <a:pt x="93" y="698"/>
                  </a:lnTo>
                  <a:cubicBezTo>
                    <a:pt x="131" y="1050"/>
                    <a:pt x="192" y="1372"/>
                    <a:pt x="223" y="1724"/>
                  </a:cubicBezTo>
                  <a:lnTo>
                    <a:pt x="254" y="1724"/>
                  </a:lnTo>
                  <a:cubicBezTo>
                    <a:pt x="254" y="1785"/>
                    <a:pt x="254" y="1847"/>
                    <a:pt x="284" y="1916"/>
                  </a:cubicBezTo>
                  <a:lnTo>
                    <a:pt x="322" y="2107"/>
                  </a:lnTo>
                  <a:lnTo>
                    <a:pt x="322" y="1916"/>
                  </a:lnTo>
                  <a:lnTo>
                    <a:pt x="384" y="1916"/>
                  </a:lnTo>
                  <a:cubicBezTo>
                    <a:pt x="476" y="1563"/>
                    <a:pt x="514" y="1180"/>
                    <a:pt x="545" y="797"/>
                  </a:cubicBezTo>
                  <a:lnTo>
                    <a:pt x="545" y="1111"/>
                  </a:lnTo>
                  <a:cubicBezTo>
                    <a:pt x="514" y="1402"/>
                    <a:pt x="476" y="1655"/>
                    <a:pt x="514" y="1916"/>
                  </a:cubicBezTo>
                  <a:lnTo>
                    <a:pt x="575" y="1916"/>
                  </a:lnTo>
                  <a:cubicBezTo>
                    <a:pt x="575" y="1655"/>
                    <a:pt x="606" y="1402"/>
                    <a:pt x="606" y="1111"/>
                  </a:cubicBezTo>
                  <a:lnTo>
                    <a:pt x="606" y="1081"/>
                  </a:lnTo>
                  <a:cubicBezTo>
                    <a:pt x="637" y="1019"/>
                    <a:pt x="637" y="958"/>
                    <a:pt x="667" y="889"/>
                  </a:cubicBezTo>
                  <a:cubicBezTo>
                    <a:pt x="706" y="636"/>
                    <a:pt x="767" y="414"/>
                    <a:pt x="736" y="154"/>
                  </a:cubicBezTo>
                  <a:lnTo>
                    <a:pt x="736" y="154"/>
                  </a:lnTo>
                  <a:lnTo>
                    <a:pt x="667" y="192"/>
                  </a:lnTo>
                  <a:cubicBezTo>
                    <a:pt x="706" y="414"/>
                    <a:pt x="637" y="636"/>
                    <a:pt x="606" y="859"/>
                  </a:cubicBezTo>
                  <a:cubicBezTo>
                    <a:pt x="606" y="636"/>
                    <a:pt x="575" y="445"/>
                    <a:pt x="514" y="253"/>
                  </a:cubicBezTo>
                  <a:lnTo>
                    <a:pt x="514" y="92"/>
                  </a:lnTo>
                  <a:lnTo>
                    <a:pt x="445" y="92"/>
                  </a:lnTo>
                  <a:cubicBezTo>
                    <a:pt x="414" y="315"/>
                    <a:pt x="414" y="537"/>
                    <a:pt x="384" y="767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 rot="-5400000">
              <a:off x="8630896" y="1860070"/>
              <a:ext cx="185736" cy="233089"/>
            </a:xfrm>
            <a:custGeom>
              <a:avLst/>
              <a:gdLst/>
              <a:ahLst/>
              <a:cxnLst/>
              <a:rect l="l" t="t" r="r" b="b"/>
              <a:pathLst>
                <a:path w="1985" h="2491" extrusionOk="0">
                  <a:moveTo>
                    <a:pt x="1371" y="545"/>
                  </a:moveTo>
                  <a:cubicBezTo>
                    <a:pt x="1371" y="545"/>
                    <a:pt x="1371" y="575"/>
                    <a:pt x="1410" y="606"/>
                  </a:cubicBezTo>
                  <a:cubicBezTo>
                    <a:pt x="1410" y="636"/>
                    <a:pt x="1410" y="698"/>
                    <a:pt x="1371" y="736"/>
                  </a:cubicBezTo>
                  <a:lnTo>
                    <a:pt x="1371" y="545"/>
                  </a:lnTo>
                  <a:close/>
                  <a:moveTo>
                    <a:pt x="1601" y="476"/>
                  </a:moveTo>
                  <a:cubicBezTo>
                    <a:pt x="1601" y="667"/>
                    <a:pt x="1632" y="859"/>
                    <a:pt x="1601" y="1050"/>
                  </a:cubicBezTo>
                  <a:cubicBezTo>
                    <a:pt x="1563" y="859"/>
                    <a:pt x="1532" y="667"/>
                    <a:pt x="1601" y="476"/>
                  </a:cubicBezTo>
                  <a:close/>
                  <a:moveTo>
                    <a:pt x="1563" y="1180"/>
                  </a:moveTo>
                  <a:cubicBezTo>
                    <a:pt x="1601" y="1242"/>
                    <a:pt x="1601" y="1272"/>
                    <a:pt x="1601" y="1311"/>
                  </a:cubicBezTo>
                  <a:cubicBezTo>
                    <a:pt x="1601" y="1372"/>
                    <a:pt x="1601" y="1464"/>
                    <a:pt x="1563" y="1533"/>
                  </a:cubicBezTo>
                  <a:lnTo>
                    <a:pt x="1563" y="1180"/>
                  </a:lnTo>
                  <a:close/>
                  <a:moveTo>
                    <a:pt x="1793" y="414"/>
                  </a:moveTo>
                  <a:cubicBezTo>
                    <a:pt x="1823" y="506"/>
                    <a:pt x="1823" y="636"/>
                    <a:pt x="1823" y="736"/>
                  </a:cubicBezTo>
                  <a:lnTo>
                    <a:pt x="1823" y="859"/>
                  </a:lnTo>
                  <a:lnTo>
                    <a:pt x="1724" y="1655"/>
                  </a:lnTo>
                  <a:cubicBezTo>
                    <a:pt x="1724" y="1594"/>
                    <a:pt x="1724" y="1533"/>
                    <a:pt x="1693" y="1464"/>
                  </a:cubicBezTo>
                  <a:cubicBezTo>
                    <a:pt x="1754" y="1119"/>
                    <a:pt x="1754" y="767"/>
                    <a:pt x="1793" y="414"/>
                  </a:cubicBezTo>
                  <a:close/>
                  <a:moveTo>
                    <a:pt x="1310" y="545"/>
                  </a:moveTo>
                  <a:lnTo>
                    <a:pt x="1310" y="545"/>
                  </a:lnTo>
                  <a:cubicBezTo>
                    <a:pt x="1371" y="958"/>
                    <a:pt x="1341" y="1403"/>
                    <a:pt x="1280" y="1816"/>
                  </a:cubicBezTo>
                  <a:lnTo>
                    <a:pt x="1249" y="1533"/>
                  </a:lnTo>
                  <a:lnTo>
                    <a:pt x="1310" y="545"/>
                  </a:lnTo>
                  <a:close/>
                  <a:moveTo>
                    <a:pt x="1119" y="1"/>
                  </a:moveTo>
                  <a:lnTo>
                    <a:pt x="1057" y="284"/>
                  </a:lnTo>
                  <a:lnTo>
                    <a:pt x="1027" y="284"/>
                  </a:lnTo>
                  <a:cubicBezTo>
                    <a:pt x="1027" y="353"/>
                    <a:pt x="1027" y="414"/>
                    <a:pt x="1057" y="476"/>
                  </a:cubicBezTo>
                  <a:cubicBezTo>
                    <a:pt x="1027" y="667"/>
                    <a:pt x="988" y="889"/>
                    <a:pt x="927" y="1119"/>
                  </a:cubicBezTo>
                  <a:lnTo>
                    <a:pt x="927" y="506"/>
                  </a:lnTo>
                  <a:lnTo>
                    <a:pt x="866" y="506"/>
                  </a:lnTo>
                  <a:cubicBezTo>
                    <a:pt x="866" y="736"/>
                    <a:pt x="866" y="928"/>
                    <a:pt x="835" y="1150"/>
                  </a:cubicBezTo>
                  <a:lnTo>
                    <a:pt x="797" y="1150"/>
                  </a:lnTo>
                  <a:cubicBezTo>
                    <a:pt x="766" y="859"/>
                    <a:pt x="736" y="575"/>
                    <a:pt x="705" y="315"/>
                  </a:cubicBezTo>
                  <a:lnTo>
                    <a:pt x="674" y="93"/>
                  </a:lnTo>
                  <a:lnTo>
                    <a:pt x="644" y="315"/>
                  </a:lnTo>
                  <a:cubicBezTo>
                    <a:pt x="575" y="828"/>
                    <a:pt x="483" y="1341"/>
                    <a:pt x="414" y="1847"/>
                  </a:cubicBezTo>
                  <a:lnTo>
                    <a:pt x="291" y="223"/>
                  </a:lnTo>
                  <a:lnTo>
                    <a:pt x="222" y="223"/>
                  </a:lnTo>
                  <a:cubicBezTo>
                    <a:pt x="222" y="767"/>
                    <a:pt x="192" y="1311"/>
                    <a:pt x="161" y="1847"/>
                  </a:cubicBezTo>
                  <a:cubicBezTo>
                    <a:pt x="100" y="1272"/>
                    <a:pt x="69" y="736"/>
                    <a:pt x="69" y="192"/>
                  </a:cubicBezTo>
                  <a:lnTo>
                    <a:pt x="0" y="192"/>
                  </a:lnTo>
                  <a:cubicBezTo>
                    <a:pt x="0" y="828"/>
                    <a:pt x="31" y="1502"/>
                    <a:pt x="130" y="2138"/>
                  </a:cubicBezTo>
                  <a:lnTo>
                    <a:pt x="161" y="2421"/>
                  </a:lnTo>
                  <a:lnTo>
                    <a:pt x="192" y="2138"/>
                  </a:lnTo>
                  <a:cubicBezTo>
                    <a:pt x="222" y="1724"/>
                    <a:pt x="261" y="1311"/>
                    <a:pt x="261" y="889"/>
                  </a:cubicBezTo>
                  <a:lnTo>
                    <a:pt x="414" y="2421"/>
                  </a:lnTo>
                  <a:lnTo>
                    <a:pt x="452" y="2138"/>
                  </a:lnTo>
                  <a:cubicBezTo>
                    <a:pt x="513" y="1594"/>
                    <a:pt x="575" y="1081"/>
                    <a:pt x="674" y="545"/>
                  </a:cubicBezTo>
                  <a:cubicBezTo>
                    <a:pt x="736" y="1081"/>
                    <a:pt x="766" y="1625"/>
                    <a:pt x="766" y="2169"/>
                  </a:cubicBezTo>
                  <a:lnTo>
                    <a:pt x="835" y="2169"/>
                  </a:lnTo>
                  <a:cubicBezTo>
                    <a:pt x="866" y="2077"/>
                    <a:pt x="866" y="1977"/>
                    <a:pt x="896" y="1885"/>
                  </a:cubicBezTo>
                  <a:lnTo>
                    <a:pt x="896" y="1946"/>
                  </a:lnTo>
                  <a:cubicBezTo>
                    <a:pt x="866" y="2038"/>
                    <a:pt x="866" y="2169"/>
                    <a:pt x="866" y="2299"/>
                  </a:cubicBezTo>
                  <a:lnTo>
                    <a:pt x="927" y="2299"/>
                  </a:lnTo>
                  <a:cubicBezTo>
                    <a:pt x="927" y="2169"/>
                    <a:pt x="958" y="2038"/>
                    <a:pt x="958" y="1946"/>
                  </a:cubicBezTo>
                  <a:cubicBezTo>
                    <a:pt x="958" y="1755"/>
                    <a:pt x="988" y="1563"/>
                    <a:pt x="1027" y="1372"/>
                  </a:cubicBezTo>
                  <a:cubicBezTo>
                    <a:pt x="1057" y="1242"/>
                    <a:pt x="1057" y="1150"/>
                    <a:pt x="1088" y="1020"/>
                  </a:cubicBezTo>
                  <a:lnTo>
                    <a:pt x="1088" y="1563"/>
                  </a:lnTo>
                  <a:cubicBezTo>
                    <a:pt x="1057" y="1724"/>
                    <a:pt x="1057" y="1916"/>
                    <a:pt x="1027" y="2077"/>
                  </a:cubicBezTo>
                  <a:lnTo>
                    <a:pt x="1088" y="2077"/>
                  </a:lnTo>
                  <a:cubicBezTo>
                    <a:pt x="1119" y="1916"/>
                    <a:pt x="1149" y="1755"/>
                    <a:pt x="1149" y="1563"/>
                  </a:cubicBezTo>
                  <a:lnTo>
                    <a:pt x="1149" y="1372"/>
                  </a:lnTo>
                  <a:lnTo>
                    <a:pt x="1180" y="1533"/>
                  </a:lnTo>
                  <a:lnTo>
                    <a:pt x="1180" y="1625"/>
                  </a:lnTo>
                  <a:cubicBezTo>
                    <a:pt x="1149" y="1816"/>
                    <a:pt x="1149" y="2008"/>
                    <a:pt x="1180" y="2169"/>
                  </a:cubicBezTo>
                  <a:lnTo>
                    <a:pt x="1218" y="2330"/>
                  </a:lnTo>
                  <a:lnTo>
                    <a:pt x="1249" y="2199"/>
                  </a:lnTo>
                  <a:lnTo>
                    <a:pt x="1280" y="2490"/>
                  </a:lnTo>
                  <a:lnTo>
                    <a:pt x="1310" y="2199"/>
                  </a:lnTo>
                  <a:cubicBezTo>
                    <a:pt x="1371" y="1724"/>
                    <a:pt x="1410" y="1272"/>
                    <a:pt x="1440" y="797"/>
                  </a:cubicBezTo>
                  <a:cubicBezTo>
                    <a:pt x="1471" y="928"/>
                    <a:pt x="1471" y="1050"/>
                    <a:pt x="1471" y="1211"/>
                  </a:cubicBezTo>
                  <a:lnTo>
                    <a:pt x="1471" y="1502"/>
                  </a:lnTo>
                  <a:lnTo>
                    <a:pt x="1471" y="2107"/>
                  </a:lnTo>
                  <a:lnTo>
                    <a:pt x="1502" y="2299"/>
                  </a:lnTo>
                  <a:lnTo>
                    <a:pt x="1502" y="2460"/>
                  </a:lnTo>
                  <a:lnTo>
                    <a:pt x="1563" y="2199"/>
                  </a:lnTo>
                  <a:cubicBezTo>
                    <a:pt x="1632" y="2008"/>
                    <a:pt x="1663" y="1847"/>
                    <a:pt x="1663" y="1655"/>
                  </a:cubicBezTo>
                  <a:cubicBezTo>
                    <a:pt x="1693" y="1786"/>
                    <a:pt x="1693" y="1916"/>
                    <a:pt x="1693" y="2038"/>
                  </a:cubicBezTo>
                  <a:lnTo>
                    <a:pt x="1693" y="2138"/>
                  </a:lnTo>
                  <a:lnTo>
                    <a:pt x="1754" y="2138"/>
                  </a:lnTo>
                  <a:lnTo>
                    <a:pt x="1754" y="2038"/>
                  </a:lnTo>
                  <a:lnTo>
                    <a:pt x="1854" y="1341"/>
                  </a:lnTo>
                  <a:lnTo>
                    <a:pt x="1854" y="1341"/>
                  </a:lnTo>
                  <a:cubicBezTo>
                    <a:pt x="1854" y="1464"/>
                    <a:pt x="1823" y="1594"/>
                    <a:pt x="1823" y="1755"/>
                  </a:cubicBezTo>
                  <a:cubicBezTo>
                    <a:pt x="1823" y="1885"/>
                    <a:pt x="1793" y="2008"/>
                    <a:pt x="1793" y="2169"/>
                  </a:cubicBezTo>
                  <a:lnTo>
                    <a:pt x="1854" y="2169"/>
                  </a:lnTo>
                  <a:cubicBezTo>
                    <a:pt x="1854" y="2038"/>
                    <a:pt x="1885" y="1885"/>
                    <a:pt x="1885" y="1755"/>
                  </a:cubicBezTo>
                  <a:cubicBezTo>
                    <a:pt x="1915" y="1242"/>
                    <a:pt x="1946" y="736"/>
                    <a:pt x="1984" y="253"/>
                  </a:cubicBezTo>
                  <a:lnTo>
                    <a:pt x="1915" y="223"/>
                  </a:lnTo>
                  <a:lnTo>
                    <a:pt x="1885" y="545"/>
                  </a:lnTo>
                  <a:cubicBezTo>
                    <a:pt x="1854" y="445"/>
                    <a:pt x="1823" y="353"/>
                    <a:pt x="1793" y="253"/>
                  </a:cubicBezTo>
                  <a:lnTo>
                    <a:pt x="1724" y="161"/>
                  </a:lnTo>
                  <a:lnTo>
                    <a:pt x="1724" y="284"/>
                  </a:lnTo>
                  <a:cubicBezTo>
                    <a:pt x="1696" y="524"/>
                    <a:pt x="1693" y="758"/>
                    <a:pt x="1669" y="1016"/>
                  </a:cubicBezTo>
                  <a:lnTo>
                    <a:pt x="1669" y="1016"/>
                  </a:lnTo>
                  <a:cubicBezTo>
                    <a:pt x="1688" y="785"/>
                    <a:pt x="1660" y="553"/>
                    <a:pt x="1632" y="315"/>
                  </a:cubicBezTo>
                  <a:lnTo>
                    <a:pt x="1632" y="192"/>
                  </a:lnTo>
                  <a:lnTo>
                    <a:pt x="1563" y="315"/>
                  </a:lnTo>
                  <a:cubicBezTo>
                    <a:pt x="1532" y="384"/>
                    <a:pt x="1532" y="445"/>
                    <a:pt x="1502" y="545"/>
                  </a:cubicBezTo>
                  <a:cubicBezTo>
                    <a:pt x="1502" y="476"/>
                    <a:pt x="1502" y="414"/>
                    <a:pt x="1471" y="353"/>
                  </a:cubicBezTo>
                  <a:lnTo>
                    <a:pt x="1440" y="93"/>
                  </a:lnTo>
                  <a:lnTo>
                    <a:pt x="1410" y="353"/>
                  </a:lnTo>
                  <a:lnTo>
                    <a:pt x="1410" y="476"/>
                  </a:lnTo>
                  <a:cubicBezTo>
                    <a:pt x="1371" y="414"/>
                    <a:pt x="1371" y="384"/>
                    <a:pt x="1341" y="353"/>
                  </a:cubicBezTo>
                  <a:lnTo>
                    <a:pt x="1249" y="223"/>
                  </a:lnTo>
                  <a:lnTo>
                    <a:pt x="1280" y="384"/>
                  </a:lnTo>
                  <a:lnTo>
                    <a:pt x="1280" y="445"/>
                  </a:lnTo>
                  <a:lnTo>
                    <a:pt x="1249" y="445"/>
                  </a:lnTo>
                  <a:cubicBezTo>
                    <a:pt x="1218" y="575"/>
                    <a:pt x="1218" y="698"/>
                    <a:pt x="1180" y="82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 rot="-5400000">
              <a:off x="8685026" y="1928517"/>
              <a:ext cx="71768" cy="197251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14" y="920"/>
                  </a:moveTo>
                  <a:lnTo>
                    <a:pt x="414" y="920"/>
                  </a:lnTo>
                  <a:cubicBezTo>
                    <a:pt x="390" y="1144"/>
                    <a:pt x="362" y="1364"/>
                    <a:pt x="336" y="1586"/>
                  </a:cubicBezTo>
                  <a:lnTo>
                    <a:pt x="336" y="1586"/>
                  </a:lnTo>
                  <a:cubicBezTo>
                    <a:pt x="345" y="1461"/>
                    <a:pt x="345" y="1336"/>
                    <a:pt x="345" y="1211"/>
                  </a:cubicBezTo>
                  <a:lnTo>
                    <a:pt x="345" y="1180"/>
                  </a:lnTo>
                  <a:lnTo>
                    <a:pt x="345" y="1150"/>
                  </a:lnTo>
                  <a:cubicBezTo>
                    <a:pt x="383" y="1050"/>
                    <a:pt x="383" y="989"/>
                    <a:pt x="414" y="920"/>
                  </a:cubicBezTo>
                  <a:close/>
                  <a:moveTo>
                    <a:pt x="314" y="0"/>
                  </a:moveTo>
                  <a:lnTo>
                    <a:pt x="253" y="1341"/>
                  </a:lnTo>
                  <a:cubicBezTo>
                    <a:pt x="192" y="958"/>
                    <a:pt x="153" y="575"/>
                    <a:pt x="123" y="192"/>
                  </a:cubicBezTo>
                  <a:lnTo>
                    <a:pt x="123" y="154"/>
                  </a:lnTo>
                  <a:lnTo>
                    <a:pt x="61" y="154"/>
                  </a:lnTo>
                  <a:lnTo>
                    <a:pt x="61" y="192"/>
                  </a:lnTo>
                  <a:cubicBezTo>
                    <a:pt x="61" y="345"/>
                    <a:pt x="61" y="506"/>
                    <a:pt x="31" y="667"/>
                  </a:cubicBezTo>
                  <a:lnTo>
                    <a:pt x="31" y="797"/>
                  </a:lnTo>
                  <a:cubicBezTo>
                    <a:pt x="0" y="1180"/>
                    <a:pt x="0" y="1563"/>
                    <a:pt x="0" y="1946"/>
                  </a:cubicBezTo>
                  <a:lnTo>
                    <a:pt x="61" y="1946"/>
                  </a:lnTo>
                  <a:cubicBezTo>
                    <a:pt x="61" y="1563"/>
                    <a:pt x="61" y="1180"/>
                    <a:pt x="92" y="797"/>
                  </a:cubicBezTo>
                  <a:lnTo>
                    <a:pt x="92" y="698"/>
                  </a:lnTo>
                  <a:cubicBezTo>
                    <a:pt x="123" y="1050"/>
                    <a:pt x="192" y="1372"/>
                    <a:pt x="222" y="1724"/>
                  </a:cubicBezTo>
                  <a:cubicBezTo>
                    <a:pt x="222" y="1785"/>
                    <a:pt x="253" y="1847"/>
                    <a:pt x="253" y="1916"/>
                  </a:cubicBezTo>
                  <a:lnTo>
                    <a:pt x="314" y="2107"/>
                  </a:lnTo>
                  <a:lnTo>
                    <a:pt x="314" y="1916"/>
                  </a:lnTo>
                  <a:lnTo>
                    <a:pt x="383" y="1916"/>
                  </a:lnTo>
                  <a:cubicBezTo>
                    <a:pt x="475" y="1563"/>
                    <a:pt x="506" y="1180"/>
                    <a:pt x="536" y="797"/>
                  </a:cubicBezTo>
                  <a:lnTo>
                    <a:pt x="536" y="1111"/>
                  </a:lnTo>
                  <a:cubicBezTo>
                    <a:pt x="475" y="1402"/>
                    <a:pt x="475" y="1655"/>
                    <a:pt x="475" y="1916"/>
                  </a:cubicBezTo>
                  <a:lnTo>
                    <a:pt x="536" y="1916"/>
                  </a:lnTo>
                  <a:cubicBezTo>
                    <a:pt x="575" y="1655"/>
                    <a:pt x="605" y="1402"/>
                    <a:pt x="605" y="1111"/>
                  </a:cubicBezTo>
                  <a:lnTo>
                    <a:pt x="605" y="1081"/>
                  </a:lnTo>
                  <a:cubicBezTo>
                    <a:pt x="636" y="1019"/>
                    <a:pt x="636" y="958"/>
                    <a:pt x="667" y="889"/>
                  </a:cubicBezTo>
                  <a:cubicBezTo>
                    <a:pt x="697" y="636"/>
                    <a:pt x="766" y="414"/>
                    <a:pt x="728" y="154"/>
                  </a:cubicBezTo>
                  <a:lnTo>
                    <a:pt x="728" y="154"/>
                  </a:lnTo>
                  <a:lnTo>
                    <a:pt x="667" y="192"/>
                  </a:lnTo>
                  <a:cubicBezTo>
                    <a:pt x="697" y="414"/>
                    <a:pt x="636" y="636"/>
                    <a:pt x="605" y="859"/>
                  </a:cubicBezTo>
                  <a:cubicBezTo>
                    <a:pt x="575" y="636"/>
                    <a:pt x="575" y="445"/>
                    <a:pt x="506" y="253"/>
                  </a:cubicBezTo>
                  <a:lnTo>
                    <a:pt x="475" y="253"/>
                  </a:lnTo>
                  <a:lnTo>
                    <a:pt x="475" y="92"/>
                  </a:lnTo>
                  <a:lnTo>
                    <a:pt x="414" y="92"/>
                  </a:lnTo>
                  <a:cubicBezTo>
                    <a:pt x="414" y="315"/>
                    <a:pt x="383" y="537"/>
                    <a:pt x="345" y="767"/>
                  </a:cubicBezTo>
                  <a:cubicBezTo>
                    <a:pt x="383" y="506"/>
                    <a:pt x="383" y="253"/>
                    <a:pt x="3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 rot="-5400000">
              <a:off x="8417974" y="925356"/>
              <a:ext cx="182181" cy="233089"/>
            </a:xfrm>
            <a:custGeom>
              <a:avLst/>
              <a:gdLst/>
              <a:ahLst/>
              <a:cxnLst/>
              <a:rect l="l" t="t" r="r" b="b"/>
              <a:pathLst>
                <a:path w="1947" h="2491" extrusionOk="0">
                  <a:moveTo>
                    <a:pt x="1341" y="545"/>
                  </a:moveTo>
                  <a:cubicBezTo>
                    <a:pt x="1372" y="545"/>
                    <a:pt x="1372" y="575"/>
                    <a:pt x="1372" y="606"/>
                  </a:cubicBezTo>
                  <a:lnTo>
                    <a:pt x="1372" y="736"/>
                  </a:lnTo>
                  <a:cubicBezTo>
                    <a:pt x="1372" y="667"/>
                    <a:pt x="1372" y="606"/>
                    <a:pt x="1341" y="545"/>
                  </a:cubicBezTo>
                  <a:close/>
                  <a:moveTo>
                    <a:pt x="1563" y="476"/>
                  </a:moveTo>
                  <a:lnTo>
                    <a:pt x="1563" y="476"/>
                  </a:lnTo>
                  <a:cubicBezTo>
                    <a:pt x="1594" y="667"/>
                    <a:pt x="1594" y="859"/>
                    <a:pt x="1594" y="1050"/>
                  </a:cubicBezTo>
                  <a:cubicBezTo>
                    <a:pt x="1563" y="859"/>
                    <a:pt x="1533" y="667"/>
                    <a:pt x="1563" y="476"/>
                  </a:cubicBezTo>
                  <a:close/>
                  <a:moveTo>
                    <a:pt x="1563" y="1180"/>
                  </a:moveTo>
                  <a:cubicBezTo>
                    <a:pt x="1563" y="1242"/>
                    <a:pt x="1594" y="1272"/>
                    <a:pt x="1594" y="1311"/>
                  </a:cubicBezTo>
                  <a:cubicBezTo>
                    <a:pt x="1594" y="1372"/>
                    <a:pt x="1563" y="1464"/>
                    <a:pt x="1563" y="1533"/>
                  </a:cubicBezTo>
                  <a:lnTo>
                    <a:pt x="1563" y="1180"/>
                  </a:lnTo>
                  <a:close/>
                  <a:moveTo>
                    <a:pt x="1755" y="414"/>
                  </a:moveTo>
                  <a:cubicBezTo>
                    <a:pt x="1786" y="506"/>
                    <a:pt x="1816" y="636"/>
                    <a:pt x="1816" y="736"/>
                  </a:cubicBezTo>
                  <a:lnTo>
                    <a:pt x="1816" y="859"/>
                  </a:lnTo>
                  <a:lnTo>
                    <a:pt x="1724" y="1655"/>
                  </a:lnTo>
                  <a:cubicBezTo>
                    <a:pt x="1724" y="1594"/>
                    <a:pt x="1694" y="1533"/>
                    <a:pt x="1694" y="1464"/>
                  </a:cubicBezTo>
                  <a:cubicBezTo>
                    <a:pt x="1724" y="1119"/>
                    <a:pt x="1755" y="767"/>
                    <a:pt x="1755" y="414"/>
                  </a:cubicBezTo>
                  <a:close/>
                  <a:moveTo>
                    <a:pt x="1311" y="545"/>
                  </a:moveTo>
                  <a:lnTo>
                    <a:pt x="1311" y="545"/>
                  </a:lnTo>
                  <a:cubicBezTo>
                    <a:pt x="1341" y="958"/>
                    <a:pt x="1341" y="1403"/>
                    <a:pt x="1242" y="1816"/>
                  </a:cubicBezTo>
                  <a:lnTo>
                    <a:pt x="1242" y="1533"/>
                  </a:lnTo>
                  <a:lnTo>
                    <a:pt x="1311" y="545"/>
                  </a:lnTo>
                  <a:close/>
                  <a:moveTo>
                    <a:pt x="1081" y="1"/>
                  </a:moveTo>
                  <a:lnTo>
                    <a:pt x="1050" y="284"/>
                  </a:lnTo>
                  <a:lnTo>
                    <a:pt x="1020" y="284"/>
                  </a:lnTo>
                  <a:lnTo>
                    <a:pt x="1020" y="476"/>
                  </a:lnTo>
                  <a:cubicBezTo>
                    <a:pt x="989" y="667"/>
                    <a:pt x="958" y="889"/>
                    <a:pt x="928" y="1119"/>
                  </a:cubicBezTo>
                  <a:cubicBezTo>
                    <a:pt x="928" y="928"/>
                    <a:pt x="928" y="736"/>
                    <a:pt x="889" y="506"/>
                  </a:cubicBezTo>
                  <a:lnTo>
                    <a:pt x="828" y="506"/>
                  </a:lnTo>
                  <a:lnTo>
                    <a:pt x="828" y="1150"/>
                  </a:lnTo>
                  <a:lnTo>
                    <a:pt x="797" y="1150"/>
                  </a:lnTo>
                  <a:cubicBezTo>
                    <a:pt x="767" y="859"/>
                    <a:pt x="736" y="575"/>
                    <a:pt x="698" y="315"/>
                  </a:cubicBezTo>
                  <a:lnTo>
                    <a:pt x="667" y="93"/>
                  </a:lnTo>
                  <a:lnTo>
                    <a:pt x="637" y="315"/>
                  </a:lnTo>
                  <a:cubicBezTo>
                    <a:pt x="545" y="828"/>
                    <a:pt x="476" y="1341"/>
                    <a:pt x="414" y="1847"/>
                  </a:cubicBezTo>
                  <a:lnTo>
                    <a:pt x="253" y="223"/>
                  </a:lnTo>
                  <a:lnTo>
                    <a:pt x="192" y="223"/>
                  </a:lnTo>
                  <a:cubicBezTo>
                    <a:pt x="223" y="767"/>
                    <a:pt x="192" y="1311"/>
                    <a:pt x="123" y="1847"/>
                  </a:cubicBezTo>
                  <a:cubicBezTo>
                    <a:pt x="93" y="1272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28"/>
                    <a:pt x="31" y="1502"/>
                    <a:pt x="93" y="2138"/>
                  </a:cubicBezTo>
                  <a:lnTo>
                    <a:pt x="123" y="2421"/>
                  </a:lnTo>
                  <a:lnTo>
                    <a:pt x="162" y="2138"/>
                  </a:lnTo>
                  <a:cubicBezTo>
                    <a:pt x="223" y="1724"/>
                    <a:pt x="253" y="1311"/>
                    <a:pt x="253" y="889"/>
                  </a:cubicBezTo>
                  <a:lnTo>
                    <a:pt x="414" y="2421"/>
                  </a:lnTo>
                  <a:lnTo>
                    <a:pt x="445" y="2138"/>
                  </a:lnTo>
                  <a:cubicBezTo>
                    <a:pt x="506" y="1625"/>
                    <a:pt x="575" y="1081"/>
                    <a:pt x="667" y="545"/>
                  </a:cubicBezTo>
                  <a:cubicBezTo>
                    <a:pt x="736" y="1081"/>
                    <a:pt x="767" y="1625"/>
                    <a:pt x="767" y="2169"/>
                  </a:cubicBezTo>
                  <a:lnTo>
                    <a:pt x="828" y="2169"/>
                  </a:lnTo>
                  <a:cubicBezTo>
                    <a:pt x="828" y="2077"/>
                    <a:pt x="859" y="1977"/>
                    <a:pt x="859" y="1885"/>
                  </a:cubicBezTo>
                  <a:lnTo>
                    <a:pt x="859" y="1946"/>
                  </a:lnTo>
                  <a:lnTo>
                    <a:pt x="859" y="2299"/>
                  </a:lnTo>
                  <a:lnTo>
                    <a:pt x="928" y="2299"/>
                  </a:lnTo>
                  <a:lnTo>
                    <a:pt x="928" y="1946"/>
                  </a:lnTo>
                  <a:cubicBezTo>
                    <a:pt x="958" y="1755"/>
                    <a:pt x="989" y="1563"/>
                    <a:pt x="1020" y="1372"/>
                  </a:cubicBezTo>
                  <a:cubicBezTo>
                    <a:pt x="1020" y="1242"/>
                    <a:pt x="1050" y="1150"/>
                    <a:pt x="1050" y="1020"/>
                  </a:cubicBezTo>
                  <a:cubicBezTo>
                    <a:pt x="1081" y="1211"/>
                    <a:pt x="1081" y="1372"/>
                    <a:pt x="1081" y="1563"/>
                  </a:cubicBezTo>
                  <a:cubicBezTo>
                    <a:pt x="1050" y="1724"/>
                    <a:pt x="1020" y="1916"/>
                    <a:pt x="1020" y="2077"/>
                  </a:cubicBezTo>
                  <a:lnTo>
                    <a:pt x="1081" y="2077"/>
                  </a:lnTo>
                  <a:cubicBezTo>
                    <a:pt x="1119" y="1916"/>
                    <a:pt x="1119" y="1755"/>
                    <a:pt x="1150" y="1563"/>
                  </a:cubicBezTo>
                  <a:lnTo>
                    <a:pt x="1150" y="1372"/>
                  </a:lnTo>
                  <a:lnTo>
                    <a:pt x="1180" y="1533"/>
                  </a:lnTo>
                  <a:lnTo>
                    <a:pt x="1150" y="1625"/>
                  </a:lnTo>
                  <a:cubicBezTo>
                    <a:pt x="1150" y="1816"/>
                    <a:pt x="1150" y="2008"/>
                    <a:pt x="1180" y="2169"/>
                  </a:cubicBezTo>
                  <a:lnTo>
                    <a:pt x="1180" y="2330"/>
                  </a:lnTo>
                  <a:lnTo>
                    <a:pt x="1242" y="2199"/>
                  </a:lnTo>
                  <a:lnTo>
                    <a:pt x="1242" y="2490"/>
                  </a:lnTo>
                  <a:lnTo>
                    <a:pt x="1272" y="2199"/>
                  </a:lnTo>
                  <a:cubicBezTo>
                    <a:pt x="1341" y="1724"/>
                    <a:pt x="1403" y="1242"/>
                    <a:pt x="1433" y="797"/>
                  </a:cubicBezTo>
                  <a:cubicBezTo>
                    <a:pt x="1464" y="928"/>
                    <a:pt x="1464" y="1050"/>
                    <a:pt x="1464" y="1211"/>
                  </a:cubicBezTo>
                  <a:lnTo>
                    <a:pt x="1464" y="1502"/>
                  </a:lnTo>
                  <a:cubicBezTo>
                    <a:pt x="1464" y="1694"/>
                    <a:pt x="1433" y="1916"/>
                    <a:pt x="1464" y="2107"/>
                  </a:cubicBezTo>
                  <a:lnTo>
                    <a:pt x="1502" y="2299"/>
                  </a:lnTo>
                  <a:lnTo>
                    <a:pt x="1502" y="2460"/>
                  </a:lnTo>
                  <a:lnTo>
                    <a:pt x="1563" y="2199"/>
                  </a:lnTo>
                  <a:cubicBezTo>
                    <a:pt x="1594" y="2008"/>
                    <a:pt x="1625" y="1847"/>
                    <a:pt x="1655" y="1655"/>
                  </a:cubicBezTo>
                  <a:cubicBezTo>
                    <a:pt x="1694" y="1786"/>
                    <a:pt x="1694" y="1916"/>
                    <a:pt x="1694" y="2038"/>
                  </a:cubicBezTo>
                  <a:lnTo>
                    <a:pt x="1694" y="2138"/>
                  </a:lnTo>
                  <a:lnTo>
                    <a:pt x="1724" y="2138"/>
                  </a:lnTo>
                  <a:cubicBezTo>
                    <a:pt x="1755" y="2107"/>
                    <a:pt x="1755" y="2077"/>
                    <a:pt x="1755" y="2038"/>
                  </a:cubicBezTo>
                  <a:lnTo>
                    <a:pt x="1816" y="1341"/>
                  </a:lnTo>
                  <a:lnTo>
                    <a:pt x="1816" y="1755"/>
                  </a:lnTo>
                  <a:cubicBezTo>
                    <a:pt x="1786" y="1885"/>
                    <a:pt x="1786" y="2038"/>
                    <a:pt x="1786" y="2169"/>
                  </a:cubicBezTo>
                  <a:lnTo>
                    <a:pt x="1847" y="2169"/>
                  </a:lnTo>
                  <a:cubicBezTo>
                    <a:pt x="1847" y="2038"/>
                    <a:pt x="1885" y="1885"/>
                    <a:pt x="1885" y="1755"/>
                  </a:cubicBezTo>
                  <a:cubicBezTo>
                    <a:pt x="1916" y="1242"/>
                    <a:pt x="1947" y="736"/>
                    <a:pt x="1947" y="253"/>
                  </a:cubicBezTo>
                  <a:lnTo>
                    <a:pt x="1885" y="223"/>
                  </a:lnTo>
                  <a:lnTo>
                    <a:pt x="1847" y="545"/>
                  </a:lnTo>
                  <a:cubicBezTo>
                    <a:pt x="1847" y="445"/>
                    <a:pt x="1816" y="353"/>
                    <a:pt x="1755" y="253"/>
                  </a:cubicBezTo>
                  <a:lnTo>
                    <a:pt x="1724" y="161"/>
                  </a:lnTo>
                  <a:lnTo>
                    <a:pt x="1694" y="284"/>
                  </a:lnTo>
                  <a:cubicBezTo>
                    <a:pt x="1694" y="545"/>
                    <a:pt x="1694" y="828"/>
                    <a:pt x="1655" y="1081"/>
                  </a:cubicBezTo>
                  <a:cubicBezTo>
                    <a:pt x="1655" y="828"/>
                    <a:pt x="1655" y="575"/>
                    <a:pt x="1625" y="315"/>
                  </a:cubicBezTo>
                  <a:lnTo>
                    <a:pt x="1594" y="192"/>
                  </a:lnTo>
                  <a:lnTo>
                    <a:pt x="1563" y="315"/>
                  </a:lnTo>
                  <a:cubicBezTo>
                    <a:pt x="1533" y="384"/>
                    <a:pt x="1502" y="445"/>
                    <a:pt x="1502" y="545"/>
                  </a:cubicBezTo>
                  <a:cubicBezTo>
                    <a:pt x="1502" y="476"/>
                    <a:pt x="1464" y="414"/>
                    <a:pt x="1464" y="353"/>
                  </a:cubicBezTo>
                  <a:lnTo>
                    <a:pt x="1403" y="93"/>
                  </a:lnTo>
                  <a:lnTo>
                    <a:pt x="1403" y="353"/>
                  </a:lnTo>
                  <a:lnTo>
                    <a:pt x="1403" y="476"/>
                  </a:lnTo>
                  <a:cubicBezTo>
                    <a:pt x="1372" y="414"/>
                    <a:pt x="1341" y="384"/>
                    <a:pt x="1311" y="353"/>
                  </a:cubicBezTo>
                  <a:lnTo>
                    <a:pt x="1242" y="223"/>
                  </a:lnTo>
                  <a:lnTo>
                    <a:pt x="1272" y="384"/>
                  </a:lnTo>
                  <a:lnTo>
                    <a:pt x="1272" y="445"/>
                  </a:lnTo>
                  <a:lnTo>
                    <a:pt x="1242" y="445"/>
                  </a:lnTo>
                  <a:cubicBezTo>
                    <a:pt x="1211" y="575"/>
                    <a:pt x="1180" y="698"/>
                    <a:pt x="1180" y="828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 rot="-5400000">
              <a:off x="8468876" y="994131"/>
              <a:ext cx="74669" cy="197251"/>
            </a:xfrm>
            <a:custGeom>
              <a:avLst/>
              <a:gdLst/>
              <a:ahLst/>
              <a:cxnLst/>
              <a:rect l="l" t="t" r="r" b="b"/>
              <a:pathLst>
                <a:path w="798" h="2108" extrusionOk="0">
                  <a:moveTo>
                    <a:pt x="414" y="953"/>
                  </a:moveTo>
                  <a:lnTo>
                    <a:pt x="414" y="953"/>
                  </a:lnTo>
                  <a:cubicBezTo>
                    <a:pt x="412" y="1233"/>
                    <a:pt x="382" y="1505"/>
                    <a:pt x="353" y="1785"/>
                  </a:cubicBezTo>
                  <a:cubicBezTo>
                    <a:pt x="353" y="1594"/>
                    <a:pt x="383" y="1402"/>
                    <a:pt x="383" y="1211"/>
                  </a:cubicBezTo>
                  <a:lnTo>
                    <a:pt x="383" y="1180"/>
                  </a:lnTo>
                  <a:lnTo>
                    <a:pt x="383" y="1150"/>
                  </a:lnTo>
                  <a:cubicBezTo>
                    <a:pt x="409" y="1066"/>
                    <a:pt x="413" y="1010"/>
                    <a:pt x="414" y="953"/>
                  </a:cubicBezTo>
                  <a:close/>
                  <a:moveTo>
                    <a:pt x="322" y="0"/>
                  </a:moveTo>
                  <a:lnTo>
                    <a:pt x="253" y="1341"/>
                  </a:lnTo>
                  <a:cubicBezTo>
                    <a:pt x="222" y="958"/>
                    <a:pt x="161" y="575"/>
                    <a:pt x="161" y="192"/>
                  </a:cubicBezTo>
                  <a:lnTo>
                    <a:pt x="161" y="154"/>
                  </a:lnTo>
                  <a:lnTo>
                    <a:pt x="92" y="154"/>
                  </a:lnTo>
                  <a:lnTo>
                    <a:pt x="92" y="192"/>
                  </a:lnTo>
                  <a:cubicBezTo>
                    <a:pt x="92" y="345"/>
                    <a:pt x="92" y="506"/>
                    <a:pt x="62" y="667"/>
                  </a:cubicBezTo>
                  <a:lnTo>
                    <a:pt x="62" y="797"/>
                  </a:lnTo>
                  <a:cubicBezTo>
                    <a:pt x="31" y="1180"/>
                    <a:pt x="0" y="1563"/>
                    <a:pt x="31" y="1946"/>
                  </a:cubicBezTo>
                  <a:lnTo>
                    <a:pt x="92" y="1946"/>
                  </a:lnTo>
                  <a:cubicBezTo>
                    <a:pt x="62" y="1563"/>
                    <a:pt x="92" y="1180"/>
                    <a:pt x="131" y="797"/>
                  </a:cubicBezTo>
                  <a:lnTo>
                    <a:pt x="131" y="698"/>
                  </a:lnTo>
                  <a:cubicBezTo>
                    <a:pt x="161" y="1050"/>
                    <a:pt x="192" y="1372"/>
                    <a:pt x="253" y="1724"/>
                  </a:cubicBezTo>
                  <a:cubicBezTo>
                    <a:pt x="253" y="1785"/>
                    <a:pt x="253" y="1847"/>
                    <a:pt x="284" y="1916"/>
                  </a:cubicBezTo>
                  <a:lnTo>
                    <a:pt x="353" y="2107"/>
                  </a:lnTo>
                  <a:lnTo>
                    <a:pt x="353" y="1916"/>
                  </a:lnTo>
                  <a:lnTo>
                    <a:pt x="414" y="1916"/>
                  </a:lnTo>
                  <a:cubicBezTo>
                    <a:pt x="514" y="1563"/>
                    <a:pt x="544" y="1180"/>
                    <a:pt x="544" y="797"/>
                  </a:cubicBezTo>
                  <a:cubicBezTo>
                    <a:pt x="575" y="889"/>
                    <a:pt x="575" y="1019"/>
                    <a:pt x="575" y="1111"/>
                  </a:cubicBezTo>
                  <a:cubicBezTo>
                    <a:pt x="514" y="1402"/>
                    <a:pt x="514" y="1655"/>
                    <a:pt x="514" y="1916"/>
                  </a:cubicBezTo>
                  <a:lnTo>
                    <a:pt x="575" y="1916"/>
                  </a:lnTo>
                  <a:cubicBezTo>
                    <a:pt x="606" y="1655"/>
                    <a:pt x="636" y="1402"/>
                    <a:pt x="636" y="1111"/>
                  </a:cubicBezTo>
                  <a:lnTo>
                    <a:pt x="636" y="1081"/>
                  </a:lnTo>
                  <a:cubicBezTo>
                    <a:pt x="636" y="1019"/>
                    <a:pt x="667" y="958"/>
                    <a:pt x="667" y="889"/>
                  </a:cubicBezTo>
                  <a:cubicBezTo>
                    <a:pt x="736" y="636"/>
                    <a:pt x="797" y="414"/>
                    <a:pt x="766" y="154"/>
                  </a:cubicBezTo>
                  <a:lnTo>
                    <a:pt x="766" y="154"/>
                  </a:lnTo>
                  <a:lnTo>
                    <a:pt x="705" y="192"/>
                  </a:lnTo>
                  <a:cubicBezTo>
                    <a:pt x="736" y="414"/>
                    <a:pt x="667" y="636"/>
                    <a:pt x="606" y="859"/>
                  </a:cubicBezTo>
                  <a:cubicBezTo>
                    <a:pt x="606" y="636"/>
                    <a:pt x="575" y="445"/>
                    <a:pt x="544" y="253"/>
                  </a:cubicBezTo>
                  <a:lnTo>
                    <a:pt x="514" y="253"/>
                  </a:lnTo>
                  <a:lnTo>
                    <a:pt x="514" y="92"/>
                  </a:lnTo>
                  <a:lnTo>
                    <a:pt x="445" y="92"/>
                  </a:lnTo>
                  <a:cubicBezTo>
                    <a:pt x="445" y="315"/>
                    <a:pt x="414" y="537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 rot="-5400000">
              <a:off x="8656718" y="764087"/>
              <a:ext cx="134086" cy="250961"/>
            </a:xfrm>
            <a:custGeom>
              <a:avLst/>
              <a:gdLst/>
              <a:ahLst/>
              <a:cxnLst/>
              <a:rect l="l" t="t" r="r" b="b"/>
              <a:pathLst>
                <a:path w="1433" h="2682" extrusionOk="0">
                  <a:moveTo>
                    <a:pt x="253" y="452"/>
                  </a:moveTo>
                  <a:cubicBezTo>
                    <a:pt x="253" y="452"/>
                    <a:pt x="284" y="483"/>
                    <a:pt x="284" y="514"/>
                  </a:cubicBezTo>
                  <a:cubicBezTo>
                    <a:pt x="253" y="575"/>
                    <a:pt x="253" y="606"/>
                    <a:pt x="222" y="644"/>
                  </a:cubicBezTo>
                  <a:cubicBezTo>
                    <a:pt x="253" y="575"/>
                    <a:pt x="253" y="514"/>
                    <a:pt x="253" y="452"/>
                  </a:cubicBezTo>
                  <a:close/>
                  <a:moveTo>
                    <a:pt x="345" y="452"/>
                  </a:moveTo>
                  <a:cubicBezTo>
                    <a:pt x="383" y="606"/>
                    <a:pt x="345" y="766"/>
                    <a:pt x="345" y="897"/>
                  </a:cubicBezTo>
                  <a:lnTo>
                    <a:pt x="345" y="514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989"/>
                    <a:pt x="314" y="1310"/>
                    <a:pt x="253" y="1601"/>
                  </a:cubicBezTo>
                  <a:cubicBezTo>
                    <a:pt x="253" y="1502"/>
                    <a:pt x="253" y="1410"/>
                    <a:pt x="222" y="1280"/>
                  </a:cubicBezTo>
                  <a:lnTo>
                    <a:pt x="222" y="835"/>
                  </a:lnTo>
                  <a:cubicBezTo>
                    <a:pt x="253" y="797"/>
                    <a:pt x="284" y="766"/>
                    <a:pt x="284" y="705"/>
                  </a:cubicBezTo>
                  <a:close/>
                  <a:moveTo>
                    <a:pt x="1050" y="1824"/>
                  </a:moveTo>
                  <a:cubicBezTo>
                    <a:pt x="1050" y="1946"/>
                    <a:pt x="1080" y="2046"/>
                    <a:pt x="1080" y="2176"/>
                  </a:cubicBezTo>
                  <a:cubicBezTo>
                    <a:pt x="1080" y="2176"/>
                    <a:pt x="1080" y="2207"/>
                    <a:pt x="1050" y="2237"/>
                  </a:cubicBezTo>
                  <a:lnTo>
                    <a:pt x="1050" y="1824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36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36"/>
                  </a:lnTo>
                  <a:lnTo>
                    <a:pt x="62" y="1280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90"/>
                  </a:lnTo>
                  <a:lnTo>
                    <a:pt x="62" y="2368"/>
                  </a:lnTo>
                  <a:cubicBezTo>
                    <a:pt x="123" y="2207"/>
                    <a:pt x="123" y="2046"/>
                    <a:pt x="123" y="1916"/>
                  </a:cubicBezTo>
                  <a:lnTo>
                    <a:pt x="153" y="1218"/>
                  </a:lnTo>
                  <a:lnTo>
                    <a:pt x="153" y="1341"/>
                  </a:lnTo>
                  <a:lnTo>
                    <a:pt x="153" y="1372"/>
                  </a:lnTo>
                  <a:lnTo>
                    <a:pt x="153" y="1885"/>
                  </a:lnTo>
                  <a:lnTo>
                    <a:pt x="153" y="1984"/>
                  </a:lnTo>
                  <a:cubicBezTo>
                    <a:pt x="123" y="2107"/>
                    <a:pt x="123" y="2237"/>
                    <a:pt x="153" y="2329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53" y="2237"/>
                  </a:lnTo>
                  <a:lnTo>
                    <a:pt x="284" y="2459"/>
                  </a:lnTo>
                  <a:lnTo>
                    <a:pt x="314" y="2237"/>
                  </a:lnTo>
                  <a:cubicBezTo>
                    <a:pt x="314" y="2107"/>
                    <a:pt x="284" y="1984"/>
                    <a:pt x="284" y="1854"/>
                  </a:cubicBezTo>
                  <a:lnTo>
                    <a:pt x="314" y="1793"/>
                  </a:lnTo>
                  <a:cubicBezTo>
                    <a:pt x="314" y="1663"/>
                    <a:pt x="345" y="1502"/>
                    <a:pt x="345" y="1372"/>
                  </a:cubicBezTo>
                  <a:cubicBezTo>
                    <a:pt x="345" y="1663"/>
                    <a:pt x="383" y="1984"/>
                    <a:pt x="445" y="2268"/>
                  </a:cubicBezTo>
                  <a:lnTo>
                    <a:pt x="506" y="2268"/>
                  </a:lnTo>
                  <a:cubicBezTo>
                    <a:pt x="475" y="2015"/>
                    <a:pt x="475" y="1724"/>
                    <a:pt x="506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67" y="866"/>
                  </a:lnTo>
                  <a:cubicBezTo>
                    <a:pt x="697" y="1372"/>
                    <a:pt x="697" y="1916"/>
                    <a:pt x="697" y="2398"/>
                  </a:cubicBezTo>
                  <a:lnTo>
                    <a:pt x="766" y="2398"/>
                  </a:lnTo>
                  <a:cubicBezTo>
                    <a:pt x="797" y="1984"/>
                    <a:pt x="797" y="1532"/>
                    <a:pt x="797" y="1088"/>
                  </a:cubicBezTo>
                  <a:lnTo>
                    <a:pt x="889" y="2368"/>
                  </a:lnTo>
                  <a:lnTo>
                    <a:pt x="958" y="2368"/>
                  </a:lnTo>
                  <a:cubicBezTo>
                    <a:pt x="989" y="1885"/>
                    <a:pt x="989" y="1441"/>
                    <a:pt x="989" y="958"/>
                  </a:cubicBezTo>
                  <a:cubicBezTo>
                    <a:pt x="989" y="1088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1"/>
                  </a:lnTo>
                  <a:lnTo>
                    <a:pt x="1080" y="2429"/>
                  </a:lnTo>
                  <a:cubicBezTo>
                    <a:pt x="1080" y="2398"/>
                    <a:pt x="1080" y="2368"/>
                    <a:pt x="1111" y="2329"/>
                  </a:cubicBezTo>
                  <a:lnTo>
                    <a:pt x="1149" y="2329"/>
                  </a:lnTo>
                  <a:lnTo>
                    <a:pt x="1149" y="2138"/>
                  </a:lnTo>
                  <a:lnTo>
                    <a:pt x="1149" y="1946"/>
                  </a:lnTo>
                  <a:lnTo>
                    <a:pt x="1149" y="989"/>
                  </a:lnTo>
                  <a:lnTo>
                    <a:pt x="1149" y="927"/>
                  </a:lnTo>
                  <a:cubicBezTo>
                    <a:pt x="1149" y="897"/>
                    <a:pt x="1149" y="835"/>
                    <a:pt x="1180" y="766"/>
                  </a:cubicBezTo>
                  <a:cubicBezTo>
                    <a:pt x="1180" y="958"/>
                    <a:pt x="1211" y="1180"/>
                    <a:pt x="1211" y="1372"/>
                  </a:cubicBezTo>
                  <a:cubicBezTo>
                    <a:pt x="1180" y="1724"/>
                    <a:pt x="1149" y="2076"/>
                    <a:pt x="1180" y="2398"/>
                  </a:cubicBezTo>
                  <a:lnTo>
                    <a:pt x="1211" y="2682"/>
                  </a:lnTo>
                  <a:lnTo>
                    <a:pt x="1241" y="2398"/>
                  </a:lnTo>
                  <a:cubicBezTo>
                    <a:pt x="127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58"/>
                  </a:cubicBezTo>
                  <a:cubicBezTo>
                    <a:pt x="1341" y="1341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83"/>
                  </a:cubicBezTo>
                  <a:lnTo>
                    <a:pt x="1272" y="383"/>
                  </a:lnTo>
                  <a:cubicBezTo>
                    <a:pt x="1272" y="575"/>
                    <a:pt x="1272" y="797"/>
                    <a:pt x="1241" y="1027"/>
                  </a:cubicBezTo>
                  <a:cubicBezTo>
                    <a:pt x="1241" y="797"/>
                    <a:pt x="1211" y="575"/>
                    <a:pt x="1180" y="353"/>
                  </a:cubicBezTo>
                  <a:lnTo>
                    <a:pt x="1180" y="322"/>
                  </a:lnTo>
                  <a:lnTo>
                    <a:pt x="1111" y="353"/>
                  </a:lnTo>
                  <a:lnTo>
                    <a:pt x="1111" y="674"/>
                  </a:lnTo>
                  <a:cubicBezTo>
                    <a:pt x="1111" y="575"/>
                    <a:pt x="1080" y="452"/>
                    <a:pt x="1080" y="322"/>
                  </a:cubicBezTo>
                  <a:lnTo>
                    <a:pt x="1019" y="322"/>
                  </a:lnTo>
                  <a:lnTo>
                    <a:pt x="1050" y="897"/>
                  </a:lnTo>
                  <a:cubicBezTo>
                    <a:pt x="1019" y="705"/>
                    <a:pt x="989" y="514"/>
                    <a:pt x="958" y="291"/>
                  </a:cubicBezTo>
                  <a:lnTo>
                    <a:pt x="889" y="322"/>
                  </a:lnTo>
                  <a:cubicBezTo>
                    <a:pt x="920" y="797"/>
                    <a:pt x="920" y="1310"/>
                    <a:pt x="920" y="1824"/>
                  </a:cubicBezTo>
                  <a:lnTo>
                    <a:pt x="766" y="161"/>
                  </a:lnTo>
                  <a:lnTo>
                    <a:pt x="697" y="192"/>
                  </a:lnTo>
                  <a:cubicBezTo>
                    <a:pt x="728" y="414"/>
                    <a:pt x="728" y="674"/>
                    <a:pt x="728" y="927"/>
                  </a:cubicBezTo>
                  <a:cubicBezTo>
                    <a:pt x="697" y="705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58"/>
                  </a:lnTo>
                  <a:cubicBezTo>
                    <a:pt x="575" y="736"/>
                    <a:pt x="537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75" y="1249"/>
                    <a:pt x="445" y="1372"/>
                  </a:cubicBezTo>
                  <a:lnTo>
                    <a:pt x="445" y="1693"/>
                  </a:lnTo>
                  <a:cubicBezTo>
                    <a:pt x="414" y="1471"/>
                    <a:pt x="414" y="1249"/>
                    <a:pt x="414" y="1027"/>
                  </a:cubicBezTo>
                  <a:lnTo>
                    <a:pt x="414" y="927"/>
                  </a:lnTo>
                  <a:cubicBezTo>
                    <a:pt x="445" y="705"/>
                    <a:pt x="445" y="483"/>
                    <a:pt x="383" y="261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 rot="-5400000">
              <a:off x="8701491" y="707805"/>
              <a:ext cx="53896" cy="200058"/>
            </a:xfrm>
            <a:custGeom>
              <a:avLst/>
              <a:gdLst/>
              <a:ahLst/>
              <a:cxnLst/>
              <a:rect l="l" t="t" r="r" b="b"/>
              <a:pathLst>
                <a:path w="576" h="2138" extrusionOk="0">
                  <a:moveTo>
                    <a:pt x="230" y="705"/>
                  </a:moveTo>
                  <a:cubicBezTo>
                    <a:pt x="261" y="1050"/>
                    <a:pt x="261" y="1371"/>
                    <a:pt x="230" y="1724"/>
                  </a:cubicBezTo>
                  <a:lnTo>
                    <a:pt x="230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230" y="927"/>
                    <a:pt x="230" y="705"/>
                  </a:cubicBezTo>
                  <a:close/>
                  <a:moveTo>
                    <a:pt x="322" y="0"/>
                  </a:moveTo>
                  <a:lnTo>
                    <a:pt x="261" y="92"/>
                  </a:lnTo>
                  <a:cubicBezTo>
                    <a:pt x="261" y="130"/>
                    <a:pt x="261" y="161"/>
                    <a:pt x="230" y="19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4"/>
                  </a:lnTo>
                  <a:cubicBezTo>
                    <a:pt x="100" y="736"/>
                    <a:pt x="100" y="1050"/>
                    <a:pt x="100" y="1371"/>
                  </a:cubicBezTo>
                  <a:lnTo>
                    <a:pt x="100" y="1402"/>
                  </a:lnTo>
                  <a:cubicBezTo>
                    <a:pt x="70" y="1594"/>
                    <a:pt x="39" y="1785"/>
                    <a:pt x="1" y="1946"/>
                  </a:cubicBezTo>
                  <a:lnTo>
                    <a:pt x="70" y="1977"/>
                  </a:lnTo>
                  <a:cubicBezTo>
                    <a:pt x="70" y="1915"/>
                    <a:pt x="100" y="1854"/>
                    <a:pt x="100" y="1816"/>
                  </a:cubicBezTo>
                  <a:lnTo>
                    <a:pt x="100" y="1816"/>
                  </a:lnTo>
                  <a:cubicBezTo>
                    <a:pt x="100" y="1915"/>
                    <a:pt x="100" y="2007"/>
                    <a:pt x="70" y="2107"/>
                  </a:cubicBezTo>
                  <a:lnTo>
                    <a:pt x="131" y="2107"/>
                  </a:lnTo>
                  <a:cubicBezTo>
                    <a:pt x="161" y="2076"/>
                    <a:pt x="161" y="2007"/>
                    <a:pt x="161" y="1977"/>
                  </a:cubicBezTo>
                  <a:lnTo>
                    <a:pt x="192" y="2137"/>
                  </a:lnTo>
                  <a:lnTo>
                    <a:pt x="261" y="2137"/>
                  </a:lnTo>
                  <a:cubicBezTo>
                    <a:pt x="322" y="1532"/>
                    <a:pt x="322" y="927"/>
                    <a:pt x="261" y="352"/>
                  </a:cubicBezTo>
                  <a:cubicBezTo>
                    <a:pt x="261" y="322"/>
                    <a:pt x="261" y="284"/>
                    <a:pt x="292" y="253"/>
                  </a:cubicBezTo>
                  <a:cubicBezTo>
                    <a:pt x="322" y="705"/>
                    <a:pt x="322" y="1149"/>
                    <a:pt x="322" y="1594"/>
                  </a:cubicBezTo>
                  <a:cubicBezTo>
                    <a:pt x="322" y="1724"/>
                    <a:pt x="353" y="1854"/>
                    <a:pt x="353" y="1977"/>
                  </a:cubicBezTo>
                  <a:lnTo>
                    <a:pt x="422" y="1977"/>
                  </a:lnTo>
                  <a:cubicBezTo>
                    <a:pt x="422" y="1854"/>
                    <a:pt x="422" y="1724"/>
                    <a:pt x="384" y="1594"/>
                  </a:cubicBezTo>
                  <a:cubicBezTo>
                    <a:pt x="422" y="1241"/>
                    <a:pt x="422" y="858"/>
                    <a:pt x="453" y="513"/>
                  </a:cubicBezTo>
                  <a:lnTo>
                    <a:pt x="453" y="858"/>
                  </a:lnTo>
                  <a:cubicBezTo>
                    <a:pt x="453" y="1279"/>
                    <a:pt x="453" y="1662"/>
                    <a:pt x="483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61"/>
                  </a:lnTo>
                  <a:lnTo>
                    <a:pt x="514" y="161"/>
                  </a:lnTo>
                  <a:cubicBezTo>
                    <a:pt x="514" y="253"/>
                    <a:pt x="514" y="322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53"/>
                    <a:pt x="384" y="444"/>
                    <a:pt x="353" y="636"/>
                  </a:cubicBezTo>
                  <a:cubicBezTo>
                    <a:pt x="353" y="475"/>
                    <a:pt x="353" y="284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 rot="-5400000">
              <a:off x="8656344" y="414601"/>
              <a:ext cx="134834" cy="250961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3" y="452"/>
                  </a:moveTo>
                  <a:lnTo>
                    <a:pt x="253" y="514"/>
                  </a:lnTo>
                  <a:cubicBezTo>
                    <a:pt x="253" y="575"/>
                    <a:pt x="253" y="606"/>
                    <a:pt x="222" y="644"/>
                  </a:cubicBezTo>
                  <a:cubicBezTo>
                    <a:pt x="222" y="575"/>
                    <a:pt x="253" y="514"/>
                    <a:pt x="253" y="452"/>
                  </a:cubicBezTo>
                  <a:close/>
                  <a:moveTo>
                    <a:pt x="1119" y="353"/>
                  </a:moveTo>
                  <a:lnTo>
                    <a:pt x="1119" y="674"/>
                  </a:lnTo>
                  <a:cubicBezTo>
                    <a:pt x="1090" y="555"/>
                    <a:pt x="1088" y="467"/>
                    <a:pt x="1088" y="353"/>
                  </a:cubicBezTo>
                  <a:close/>
                  <a:moveTo>
                    <a:pt x="353" y="452"/>
                  </a:moveTo>
                  <a:lnTo>
                    <a:pt x="353" y="927"/>
                  </a:lnTo>
                  <a:cubicBezTo>
                    <a:pt x="353" y="766"/>
                    <a:pt x="353" y="644"/>
                    <a:pt x="322" y="514"/>
                  </a:cubicBezTo>
                  <a:cubicBezTo>
                    <a:pt x="322" y="514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989"/>
                    <a:pt x="291" y="1310"/>
                    <a:pt x="253" y="1601"/>
                  </a:cubicBezTo>
                  <a:cubicBezTo>
                    <a:pt x="253" y="1502"/>
                    <a:pt x="222" y="1410"/>
                    <a:pt x="222" y="1280"/>
                  </a:cubicBezTo>
                  <a:lnTo>
                    <a:pt x="222" y="835"/>
                  </a:lnTo>
                  <a:cubicBezTo>
                    <a:pt x="253" y="797"/>
                    <a:pt x="253" y="766"/>
                    <a:pt x="291" y="705"/>
                  </a:cubicBezTo>
                  <a:close/>
                  <a:moveTo>
                    <a:pt x="1149" y="766"/>
                  </a:moveTo>
                  <a:cubicBezTo>
                    <a:pt x="1180" y="958"/>
                    <a:pt x="1211" y="1180"/>
                    <a:pt x="1211" y="1372"/>
                  </a:cubicBezTo>
                  <a:cubicBezTo>
                    <a:pt x="1180" y="1548"/>
                    <a:pt x="1157" y="1724"/>
                    <a:pt x="1149" y="1896"/>
                  </a:cubicBezTo>
                  <a:lnTo>
                    <a:pt x="1149" y="1896"/>
                  </a:lnTo>
                  <a:cubicBezTo>
                    <a:pt x="1149" y="1598"/>
                    <a:pt x="1148" y="1293"/>
                    <a:pt x="1119" y="989"/>
                  </a:cubicBezTo>
                  <a:lnTo>
                    <a:pt x="1119" y="927"/>
                  </a:lnTo>
                  <a:cubicBezTo>
                    <a:pt x="1149" y="897"/>
                    <a:pt x="1149" y="835"/>
                    <a:pt x="1149" y="76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14"/>
                    <a:pt x="61" y="575"/>
                    <a:pt x="100" y="736"/>
                  </a:cubicBezTo>
                  <a:lnTo>
                    <a:pt x="61" y="1280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1" y="2368"/>
                  </a:lnTo>
                  <a:cubicBezTo>
                    <a:pt x="100" y="2207"/>
                    <a:pt x="130" y="2046"/>
                    <a:pt x="130" y="1916"/>
                  </a:cubicBezTo>
                  <a:lnTo>
                    <a:pt x="130" y="1218"/>
                  </a:lnTo>
                  <a:cubicBezTo>
                    <a:pt x="130" y="1249"/>
                    <a:pt x="161" y="1310"/>
                    <a:pt x="161" y="1341"/>
                  </a:cubicBezTo>
                  <a:lnTo>
                    <a:pt x="161" y="1372"/>
                  </a:lnTo>
                  <a:lnTo>
                    <a:pt x="161" y="1854"/>
                  </a:lnTo>
                  <a:lnTo>
                    <a:pt x="130" y="1984"/>
                  </a:lnTo>
                  <a:cubicBezTo>
                    <a:pt x="130" y="2107"/>
                    <a:pt x="130" y="2237"/>
                    <a:pt x="161" y="2329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91" y="245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93"/>
                  </a:lnTo>
                  <a:cubicBezTo>
                    <a:pt x="322" y="1663"/>
                    <a:pt x="353" y="1502"/>
                    <a:pt x="353" y="1372"/>
                  </a:cubicBezTo>
                  <a:cubicBezTo>
                    <a:pt x="353" y="1663"/>
                    <a:pt x="383" y="1984"/>
                    <a:pt x="414" y="2268"/>
                  </a:cubicBezTo>
                  <a:lnTo>
                    <a:pt x="483" y="2268"/>
                  </a:lnTo>
                  <a:cubicBezTo>
                    <a:pt x="483" y="2015"/>
                    <a:pt x="483" y="1724"/>
                    <a:pt x="513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36" y="866"/>
                  </a:lnTo>
                  <a:cubicBezTo>
                    <a:pt x="705" y="1372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8"/>
                  </a:lnTo>
                  <a:lnTo>
                    <a:pt x="958" y="2368"/>
                  </a:lnTo>
                  <a:cubicBezTo>
                    <a:pt x="958" y="1885"/>
                    <a:pt x="988" y="1441"/>
                    <a:pt x="958" y="958"/>
                  </a:cubicBezTo>
                  <a:lnTo>
                    <a:pt x="958" y="958"/>
                  </a:lnTo>
                  <a:cubicBezTo>
                    <a:pt x="988" y="1088"/>
                    <a:pt x="988" y="1218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1"/>
                  </a:lnTo>
                  <a:lnTo>
                    <a:pt x="1057" y="2429"/>
                  </a:lnTo>
                  <a:cubicBezTo>
                    <a:pt x="1088" y="2398"/>
                    <a:pt x="1088" y="2368"/>
                    <a:pt x="1088" y="2329"/>
                  </a:cubicBezTo>
                  <a:lnTo>
                    <a:pt x="1149" y="2329"/>
                  </a:lnTo>
                  <a:lnTo>
                    <a:pt x="1119" y="2138"/>
                  </a:lnTo>
                  <a:cubicBezTo>
                    <a:pt x="1136" y="2104"/>
                    <a:pt x="1143" y="2070"/>
                    <a:pt x="1147" y="2034"/>
                  </a:cubicBezTo>
                  <a:lnTo>
                    <a:pt x="1147" y="2034"/>
                  </a:lnTo>
                  <a:cubicBezTo>
                    <a:pt x="1147" y="2159"/>
                    <a:pt x="1157" y="2281"/>
                    <a:pt x="1180" y="2398"/>
                  </a:cubicBezTo>
                  <a:lnTo>
                    <a:pt x="1211" y="2682"/>
                  </a:lnTo>
                  <a:lnTo>
                    <a:pt x="1249" y="2398"/>
                  </a:lnTo>
                  <a:cubicBezTo>
                    <a:pt x="1280" y="2076"/>
                    <a:pt x="1280" y="1724"/>
                    <a:pt x="1280" y="1410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83"/>
                  </a:cubicBezTo>
                  <a:lnTo>
                    <a:pt x="1280" y="383"/>
                  </a:lnTo>
                  <a:cubicBezTo>
                    <a:pt x="1280" y="575"/>
                    <a:pt x="1280" y="797"/>
                    <a:pt x="1249" y="1027"/>
                  </a:cubicBezTo>
                  <a:cubicBezTo>
                    <a:pt x="1249" y="797"/>
                    <a:pt x="1211" y="575"/>
                    <a:pt x="1180" y="353"/>
                  </a:cubicBezTo>
                  <a:lnTo>
                    <a:pt x="1149" y="322"/>
                  </a:lnTo>
                  <a:lnTo>
                    <a:pt x="1088" y="353"/>
                  </a:lnTo>
                  <a:lnTo>
                    <a:pt x="1088" y="353"/>
                  </a:lnTo>
                  <a:cubicBezTo>
                    <a:pt x="1088" y="343"/>
                    <a:pt x="1088" y="333"/>
                    <a:pt x="1088" y="322"/>
                  </a:cubicBezTo>
                  <a:lnTo>
                    <a:pt x="1019" y="322"/>
                  </a:lnTo>
                  <a:lnTo>
                    <a:pt x="1019" y="897"/>
                  </a:lnTo>
                  <a:cubicBezTo>
                    <a:pt x="1019" y="705"/>
                    <a:pt x="988" y="514"/>
                    <a:pt x="958" y="291"/>
                  </a:cubicBezTo>
                  <a:lnTo>
                    <a:pt x="896" y="322"/>
                  </a:lnTo>
                  <a:cubicBezTo>
                    <a:pt x="927" y="797"/>
                    <a:pt x="927" y="1310"/>
                    <a:pt x="896" y="1824"/>
                  </a:cubicBezTo>
                  <a:lnTo>
                    <a:pt x="766" y="161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705" y="705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513" y="291"/>
                  </a:cubicBezTo>
                  <a:lnTo>
                    <a:pt x="444" y="291"/>
                  </a:lnTo>
                  <a:lnTo>
                    <a:pt x="483" y="958"/>
                  </a:lnTo>
                  <a:cubicBezTo>
                    <a:pt x="483" y="1088"/>
                    <a:pt x="444" y="1249"/>
                    <a:pt x="444" y="1372"/>
                  </a:cubicBezTo>
                  <a:cubicBezTo>
                    <a:pt x="444" y="1502"/>
                    <a:pt x="444" y="1601"/>
                    <a:pt x="414" y="1693"/>
                  </a:cubicBezTo>
                  <a:lnTo>
                    <a:pt x="414" y="1027"/>
                  </a:lnTo>
                  <a:lnTo>
                    <a:pt x="414" y="927"/>
                  </a:lnTo>
                  <a:cubicBezTo>
                    <a:pt x="414" y="705"/>
                    <a:pt x="444" y="483"/>
                    <a:pt x="353" y="261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 rot="-5400000">
              <a:off x="8701537" y="357992"/>
              <a:ext cx="53803" cy="200058"/>
            </a:xfrm>
            <a:custGeom>
              <a:avLst/>
              <a:gdLst/>
              <a:ahLst/>
              <a:cxnLst/>
              <a:rect l="l" t="t" r="r" b="b"/>
              <a:pathLst>
                <a:path w="575" h="2138" extrusionOk="0">
                  <a:moveTo>
                    <a:pt x="253" y="253"/>
                  </a:moveTo>
                  <a:cubicBezTo>
                    <a:pt x="260" y="352"/>
                    <a:pt x="267" y="451"/>
                    <a:pt x="274" y="550"/>
                  </a:cubicBezTo>
                  <a:lnTo>
                    <a:pt x="274" y="550"/>
                  </a:lnTo>
                  <a:cubicBezTo>
                    <a:pt x="268" y="484"/>
                    <a:pt x="261" y="418"/>
                    <a:pt x="253" y="352"/>
                  </a:cubicBezTo>
                  <a:lnTo>
                    <a:pt x="253" y="253"/>
                  </a:lnTo>
                  <a:close/>
                  <a:moveTo>
                    <a:pt x="222" y="705"/>
                  </a:moveTo>
                  <a:lnTo>
                    <a:pt x="222" y="1724"/>
                  </a:lnTo>
                  <a:lnTo>
                    <a:pt x="192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192" y="927"/>
                    <a:pt x="222" y="705"/>
                  </a:cubicBezTo>
                  <a:close/>
                  <a:moveTo>
                    <a:pt x="322" y="0"/>
                  </a:moveTo>
                  <a:lnTo>
                    <a:pt x="253" y="92"/>
                  </a:lnTo>
                  <a:cubicBezTo>
                    <a:pt x="253" y="130"/>
                    <a:pt x="222" y="161"/>
                    <a:pt x="222" y="192"/>
                  </a:cubicBezTo>
                  <a:cubicBezTo>
                    <a:pt x="222" y="161"/>
                    <a:pt x="222" y="130"/>
                    <a:pt x="192" y="92"/>
                  </a:cubicBezTo>
                  <a:lnTo>
                    <a:pt x="130" y="92"/>
                  </a:lnTo>
                  <a:cubicBezTo>
                    <a:pt x="161" y="192"/>
                    <a:pt x="161" y="322"/>
                    <a:pt x="161" y="444"/>
                  </a:cubicBezTo>
                  <a:cubicBezTo>
                    <a:pt x="92" y="736"/>
                    <a:pt x="92" y="1050"/>
                    <a:pt x="92" y="1371"/>
                  </a:cubicBezTo>
                  <a:lnTo>
                    <a:pt x="92" y="1402"/>
                  </a:lnTo>
                  <a:cubicBezTo>
                    <a:pt x="61" y="1594"/>
                    <a:pt x="31" y="1785"/>
                    <a:pt x="0" y="1946"/>
                  </a:cubicBezTo>
                  <a:lnTo>
                    <a:pt x="61" y="1977"/>
                  </a:lnTo>
                  <a:cubicBezTo>
                    <a:pt x="61" y="1915"/>
                    <a:pt x="61" y="1854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07"/>
                  </a:lnTo>
                  <a:cubicBezTo>
                    <a:pt x="130" y="2076"/>
                    <a:pt x="161" y="2007"/>
                    <a:pt x="161" y="1977"/>
                  </a:cubicBezTo>
                  <a:lnTo>
                    <a:pt x="161" y="2137"/>
                  </a:lnTo>
                  <a:lnTo>
                    <a:pt x="222" y="2137"/>
                  </a:lnTo>
                  <a:cubicBezTo>
                    <a:pt x="293" y="1708"/>
                    <a:pt x="314" y="1278"/>
                    <a:pt x="295" y="859"/>
                  </a:cubicBezTo>
                  <a:lnTo>
                    <a:pt x="295" y="859"/>
                  </a:lnTo>
                  <a:cubicBezTo>
                    <a:pt x="310" y="1105"/>
                    <a:pt x="322" y="1349"/>
                    <a:pt x="322" y="1594"/>
                  </a:cubicBezTo>
                  <a:lnTo>
                    <a:pt x="322" y="1977"/>
                  </a:lnTo>
                  <a:lnTo>
                    <a:pt x="383" y="1977"/>
                  </a:lnTo>
                  <a:lnTo>
                    <a:pt x="383" y="1594"/>
                  </a:lnTo>
                  <a:cubicBezTo>
                    <a:pt x="383" y="1241"/>
                    <a:pt x="414" y="858"/>
                    <a:pt x="414" y="513"/>
                  </a:cubicBezTo>
                  <a:cubicBezTo>
                    <a:pt x="444" y="605"/>
                    <a:pt x="444" y="736"/>
                    <a:pt x="444" y="858"/>
                  </a:cubicBezTo>
                  <a:lnTo>
                    <a:pt x="444" y="2046"/>
                  </a:lnTo>
                  <a:lnTo>
                    <a:pt x="513" y="2046"/>
                  </a:lnTo>
                  <a:cubicBezTo>
                    <a:pt x="544" y="2046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61"/>
                  </a:lnTo>
                  <a:lnTo>
                    <a:pt x="513" y="161"/>
                  </a:lnTo>
                  <a:cubicBezTo>
                    <a:pt x="513" y="253"/>
                    <a:pt x="475" y="322"/>
                    <a:pt x="475" y="414"/>
                  </a:cubicBezTo>
                  <a:cubicBezTo>
                    <a:pt x="475" y="284"/>
                    <a:pt x="475" y="192"/>
                    <a:pt x="444" y="92"/>
                  </a:cubicBezTo>
                  <a:lnTo>
                    <a:pt x="383" y="92"/>
                  </a:lnTo>
                  <a:cubicBezTo>
                    <a:pt x="383" y="253"/>
                    <a:pt x="353" y="444"/>
                    <a:pt x="353" y="636"/>
                  </a:cubicBezTo>
                  <a:cubicBezTo>
                    <a:pt x="353" y="475"/>
                    <a:pt x="322" y="284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 rot="-5400000">
              <a:off x="8658122" y="1461562"/>
              <a:ext cx="131279" cy="250961"/>
            </a:xfrm>
            <a:custGeom>
              <a:avLst/>
              <a:gdLst/>
              <a:ahLst/>
              <a:cxnLst/>
              <a:rect l="l" t="t" r="r" b="b"/>
              <a:pathLst>
                <a:path w="1403" h="2682" extrusionOk="0">
                  <a:moveTo>
                    <a:pt x="253" y="452"/>
                  </a:moveTo>
                  <a:lnTo>
                    <a:pt x="253" y="514"/>
                  </a:lnTo>
                  <a:cubicBezTo>
                    <a:pt x="253" y="575"/>
                    <a:pt x="223" y="606"/>
                    <a:pt x="223" y="644"/>
                  </a:cubicBezTo>
                  <a:cubicBezTo>
                    <a:pt x="223" y="575"/>
                    <a:pt x="253" y="514"/>
                    <a:pt x="253" y="452"/>
                  </a:cubicBezTo>
                  <a:close/>
                  <a:moveTo>
                    <a:pt x="353" y="452"/>
                  </a:moveTo>
                  <a:lnTo>
                    <a:pt x="353" y="927"/>
                  </a:lnTo>
                  <a:cubicBezTo>
                    <a:pt x="353" y="766"/>
                    <a:pt x="315" y="644"/>
                    <a:pt x="315" y="514"/>
                  </a:cubicBezTo>
                  <a:cubicBezTo>
                    <a:pt x="315" y="514"/>
                    <a:pt x="315" y="483"/>
                    <a:pt x="353" y="452"/>
                  </a:cubicBezTo>
                  <a:close/>
                  <a:moveTo>
                    <a:pt x="284" y="705"/>
                  </a:moveTo>
                  <a:cubicBezTo>
                    <a:pt x="284" y="989"/>
                    <a:pt x="284" y="1310"/>
                    <a:pt x="253" y="1601"/>
                  </a:cubicBezTo>
                  <a:cubicBezTo>
                    <a:pt x="223" y="1502"/>
                    <a:pt x="223" y="1410"/>
                    <a:pt x="223" y="1280"/>
                  </a:cubicBezTo>
                  <a:lnTo>
                    <a:pt x="223" y="835"/>
                  </a:lnTo>
                  <a:cubicBezTo>
                    <a:pt x="253" y="797"/>
                    <a:pt x="253" y="766"/>
                    <a:pt x="284" y="705"/>
                  </a:cubicBezTo>
                  <a:close/>
                  <a:moveTo>
                    <a:pt x="1150" y="766"/>
                  </a:moveTo>
                  <a:cubicBezTo>
                    <a:pt x="1180" y="958"/>
                    <a:pt x="1180" y="1180"/>
                    <a:pt x="1211" y="1372"/>
                  </a:cubicBezTo>
                  <a:cubicBezTo>
                    <a:pt x="1183" y="1530"/>
                    <a:pt x="1162" y="1689"/>
                    <a:pt x="1150" y="1845"/>
                  </a:cubicBezTo>
                  <a:lnTo>
                    <a:pt x="1150" y="1845"/>
                  </a:lnTo>
                  <a:cubicBezTo>
                    <a:pt x="1149" y="1563"/>
                    <a:pt x="1146" y="1276"/>
                    <a:pt x="1119" y="989"/>
                  </a:cubicBezTo>
                  <a:lnTo>
                    <a:pt x="1119" y="927"/>
                  </a:lnTo>
                  <a:cubicBezTo>
                    <a:pt x="1150" y="866"/>
                    <a:pt x="1150" y="835"/>
                    <a:pt x="1150" y="766"/>
                  </a:cubicBezTo>
                  <a:close/>
                  <a:moveTo>
                    <a:pt x="284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36"/>
                  </a:lnTo>
                  <a:lnTo>
                    <a:pt x="161" y="261"/>
                  </a:lnTo>
                  <a:lnTo>
                    <a:pt x="92" y="261"/>
                  </a:lnTo>
                  <a:cubicBezTo>
                    <a:pt x="62" y="414"/>
                    <a:pt x="62" y="575"/>
                    <a:pt x="92" y="736"/>
                  </a:cubicBezTo>
                  <a:lnTo>
                    <a:pt x="62" y="1280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2" y="2368"/>
                  </a:lnTo>
                  <a:cubicBezTo>
                    <a:pt x="92" y="2207"/>
                    <a:pt x="92" y="2046"/>
                    <a:pt x="92" y="1916"/>
                  </a:cubicBezTo>
                  <a:lnTo>
                    <a:pt x="123" y="1218"/>
                  </a:lnTo>
                  <a:cubicBezTo>
                    <a:pt x="123" y="1249"/>
                    <a:pt x="161" y="1310"/>
                    <a:pt x="161" y="1341"/>
                  </a:cubicBezTo>
                  <a:lnTo>
                    <a:pt x="161" y="1372"/>
                  </a:lnTo>
                  <a:lnTo>
                    <a:pt x="161" y="1854"/>
                  </a:lnTo>
                  <a:lnTo>
                    <a:pt x="123" y="1984"/>
                  </a:lnTo>
                  <a:cubicBezTo>
                    <a:pt x="123" y="2107"/>
                    <a:pt x="123" y="2237"/>
                    <a:pt x="161" y="2329"/>
                  </a:cubicBezTo>
                  <a:lnTo>
                    <a:pt x="223" y="2590"/>
                  </a:lnTo>
                  <a:lnTo>
                    <a:pt x="223" y="2237"/>
                  </a:lnTo>
                  <a:lnTo>
                    <a:pt x="284" y="2459"/>
                  </a:lnTo>
                  <a:lnTo>
                    <a:pt x="284" y="2237"/>
                  </a:lnTo>
                  <a:lnTo>
                    <a:pt x="284" y="1854"/>
                  </a:lnTo>
                  <a:lnTo>
                    <a:pt x="284" y="1793"/>
                  </a:lnTo>
                  <a:cubicBezTo>
                    <a:pt x="315" y="1663"/>
                    <a:pt x="315" y="1502"/>
                    <a:pt x="353" y="1372"/>
                  </a:cubicBezTo>
                  <a:cubicBezTo>
                    <a:pt x="353" y="1663"/>
                    <a:pt x="384" y="1984"/>
                    <a:pt x="414" y="2268"/>
                  </a:cubicBezTo>
                  <a:lnTo>
                    <a:pt x="475" y="2268"/>
                  </a:lnTo>
                  <a:cubicBezTo>
                    <a:pt x="445" y="2015"/>
                    <a:pt x="475" y="1724"/>
                    <a:pt x="506" y="1441"/>
                  </a:cubicBezTo>
                  <a:lnTo>
                    <a:pt x="544" y="2429"/>
                  </a:lnTo>
                  <a:lnTo>
                    <a:pt x="606" y="2429"/>
                  </a:lnTo>
                  <a:lnTo>
                    <a:pt x="636" y="866"/>
                  </a:lnTo>
                  <a:cubicBezTo>
                    <a:pt x="667" y="1372"/>
                    <a:pt x="698" y="1885"/>
                    <a:pt x="698" y="2398"/>
                  </a:cubicBezTo>
                  <a:lnTo>
                    <a:pt x="767" y="2398"/>
                  </a:lnTo>
                  <a:lnTo>
                    <a:pt x="767" y="1088"/>
                  </a:lnTo>
                  <a:lnTo>
                    <a:pt x="859" y="2368"/>
                  </a:lnTo>
                  <a:lnTo>
                    <a:pt x="927" y="2368"/>
                  </a:lnTo>
                  <a:cubicBezTo>
                    <a:pt x="958" y="1885"/>
                    <a:pt x="958" y="1441"/>
                    <a:pt x="958" y="958"/>
                  </a:cubicBezTo>
                  <a:cubicBezTo>
                    <a:pt x="989" y="1088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1019" y="2521"/>
                  </a:lnTo>
                  <a:lnTo>
                    <a:pt x="1050" y="2429"/>
                  </a:lnTo>
                  <a:cubicBezTo>
                    <a:pt x="1081" y="2398"/>
                    <a:pt x="1081" y="2368"/>
                    <a:pt x="1081" y="2329"/>
                  </a:cubicBezTo>
                  <a:lnTo>
                    <a:pt x="1119" y="2329"/>
                  </a:lnTo>
                  <a:lnTo>
                    <a:pt x="1119" y="2138"/>
                  </a:lnTo>
                  <a:cubicBezTo>
                    <a:pt x="1119" y="2100"/>
                    <a:pt x="1131" y="2062"/>
                    <a:pt x="1139" y="2023"/>
                  </a:cubicBezTo>
                  <a:lnTo>
                    <a:pt x="1139" y="2023"/>
                  </a:lnTo>
                  <a:cubicBezTo>
                    <a:pt x="1135" y="2151"/>
                    <a:pt x="1138" y="2277"/>
                    <a:pt x="1150" y="2398"/>
                  </a:cubicBezTo>
                  <a:lnTo>
                    <a:pt x="1180" y="2682"/>
                  </a:lnTo>
                  <a:lnTo>
                    <a:pt x="1211" y="2398"/>
                  </a:lnTo>
                  <a:cubicBezTo>
                    <a:pt x="124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272" y="1218"/>
                    <a:pt x="1311" y="1088"/>
                    <a:pt x="1311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02" y="1502"/>
                    <a:pt x="1402" y="927"/>
                    <a:pt x="1311" y="383"/>
                  </a:cubicBezTo>
                  <a:lnTo>
                    <a:pt x="1242" y="383"/>
                  </a:lnTo>
                  <a:cubicBezTo>
                    <a:pt x="1272" y="575"/>
                    <a:pt x="1272" y="797"/>
                    <a:pt x="1242" y="1027"/>
                  </a:cubicBezTo>
                  <a:cubicBezTo>
                    <a:pt x="1211" y="797"/>
                    <a:pt x="1211" y="575"/>
                    <a:pt x="1150" y="353"/>
                  </a:cubicBezTo>
                  <a:lnTo>
                    <a:pt x="1150" y="322"/>
                  </a:lnTo>
                  <a:lnTo>
                    <a:pt x="1081" y="353"/>
                  </a:lnTo>
                  <a:cubicBezTo>
                    <a:pt x="1119" y="452"/>
                    <a:pt x="1119" y="575"/>
                    <a:pt x="1081" y="674"/>
                  </a:cubicBezTo>
                  <a:lnTo>
                    <a:pt x="1081" y="322"/>
                  </a:lnTo>
                  <a:lnTo>
                    <a:pt x="1019" y="322"/>
                  </a:lnTo>
                  <a:lnTo>
                    <a:pt x="1019" y="897"/>
                  </a:lnTo>
                  <a:cubicBezTo>
                    <a:pt x="989" y="705"/>
                    <a:pt x="989" y="514"/>
                    <a:pt x="958" y="291"/>
                  </a:cubicBezTo>
                  <a:lnTo>
                    <a:pt x="889" y="322"/>
                  </a:lnTo>
                  <a:lnTo>
                    <a:pt x="889" y="1824"/>
                  </a:lnTo>
                  <a:lnTo>
                    <a:pt x="767" y="161"/>
                  </a:lnTo>
                  <a:lnTo>
                    <a:pt x="698" y="192"/>
                  </a:lnTo>
                  <a:lnTo>
                    <a:pt x="698" y="927"/>
                  </a:lnTo>
                  <a:cubicBezTo>
                    <a:pt x="698" y="705"/>
                    <a:pt x="667" y="483"/>
                    <a:pt x="636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45" y="1249"/>
                    <a:pt x="445" y="1372"/>
                  </a:cubicBezTo>
                  <a:cubicBezTo>
                    <a:pt x="445" y="1502"/>
                    <a:pt x="414" y="1601"/>
                    <a:pt x="414" y="1693"/>
                  </a:cubicBezTo>
                  <a:lnTo>
                    <a:pt x="414" y="1027"/>
                  </a:lnTo>
                  <a:lnTo>
                    <a:pt x="414" y="927"/>
                  </a:lnTo>
                  <a:cubicBezTo>
                    <a:pt x="414" y="705"/>
                    <a:pt x="414" y="483"/>
                    <a:pt x="353" y="261"/>
                  </a:cubicBezTo>
                  <a:lnTo>
                    <a:pt x="315" y="69"/>
                  </a:lnTo>
                  <a:lnTo>
                    <a:pt x="284" y="222"/>
                  </a:lnTo>
                  <a:lnTo>
                    <a:pt x="28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 rot="-5400000">
              <a:off x="8699713" y="1404905"/>
              <a:ext cx="57452" cy="200058"/>
            </a:xfrm>
            <a:custGeom>
              <a:avLst/>
              <a:gdLst/>
              <a:ahLst/>
              <a:cxnLst/>
              <a:rect l="l" t="t" r="r" b="b"/>
              <a:pathLst>
                <a:path w="614" h="2138" extrusionOk="0">
                  <a:moveTo>
                    <a:pt x="230" y="705"/>
                  </a:moveTo>
                  <a:cubicBezTo>
                    <a:pt x="261" y="1050"/>
                    <a:pt x="261" y="1371"/>
                    <a:pt x="230" y="1724"/>
                  </a:cubicBezTo>
                  <a:lnTo>
                    <a:pt x="230" y="1502"/>
                  </a:lnTo>
                  <a:lnTo>
                    <a:pt x="192" y="1502"/>
                  </a:lnTo>
                  <a:lnTo>
                    <a:pt x="192" y="1402"/>
                  </a:lnTo>
                  <a:cubicBezTo>
                    <a:pt x="230" y="1180"/>
                    <a:pt x="230" y="927"/>
                    <a:pt x="230" y="705"/>
                  </a:cubicBezTo>
                  <a:close/>
                  <a:moveTo>
                    <a:pt x="353" y="0"/>
                  </a:moveTo>
                  <a:lnTo>
                    <a:pt x="291" y="92"/>
                  </a:lnTo>
                  <a:cubicBezTo>
                    <a:pt x="261" y="130"/>
                    <a:pt x="261" y="161"/>
                    <a:pt x="261" y="192"/>
                  </a:cubicBezTo>
                  <a:cubicBezTo>
                    <a:pt x="261" y="161"/>
                    <a:pt x="230" y="130"/>
                    <a:pt x="230" y="92"/>
                  </a:cubicBezTo>
                  <a:lnTo>
                    <a:pt x="161" y="92"/>
                  </a:lnTo>
                  <a:cubicBezTo>
                    <a:pt x="161" y="192"/>
                    <a:pt x="192" y="322"/>
                    <a:pt x="192" y="444"/>
                  </a:cubicBezTo>
                  <a:cubicBezTo>
                    <a:pt x="100" y="736"/>
                    <a:pt x="130" y="1050"/>
                    <a:pt x="130" y="1371"/>
                  </a:cubicBezTo>
                  <a:lnTo>
                    <a:pt x="130" y="1402"/>
                  </a:lnTo>
                  <a:cubicBezTo>
                    <a:pt x="100" y="1594"/>
                    <a:pt x="69" y="1785"/>
                    <a:pt x="0" y="1946"/>
                  </a:cubicBezTo>
                  <a:lnTo>
                    <a:pt x="69" y="1977"/>
                  </a:lnTo>
                  <a:cubicBezTo>
                    <a:pt x="100" y="1915"/>
                    <a:pt x="100" y="1854"/>
                    <a:pt x="100" y="1816"/>
                  </a:cubicBezTo>
                  <a:lnTo>
                    <a:pt x="100" y="2107"/>
                  </a:lnTo>
                  <a:lnTo>
                    <a:pt x="161" y="2107"/>
                  </a:lnTo>
                  <a:cubicBezTo>
                    <a:pt x="161" y="2076"/>
                    <a:pt x="192" y="2007"/>
                    <a:pt x="192" y="1977"/>
                  </a:cubicBezTo>
                  <a:lnTo>
                    <a:pt x="192" y="2137"/>
                  </a:lnTo>
                  <a:lnTo>
                    <a:pt x="261" y="2137"/>
                  </a:lnTo>
                  <a:cubicBezTo>
                    <a:pt x="353" y="1532"/>
                    <a:pt x="353" y="927"/>
                    <a:pt x="261" y="352"/>
                  </a:cubicBezTo>
                  <a:cubicBezTo>
                    <a:pt x="291" y="322"/>
                    <a:pt x="291" y="284"/>
                    <a:pt x="291" y="253"/>
                  </a:cubicBezTo>
                  <a:cubicBezTo>
                    <a:pt x="322" y="705"/>
                    <a:pt x="353" y="1149"/>
                    <a:pt x="353" y="1594"/>
                  </a:cubicBezTo>
                  <a:lnTo>
                    <a:pt x="353" y="1977"/>
                  </a:lnTo>
                  <a:lnTo>
                    <a:pt x="422" y="1977"/>
                  </a:lnTo>
                  <a:lnTo>
                    <a:pt x="422" y="1594"/>
                  </a:lnTo>
                  <a:cubicBezTo>
                    <a:pt x="422" y="1241"/>
                    <a:pt x="422" y="858"/>
                    <a:pt x="452" y="513"/>
                  </a:cubicBezTo>
                  <a:cubicBezTo>
                    <a:pt x="483" y="636"/>
                    <a:pt x="483" y="736"/>
                    <a:pt x="483" y="858"/>
                  </a:cubicBezTo>
                  <a:cubicBezTo>
                    <a:pt x="452" y="1279"/>
                    <a:pt x="452" y="1662"/>
                    <a:pt x="483" y="2046"/>
                  </a:cubicBezTo>
                  <a:lnTo>
                    <a:pt x="544" y="2046"/>
                  </a:lnTo>
                  <a:lnTo>
                    <a:pt x="544" y="1977"/>
                  </a:lnTo>
                  <a:lnTo>
                    <a:pt x="613" y="1977"/>
                  </a:lnTo>
                  <a:lnTo>
                    <a:pt x="613" y="161"/>
                  </a:lnTo>
                  <a:lnTo>
                    <a:pt x="544" y="161"/>
                  </a:lnTo>
                  <a:cubicBezTo>
                    <a:pt x="544" y="253"/>
                    <a:pt x="513" y="322"/>
                    <a:pt x="513" y="414"/>
                  </a:cubicBezTo>
                  <a:cubicBezTo>
                    <a:pt x="513" y="284"/>
                    <a:pt x="513" y="192"/>
                    <a:pt x="483" y="92"/>
                  </a:cubicBezTo>
                  <a:lnTo>
                    <a:pt x="422" y="92"/>
                  </a:lnTo>
                  <a:cubicBezTo>
                    <a:pt x="422" y="253"/>
                    <a:pt x="383" y="444"/>
                    <a:pt x="383" y="636"/>
                  </a:cubicBezTo>
                  <a:cubicBezTo>
                    <a:pt x="383" y="475"/>
                    <a:pt x="353" y="284"/>
                    <a:pt x="353" y="130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 rot="-5400000">
              <a:off x="8657794" y="1112123"/>
              <a:ext cx="131934" cy="250961"/>
            </a:xfrm>
            <a:custGeom>
              <a:avLst/>
              <a:gdLst/>
              <a:ahLst/>
              <a:cxnLst/>
              <a:rect l="l" t="t" r="r" b="b"/>
              <a:pathLst>
                <a:path w="1410" h="2682" extrusionOk="0">
                  <a:moveTo>
                    <a:pt x="261" y="452"/>
                  </a:moveTo>
                  <a:lnTo>
                    <a:pt x="261" y="514"/>
                  </a:lnTo>
                  <a:cubicBezTo>
                    <a:pt x="261" y="575"/>
                    <a:pt x="223" y="606"/>
                    <a:pt x="223" y="644"/>
                  </a:cubicBezTo>
                  <a:cubicBezTo>
                    <a:pt x="223" y="575"/>
                    <a:pt x="223" y="514"/>
                    <a:pt x="261" y="452"/>
                  </a:cubicBezTo>
                  <a:close/>
                  <a:moveTo>
                    <a:pt x="322" y="452"/>
                  </a:moveTo>
                  <a:cubicBezTo>
                    <a:pt x="353" y="606"/>
                    <a:pt x="353" y="766"/>
                    <a:pt x="353" y="927"/>
                  </a:cubicBezTo>
                  <a:cubicBezTo>
                    <a:pt x="322" y="766"/>
                    <a:pt x="322" y="644"/>
                    <a:pt x="322" y="514"/>
                  </a:cubicBezTo>
                  <a:lnTo>
                    <a:pt x="322" y="452"/>
                  </a:lnTo>
                  <a:close/>
                  <a:moveTo>
                    <a:pt x="261" y="705"/>
                  </a:moveTo>
                  <a:cubicBezTo>
                    <a:pt x="291" y="989"/>
                    <a:pt x="291" y="1310"/>
                    <a:pt x="261" y="1601"/>
                  </a:cubicBezTo>
                  <a:cubicBezTo>
                    <a:pt x="223" y="1502"/>
                    <a:pt x="223" y="1410"/>
                    <a:pt x="223" y="1280"/>
                  </a:cubicBezTo>
                  <a:lnTo>
                    <a:pt x="223" y="835"/>
                  </a:lnTo>
                  <a:cubicBezTo>
                    <a:pt x="223" y="797"/>
                    <a:pt x="261" y="736"/>
                    <a:pt x="261" y="705"/>
                  </a:cubicBezTo>
                  <a:close/>
                  <a:moveTo>
                    <a:pt x="1027" y="1824"/>
                  </a:moveTo>
                  <a:lnTo>
                    <a:pt x="1027" y="1824"/>
                  </a:lnTo>
                  <a:cubicBezTo>
                    <a:pt x="1058" y="1946"/>
                    <a:pt x="1058" y="2046"/>
                    <a:pt x="1058" y="2176"/>
                  </a:cubicBezTo>
                  <a:lnTo>
                    <a:pt x="1058" y="2237"/>
                  </a:lnTo>
                  <a:cubicBezTo>
                    <a:pt x="1027" y="2107"/>
                    <a:pt x="1027" y="1946"/>
                    <a:pt x="1027" y="1824"/>
                  </a:cubicBezTo>
                  <a:close/>
                  <a:moveTo>
                    <a:pt x="291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31" y="766"/>
                  </a:cubicBezTo>
                  <a:lnTo>
                    <a:pt x="13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69" y="414"/>
                    <a:pt x="69" y="575"/>
                    <a:pt x="69" y="736"/>
                  </a:cubicBezTo>
                  <a:lnTo>
                    <a:pt x="69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9" y="2368"/>
                  </a:lnTo>
                  <a:cubicBezTo>
                    <a:pt x="100" y="2207"/>
                    <a:pt x="100" y="2046"/>
                    <a:pt x="100" y="1916"/>
                  </a:cubicBezTo>
                  <a:lnTo>
                    <a:pt x="131" y="1218"/>
                  </a:lnTo>
                  <a:lnTo>
                    <a:pt x="131" y="1341"/>
                  </a:lnTo>
                  <a:lnTo>
                    <a:pt x="161" y="1372"/>
                  </a:lnTo>
                  <a:lnTo>
                    <a:pt x="161" y="1885"/>
                  </a:lnTo>
                  <a:lnTo>
                    <a:pt x="131" y="1854"/>
                  </a:lnTo>
                  <a:lnTo>
                    <a:pt x="131" y="1984"/>
                  </a:lnTo>
                  <a:cubicBezTo>
                    <a:pt x="100" y="2107"/>
                    <a:pt x="131" y="2237"/>
                    <a:pt x="161" y="2329"/>
                  </a:cubicBezTo>
                  <a:lnTo>
                    <a:pt x="223" y="2590"/>
                  </a:lnTo>
                  <a:lnTo>
                    <a:pt x="223" y="2237"/>
                  </a:lnTo>
                  <a:lnTo>
                    <a:pt x="291" y="2459"/>
                  </a:lnTo>
                  <a:lnTo>
                    <a:pt x="291" y="2237"/>
                  </a:lnTo>
                  <a:cubicBezTo>
                    <a:pt x="291" y="2107"/>
                    <a:pt x="291" y="1984"/>
                    <a:pt x="261" y="1854"/>
                  </a:cubicBezTo>
                  <a:lnTo>
                    <a:pt x="291" y="1793"/>
                  </a:lnTo>
                  <a:cubicBezTo>
                    <a:pt x="322" y="1663"/>
                    <a:pt x="322" y="1502"/>
                    <a:pt x="322" y="1372"/>
                  </a:cubicBezTo>
                  <a:cubicBezTo>
                    <a:pt x="353" y="1663"/>
                    <a:pt x="353" y="1984"/>
                    <a:pt x="414" y="2268"/>
                  </a:cubicBezTo>
                  <a:lnTo>
                    <a:pt x="483" y="2268"/>
                  </a:lnTo>
                  <a:cubicBezTo>
                    <a:pt x="452" y="2015"/>
                    <a:pt x="483" y="1724"/>
                    <a:pt x="483" y="1441"/>
                  </a:cubicBezTo>
                  <a:lnTo>
                    <a:pt x="544" y="2429"/>
                  </a:lnTo>
                  <a:lnTo>
                    <a:pt x="606" y="2429"/>
                  </a:lnTo>
                  <a:cubicBezTo>
                    <a:pt x="606" y="1916"/>
                    <a:pt x="644" y="1372"/>
                    <a:pt x="644" y="866"/>
                  </a:cubicBezTo>
                  <a:cubicBezTo>
                    <a:pt x="675" y="1372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66" y="2368"/>
                  </a:lnTo>
                  <a:lnTo>
                    <a:pt x="927" y="2368"/>
                  </a:lnTo>
                  <a:cubicBezTo>
                    <a:pt x="958" y="1885"/>
                    <a:pt x="958" y="1441"/>
                    <a:pt x="958" y="958"/>
                  </a:cubicBezTo>
                  <a:cubicBezTo>
                    <a:pt x="958" y="1088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989" y="2521"/>
                  </a:lnTo>
                  <a:lnTo>
                    <a:pt x="1058" y="2429"/>
                  </a:lnTo>
                  <a:cubicBezTo>
                    <a:pt x="1058" y="2398"/>
                    <a:pt x="1088" y="2368"/>
                    <a:pt x="1088" y="2329"/>
                  </a:cubicBezTo>
                  <a:lnTo>
                    <a:pt x="1119" y="2329"/>
                  </a:lnTo>
                  <a:lnTo>
                    <a:pt x="1119" y="2138"/>
                  </a:lnTo>
                  <a:lnTo>
                    <a:pt x="1119" y="1946"/>
                  </a:lnTo>
                  <a:lnTo>
                    <a:pt x="1119" y="989"/>
                  </a:lnTo>
                  <a:lnTo>
                    <a:pt x="1119" y="927"/>
                  </a:lnTo>
                  <a:cubicBezTo>
                    <a:pt x="1119" y="897"/>
                    <a:pt x="1150" y="835"/>
                    <a:pt x="1150" y="766"/>
                  </a:cubicBezTo>
                  <a:cubicBezTo>
                    <a:pt x="1180" y="958"/>
                    <a:pt x="1180" y="1180"/>
                    <a:pt x="1180" y="1372"/>
                  </a:cubicBezTo>
                  <a:cubicBezTo>
                    <a:pt x="1150" y="1724"/>
                    <a:pt x="1119" y="2076"/>
                    <a:pt x="1150" y="2398"/>
                  </a:cubicBezTo>
                  <a:lnTo>
                    <a:pt x="1180" y="2682"/>
                  </a:lnTo>
                  <a:lnTo>
                    <a:pt x="1218" y="2398"/>
                  </a:lnTo>
                  <a:cubicBezTo>
                    <a:pt x="1249" y="2076"/>
                    <a:pt x="1280" y="1724"/>
                    <a:pt x="1249" y="1372"/>
                  </a:cubicBezTo>
                  <a:lnTo>
                    <a:pt x="1249" y="1341"/>
                  </a:lnTo>
                  <a:cubicBezTo>
                    <a:pt x="1280" y="1218"/>
                    <a:pt x="128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10" y="2076"/>
                  </a:lnTo>
                  <a:cubicBezTo>
                    <a:pt x="1410" y="1502"/>
                    <a:pt x="1372" y="927"/>
                    <a:pt x="1310" y="383"/>
                  </a:cubicBezTo>
                  <a:lnTo>
                    <a:pt x="1249" y="383"/>
                  </a:lnTo>
                  <a:cubicBezTo>
                    <a:pt x="1280" y="575"/>
                    <a:pt x="1249" y="797"/>
                    <a:pt x="1249" y="1027"/>
                  </a:cubicBezTo>
                  <a:cubicBezTo>
                    <a:pt x="1218" y="797"/>
                    <a:pt x="1180" y="575"/>
                    <a:pt x="1150" y="353"/>
                  </a:cubicBezTo>
                  <a:lnTo>
                    <a:pt x="1150" y="322"/>
                  </a:lnTo>
                  <a:lnTo>
                    <a:pt x="1088" y="353"/>
                  </a:lnTo>
                  <a:cubicBezTo>
                    <a:pt x="1119" y="452"/>
                    <a:pt x="1119" y="575"/>
                    <a:pt x="1088" y="674"/>
                  </a:cubicBezTo>
                  <a:cubicBezTo>
                    <a:pt x="1088" y="544"/>
                    <a:pt x="1088" y="452"/>
                    <a:pt x="1058" y="322"/>
                  </a:cubicBezTo>
                  <a:lnTo>
                    <a:pt x="989" y="322"/>
                  </a:lnTo>
                  <a:lnTo>
                    <a:pt x="1027" y="897"/>
                  </a:lnTo>
                  <a:cubicBezTo>
                    <a:pt x="989" y="705"/>
                    <a:pt x="958" y="514"/>
                    <a:pt x="958" y="291"/>
                  </a:cubicBezTo>
                  <a:lnTo>
                    <a:pt x="897" y="322"/>
                  </a:lnTo>
                  <a:lnTo>
                    <a:pt x="897" y="1824"/>
                  </a:lnTo>
                  <a:lnTo>
                    <a:pt x="766" y="161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675" y="705"/>
                    <a:pt x="675" y="483"/>
                    <a:pt x="644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483" y="291"/>
                  </a:cubicBezTo>
                  <a:lnTo>
                    <a:pt x="414" y="291"/>
                  </a:lnTo>
                  <a:lnTo>
                    <a:pt x="483" y="958"/>
                  </a:lnTo>
                  <a:cubicBezTo>
                    <a:pt x="452" y="1088"/>
                    <a:pt x="452" y="1249"/>
                    <a:pt x="452" y="1372"/>
                  </a:cubicBezTo>
                  <a:cubicBezTo>
                    <a:pt x="414" y="1502"/>
                    <a:pt x="414" y="1601"/>
                    <a:pt x="414" y="1693"/>
                  </a:cubicBezTo>
                  <a:cubicBezTo>
                    <a:pt x="383" y="1471"/>
                    <a:pt x="383" y="1249"/>
                    <a:pt x="383" y="1027"/>
                  </a:cubicBezTo>
                  <a:lnTo>
                    <a:pt x="414" y="927"/>
                  </a:lnTo>
                  <a:cubicBezTo>
                    <a:pt x="414" y="705"/>
                    <a:pt x="414" y="483"/>
                    <a:pt x="353" y="261"/>
                  </a:cubicBezTo>
                  <a:lnTo>
                    <a:pt x="291" y="6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 rot="-5400000">
              <a:off x="8700087" y="1055513"/>
              <a:ext cx="56703" cy="200058"/>
            </a:xfrm>
            <a:custGeom>
              <a:avLst/>
              <a:gdLst/>
              <a:ahLst/>
              <a:cxnLst/>
              <a:rect l="l" t="t" r="r" b="b"/>
              <a:pathLst>
                <a:path w="606" h="2138" extrusionOk="0">
                  <a:moveTo>
                    <a:pt x="223" y="705"/>
                  </a:moveTo>
                  <a:cubicBezTo>
                    <a:pt x="254" y="1050"/>
                    <a:pt x="254" y="1371"/>
                    <a:pt x="223" y="1724"/>
                  </a:cubicBezTo>
                  <a:lnTo>
                    <a:pt x="223" y="1502"/>
                  </a:lnTo>
                  <a:lnTo>
                    <a:pt x="162" y="1502"/>
                  </a:lnTo>
                  <a:lnTo>
                    <a:pt x="162" y="1402"/>
                  </a:lnTo>
                  <a:cubicBezTo>
                    <a:pt x="192" y="1180"/>
                    <a:pt x="223" y="927"/>
                    <a:pt x="223" y="705"/>
                  </a:cubicBezTo>
                  <a:close/>
                  <a:moveTo>
                    <a:pt x="322" y="0"/>
                  </a:moveTo>
                  <a:lnTo>
                    <a:pt x="284" y="92"/>
                  </a:lnTo>
                  <a:cubicBezTo>
                    <a:pt x="254" y="130"/>
                    <a:pt x="254" y="161"/>
                    <a:pt x="223" y="192"/>
                  </a:cubicBezTo>
                  <a:lnTo>
                    <a:pt x="223" y="92"/>
                  </a:lnTo>
                  <a:lnTo>
                    <a:pt x="162" y="92"/>
                  </a:lnTo>
                  <a:lnTo>
                    <a:pt x="162" y="444"/>
                  </a:lnTo>
                  <a:cubicBezTo>
                    <a:pt x="93" y="736"/>
                    <a:pt x="93" y="1050"/>
                    <a:pt x="93" y="1371"/>
                  </a:cubicBezTo>
                  <a:lnTo>
                    <a:pt x="93" y="1402"/>
                  </a:lnTo>
                  <a:cubicBezTo>
                    <a:pt x="93" y="1594"/>
                    <a:pt x="31" y="1785"/>
                    <a:pt x="1" y="1946"/>
                  </a:cubicBezTo>
                  <a:lnTo>
                    <a:pt x="62" y="1977"/>
                  </a:lnTo>
                  <a:cubicBezTo>
                    <a:pt x="62" y="1915"/>
                    <a:pt x="93" y="1854"/>
                    <a:pt x="93" y="1816"/>
                  </a:cubicBezTo>
                  <a:lnTo>
                    <a:pt x="93" y="2107"/>
                  </a:lnTo>
                  <a:lnTo>
                    <a:pt x="162" y="2107"/>
                  </a:lnTo>
                  <a:cubicBezTo>
                    <a:pt x="162" y="2076"/>
                    <a:pt x="162" y="2007"/>
                    <a:pt x="192" y="1977"/>
                  </a:cubicBezTo>
                  <a:lnTo>
                    <a:pt x="192" y="2137"/>
                  </a:lnTo>
                  <a:lnTo>
                    <a:pt x="254" y="2137"/>
                  </a:lnTo>
                  <a:cubicBezTo>
                    <a:pt x="322" y="1532"/>
                    <a:pt x="322" y="927"/>
                    <a:pt x="254" y="352"/>
                  </a:cubicBezTo>
                  <a:cubicBezTo>
                    <a:pt x="254" y="322"/>
                    <a:pt x="284" y="284"/>
                    <a:pt x="284" y="253"/>
                  </a:cubicBezTo>
                  <a:cubicBezTo>
                    <a:pt x="322" y="705"/>
                    <a:pt x="353" y="1149"/>
                    <a:pt x="353" y="1594"/>
                  </a:cubicBezTo>
                  <a:lnTo>
                    <a:pt x="353" y="1977"/>
                  </a:lnTo>
                  <a:lnTo>
                    <a:pt x="414" y="1977"/>
                  </a:lnTo>
                  <a:lnTo>
                    <a:pt x="414" y="1594"/>
                  </a:lnTo>
                  <a:cubicBezTo>
                    <a:pt x="414" y="1241"/>
                    <a:pt x="414" y="858"/>
                    <a:pt x="445" y="513"/>
                  </a:cubicBezTo>
                  <a:cubicBezTo>
                    <a:pt x="445" y="636"/>
                    <a:pt x="445" y="736"/>
                    <a:pt x="476" y="858"/>
                  </a:cubicBezTo>
                  <a:cubicBezTo>
                    <a:pt x="445" y="1279"/>
                    <a:pt x="445" y="1662"/>
                    <a:pt x="476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606" y="1977"/>
                  </a:lnTo>
                  <a:lnTo>
                    <a:pt x="606" y="161"/>
                  </a:lnTo>
                  <a:lnTo>
                    <a:pt x="545" y="161"/>
                  </a:lnTo>
                  <a:cubicBezTo>
                    <a:pt x="514" y="253"/>
                    <a:pt x="514" y="322"/>
                    <a:pt x="514" y="414"/>
                  </a:cubicBezTo>
                  <a:cubicBezTo>
                    <a:pt x="514" y="284"/>
                    <a:pt x="476" y="192"/>
                    <a:pt x="476" y="92"/>
                  </a:cubicBezTo>
                  <a:lnTo>
                    <a:pt x="414" y="92"/>
                  </a:lnTo>
                  <a:cubicBezTo>
                    <a:pt x="384" y="253"/>
                    <a:pt x="384" y="444"/>
                    <a:pt x="384" y="636"/>
                  </a:cubicBezTo>
                  <a:cubicBezTo>
                    <a:pt x="353" y="475"/>
                    <a:pt x="353" y="284"/>
                    <a:pt x="353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9" name="Google Shape;2079;p20"/>
          <p:cNvGrpSpPr/>
          <p:nvPr/>
        </p:nvGrpSpPr>
        <p:grpSpPr>
          <a:xfrm>
            <a:off x="284644" y="308630"/>
            <a:ext cx="8626778" cy="4703166"/>
            <a:chOff x="284644" y="308630"/>
            <a:chExt cx="8626778" cy="4703166"/>
          </a:xfrm>
        </p:grpSpPr>
        <p:sp>
          <p:nvSpPr>
            <p:cNvPr id="2080" name="Google Shape;2080;p20"/>
            <p:cNvSpPr/>
            <p:nvPr/>
          </p:nvSpPr>
          <p:spPr>
            <a:xfrm rot="-5400000">
              <a:off x="3536621" y="4741825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483" y="63"/>
                  </a:moveTo>
                  <a:cubicBezTo>
                    <a:pt x="631" y="63"/>
                    <a:pt x="788" y="176"/>
                    <a:pt x="815" y="320"/>
                  </a:cubicBezTo>
                  <a:cubicBezTo>
                    <a:pt x="876" y="512"/>
                    <a:pt x="784" y="703"/>
                    <a:pt x="593" y="765"/>
                  </a:cubicBezTo>
                  <a:cubicBezTo>
                    <a:pt x="567" y="776"/>
                    <a:pt x="540" y="781"/>
                    <a:pt x="512" y="781"/>
                  </a:cubicBezTo>
                  <a:cubicBezTo>
                    <a:pt x="374" y="781"/>
                    <a:pt x="235" y="646"/>
                    <a:pt x="210" y="512"/>
                  </a:cubicBezTo>
                  <a:cubicBezTo>
                    <a:pt x="141" y="320"/>
                    <a:pt x="240" y="129"/>
                    <a:pt x="432" y="68"/>
                  </a:cubicBezTo>
                  <a:cubicBezTo>
                    <a:pt x="449" y="64"/>
                    <a:pt x="466" y="63"/>
                    <a:pt x="483" y="63"/>
                  </a:cubicBezTo>
                  <a:close/>
                  <a:moveTo>
                    <a:pt x="544" y="0"/>
                  </a:moveTo>
                  <a:cubicBezTo>
                    <a:pt x="278" y="0"/>
                    <a:pt x="0" y="212"/>
                    <a:pt x="80" y="543"/>
                  </a:cubicBezTo>
                  <a:cubicBezTo>
                    <a:pt x="132" y="763"/>
                    <a:pt x="326" y="841"/>
                    <a:pt x="520" y="841"/>
                  </a:cubicBezTo>
                  <a:cubicBezTo>
                    <a:pt x="555" y="841"/>
                    <a:pt x="590" y="838"/>
                    <a:pt x="624" y="834"/>
                  </a:cubicBezTo>
                  <a:cubicBezTo>
                    <a:pt x="846" y="765"/>
                    <a:pt x="1007" y="543"/>
                    <a:pt x="945" y="290"/>
                  </a:cubicBezTo>
                  <a:cubicBezTo>
                    <a:pt x="882" y="88"/>
                    <a:pt x="715" y="0"/>
                    <a:pt x="5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 rot="10800000">
              <a:off x="284644" y="2930363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 rot="-5400000">
              <a:off x="937527" y="4413165"/>
              <a:ext cx="101343" cy="100231"/>
            </a:xfrm>
            <a:custGeom>
              <a:avLst/>
              <a:gdLst/>
              <a:ahLst/>
              <a:cxnLst/>
              <a:rect l="l" t="t" r="r" b="b"/>
              <a:pathLst>
                <a:path w="819" h="810" extrusionOk="0">
                  <a:moveTo>
                    <a:pt x="183" y="0"/>
                  </a:moveTo>
                  <a:cubicBezTo>
                    <a:pt x="183" y="0"/>
                    <a:pt x="152" y="0"/>
                    <a:pt x="152" y="31"/>
                  </a:cubicBezTo>
                  <a:cubicBezTo>
                    <a:pt x="214" y="153"/>
                    <a:pt x="275" y="284"/>
                    <a:pt x="374" y="383"/>
                  </a:cubicBezTo>
                  <a:cubicBezTo>
                    <a:pt x="244" y="475"/>
                    <a:pt x="114" y="536"/>
                    <a:pt x="22" y="605"/>
                  </a:cubicBezTo>
                  <a:cubicBezTo>
                    <a:pt x="0" y="627"/>
                    <a:pt x="9" y="649"/>
                    <a:pt x="16" y="649"/>
                  </a:cubicBezTo>
                  <a:cubicBezTo>
                    <a:pt x="19" y="649"/>
                    <a:pt x="22" y="645"/>
                    <a:pt x="22" y="636"/>
                  </a:cubicBezTo>
                  <a:cubicBezTo>
                    <a:pt x="152" y="575"/>
                    <a:pt x="275" y="506"/>
                    <a:pt x="405" y="444"/>
                  </a:cubicBezTo>
                  <a:cubicBezTo>
                    <a:pt x="466" y="575"/>
                    <a:pt x="535" y="667"/>
                    <a:pt x="597" y="797"/>
                  </a:cubicBezTo>
                  <a:cubicBezTo>
                    <a:pt x="606" y="806"/>
                    <a:pt x="615" y="809"/>
                    <a:pt x="623" y="809"/>
                  </a:cubicBezTo>
                  <a:cubicBezTo>
                    <a:pt x="643" y="809"/>
                    <a:pt x="658" y="788"/>
                    <a:pt x="658" y="766"/>
                  </a:cubicBezTo>
                  <a:cubicBezTo>
                    <a:pt x="597" y="636"/>
                    <a:pt x="535" y="536"/>
                    <a:pt x="466" y="414"/>
                  </a:cubicBezTo>
                  <a:cubicBezTo>
                    <a:pt x="566" y="345"/>
                    <a:pt x="689" y="284"/>
                    <a:pt x="788" y="192"/>
                  </a:cubicBezTo>
                  <a:cubicBezTo>
                    <a:pt x="819" y="192"/>
                    <a:pt x="788" y="153"/>
                    <a:pt x="788" y="153"/>
                  </a:cubicBezTo>
                  <a:cubicBezTo>
                    <a:pt x="658" y="192"/>
                    <a:pt x="535" y="284"/>
                    <a:pt x="436" y="345"/>
                  </a:cubicBezTo>
                  <a:cubicBezTo>
                    <a:pt x="344" y="222"/>
                    <a:pt x="275" y="123"/>
                    <a:pt x="1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 rot="-5400000">
              <a:off x="1296568" y="4897583"/>
              <a:ext cx="114831" cy="113596"/>
            </a:xfrm>
            <a:custGeom>
              <a:avLst/>
              <a:gdLst/>
              <a:ahLst/>
              <a:cxnLst/>
              <a:rect l="l" t="t" r="r" b="b"/>
              <a:pathLst>
                <a:path w="928" h="918" extrusionOk="0">
                  <a:moveTo>
                    <a:pt x="445" y="1"/>
                  </a:moveTo>
                  <a:lnTo>
                    <a:pt x="445" y="414"/>
                  </a:lnTo>
                  <a:lnTo>
                    <a:pt x="31" y="414"/>
                  </a:lnTo>
                  <a:cubicBezTo>
                    <a:pt x="0" y="414"/>
                    <a:pt x="0" y="476"/>
                    <a:pt x="31" y="476"/>
                  </a:cubicBezTo>
                  <a:lnTo>
                    <a:pt x="445" y="476"/>
                  </a:lnTo>
                  <a:lnTo>
                    <a:pt x="445" y="889"/>
                  </a:lnTo>
                  <a:cubicBezTo>
                    <a:pt x="445" y="908"/>
                    <a:pt x="452" y="918"/>
                    <a:pt x="460" y="918"/>
                  </a:cubicBezTo>
                  <a:cubicBezTo>
                    <a:pt x="468" y="918"/>
                    <a:pt x="475" y="908"/>
                    <a:pt x="475" y="889"/>
                  </a:cubicBezTo>
                  <a:cubicBezTo>
                    <a:pt x="475" y="767"/>
                    <a:pt x="513" y="636"/>
                    <a:pt x="513" y="476"/>
                  </a:cubicBezTo>
                  <a:cubicBezTo>
                    <a:pt x="554" y="486"/>
                    <a:pt x="599" y="489"/>
                    <a:pt x="646" y="489"/>
                  </a:cubicBezTo>
                  <a:cubicBezTo>
                    <a:pt x="740" y="489"/>
                    <a:pt x="840" y="476"/>
                    <a:pt x="927" y="476"/>
                  </a:cubicBezTo>
                  <a:lnTo>
                    <a:pt x="927" y="445"/>
                  </a:lnTo>
                  <a:cubicBezTo>
                    <a:pt x="835" y="423"/>
                    <a:pt x="728" y="402"/>
                    <a:pt x="629" y="402"/>
                  </a:cubicBezTo>
                  <a:cubicBezTo>
                    <a:pt x="589" y="402"/>
                    <a:pt x="549" y="405"/>
                    <a:pt x="513" y="414"/>
                  </a:cubicBezTo>
                  <a:cubicBezTo>
                    <a:pt x="513" y="253"/>
                    <a:pt x="513" y="123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 rot="10800000">
              <a:off x="298328" y="4856152"/>
              <a:ext cx="94909" cy="91198"/>
            </a:xfrm>
            <a:custGeom>
              <a:avLst/>
              <a:gdLst/>
              <a:ahLst/>
              <a:cxnLst/>
              <a:rect l="l" t="t" r="r" b="b"/>
              <a:pathLst>
                <a:path w="767" h="737" extrusionOk="0">
                  <a:moveTo>
                    <a:pt x="636" y="1"/>
                  </a:moveTo>
                  <a:cubicBezTo>
                    <a:pt x="544" y="93"/>
                    <a:pt x="445" y="192"/>
                    <a:pt x="383" y="323"/>
                  </a:cubicBezTo>
                  <a:cubicBezTo>
                    <a:pt x="291" y="223"/>
                    <a:pt x="161" y="131"/>
                    <a:pt x="31" y="62"/>
                  </a:cubicBezTo>
                  <a:cubicBezTo>
                    <a:pt x="31" y="62"/>
                    <a:pt x="0" y="93"/>
                    <a:pt x="31" y="93"/>
                  </a:cubicBezTo>
                  <a:lnTo>
                    <a:pt x="322" y="384"/>
                  </a:lnTo>
                  <a:cubicBezTo>
                    <a:pt x="253" y="476"/>
                    <a:pt x="161" y="575"/>
                    <a:pt x="100" y="706"/>
                  </a:cubicBezTo>
                  <a:cubicBezTo>
                    <a:pt x="62" y="706"/>
                    <a:pt x="100" y="736"/>
                    <a:pt x="131" y="736"/>
                  </a:cubicBezTo>
                  <a:cubicBezTo>
                    <a:pt x="192" y="606"/>
                    <a:pt x="291" y="514"/>
                    <a:pt x="383" y="414"/>
                  </a:cubicBezTo>
                  <a:cubicBezTo>
                    <a:pt x="483" y="476"/>
                    <a:pt x="606" y="575"/>
                    <a:pt x="705" y="667"/>
                  </a:cubicBezTo>
                  <a:cubicBezTo>
                    <a:pt x="736" y="667"/>
                    <a:pt x="766" y="637"/>
                    <a:pt x="736" y="637"/>
                  </a:cubicBezTo>
                  <a:cubicBezTo>
                    <a:pt x="636" y="545"/>
                    <a:pt x="544" y="445"/>
                    <a:pt x="414" y="353"/>
                  </a:cubicBezTo>
                  <a:cubicBezTo>
                    <a:pt x="514" y="254"/>
                    <a:pt x="606" y="162"/>
                    <a:pt x="674" y="31"/>
                  </a:cubicBezTo>
                  <a:cubicBezTo>
                    <a:pt x="674" y="1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8790157" y="4885698"/>
              <a:ext cx="121265" cy="103944"/>
            </a:xfrm>
            <a:custGeom>
              <a:avLst/>
              <a:gdLst/>
              <a:ahLst/>
              <a:cxnLst/>
              <a:rect l="l" t="t" r="r" b="b"/>
              <a:pathLst>
                <a:path w="980" h="840" extrusionOk="0">
                  <a:moveTo>
                    <a:pt x="488" y="72"/>
                  </a:moveTo>
                  <a:cubicBezTo>
                    <a:pt x="642" y="72"/>
                    <a:pt x="768" y="209"/>
                    <a:pt x="826" y="346"/>
                  </a:cubicBezTo>
                  <a:cubicBezTo>
                    <a:pt x="857" y="538"/>
                    <a:pt x="788" y="691"/>
                    <a:pt x="596" y="760"/>
                  </a:cubicBezTo>
                  <a:cubicBezTo>
                    <a:pt x="568" y="769"/>
                    <a:pt x="540" y="773"/>
                    <a:pt x="513" y="773"/>
                  </a:cubicBezTo>
                  <a:cubicBezTo>
                    <a:pt x="361" y="773"/>
                    <a:pt x="241" y="636"/>
                    <a:pt x="183" y="499"/>
                  </a:cubicBezTo>
                  <a:cubicBezTo>
                    <a:pt x="121" y="346"/>
                    <a:pt x="252" y="155"/>
                    <a:pt x="405" y="86"/>
                  </a:cubicBezTo>
                  <a:cubicBezTo>
                    <a:pt x="433" y="77"/>
                    <a:pt x="461" y="72"/>
                    <a:pt x="488" y="72"/>
                  </a:cubicBezTo>
                  <a:close/>
                  <a:moveTo>
                    <a:pt x="525" y="0"/>
                  </a:moveTo>
                  <a:cubicBezTo>
                    <a:pt x="264" y="0"/>
                    <a:pt x="0" y="211"/>
                    <a:pt x="60" y="538"/>
                  </a:cubicBezTo>
                  <a:cubicBezTo>
                    <a:pt x="109" y="740"/>
                    <a:pt x="281" y="839"/>
                    <a:pt x="462" y="839"/>
                  </a:cubicBezTo>
                  <a:cubicBezTo>
                    <a:pt x="507" y="839"/>
                    <a:pt x="552" y="833"/>
                    <a:pt x="596" y="821"/>
                  </a:cubicBezTo>
                  <a:cubicBezTo>
                    <a:pt x="857" y="790"/>
                    <a:pt x="979" y="538"/>
                    <a:pt x="949" y="308"/>
                  </a:cubicBezTo>
                  <a:cubicBezTo>
                    <a:pt x="872" y="94"/>
                    <a:pt x="699" y="0"/>
                    <a:pt x="52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7655033" y="4729718"/>
              <a:ext cx="124482" cy="104562"/>
            </a:xfrm>
            <a:custGeom>
              <a:avLst/>
              <a:gdLst/>
              <a:ahLst/>
              <a:cxnLst/>
              <a:rect l="l" t="t" r="r" b="b"/>
              <a:pathLst>
                <a:path w="1006" h="845" extrusionOk="0">
                  <a:moveTo>
                    <a:pt x="511" y="76"/>
                  </a:moveTo>
                  <a:cubicBezTo>
                    <a:pt x="650" y="76"/>
                    <a:pt x="788" y="210"/>
                    <a:pt x="814" y="345"/>
                  </a:cubicBezTo>
                  <a:cubicBezTo>
                    <a:pt x="845" y="506"/>
                    <a:pt x="783" y="697"/>
                    <a:pt x="592" y="758"/>
                  </a:cubicBezTo>
                  <a:cubicBezTo>
                    <a:pt x="566" y="770"/>
                    <a:pt x="538" y="775"/>
                    <a:pt x="511" y="775"/>
                  </a:cubicBezTo>
                  <a:cubicBezTo>
                    <a:pt x="373" y="775"/>
                    <a:pt x="234" y="640"/>
                    <a:pt x="209" y="506"/>
                  </a:cubicBezTo>
                  <a:cubicBezTo>
                    <a:pt x="140" y="345"/>
                    <a:pt x="239" y="123"/>
                    <a:pt x="431" y="92"/>
                  </a:cubicBezTo>
                  <a:cubicBezTo>
                    <a:pt x="457" y="81"/>
                    <a:pt x="484" y="76"/>
                    <a:pt x="511" y="76"/>
                  </a:cubicBezTo>
                  <a:close/>
                  <a:moveTo>
                    <a:pt x="530" y="1"/>
                  </a:moveTo>
                  <a:cubicBezTo>
                    <a:pt x="268" y="1"/>
                    <a:pt x="1" y="211"/>
                    <a:pt x="79" y="536"/>
                  </a:cubicBezTo>
                  <a:cubicBezTo>
                    <a:pt x="103" y="741"/>
                    <a:pt x="298" y="845"/>
                    <a:pt x="490" y="845"/>
                  </a:cubicBezTo>
                  <a:cubicBezTo>
                    <a:pt x="535" y="845"/>
                    <a:pt x="580" y="839"/>
                    <a:pt x="623" y="827"/>
                  </a:cubicBezTo>
                  <a:cubicBezTo>
                    <a:pt x="845" y="789"/>
                    <a:pt x="1006" y="536"/>
                    <a:pt x="944" y="314"/>
                  </a:cubicBezTo>
                  <a:cubicBezTo>
                    <a:pt x="880" y="96"/>
                    <a:pt x="706" y="1"/>
                    <a:pt x="53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687682" y="4120918"/>
              <a:ext cx="102457" cy="98252"/>
            </a:xfrm>
            <a:custGeom>
              <a:avLst/>
              <a:gdLst/>
              <a:ahLst/>
              <a:cxnLst/>
              <a:rect l="l" t="t" r="r" b="b"/>
              <a:pathLst>
                <a:path w="828" h="794" extrusionOk="0">
                  <a:moveTo>
                    <a:pt x="201" y="1"/>
                  </a:moveTo>
                  <a:cubicBezTo>
                    <a:pt x="192" y="1"/>
                    <a:pt x="192" y="14"/>
                    <a:pt x="192" y="14"/>
                  </a:cubicBezTo>
                  <a:cubicBezTo>
                    <a:pt x="223" y="144"/>
                    <a:pt x="284" y="267"/>
                    <a:pt x="384" y="397"/>
                  </a:cubicBezTo>
                  <a:cubicBezTo>
                    <a:pt x="253" y="459"/>
                    <a:pt x="154" y="528"/>
                    <a:pt x="31" y="619"/>
                  </a:cubicBezTo>
                  <a:cubicBezTo>
                    <a:pt x="1" y="619"/>
                    <a:pt x="31" y="650"/>
                    <a:pt x="62" y="650"/>
                  </a:cubicBezTo>
                  <a:cubicBezTo>
                    <a:pt x="154" y="589"/>
                    <a:pt x="284" y="528"/>
                    <a:pt x="414" y="428"/>
                  </a:cubicBezTo>
                  <a:cubicBezTo>
                    <a:pt x="476" y="558"/>
                    <a:pt x="537" y="688"/>
                    <a:pt x="636" y="780"/>
                  </a:cubicBezTo>
                  <a:cubicBezTo>
                    <a:pt x="636" y="789"/>
                    <a:pt x="639" y="793"/>
                    <a:pt x="643" y="793"/>
                  </a:cubicBezTo>
                  <a:cubicBezTo>
                    <a:pt x="652" y="793"/>
                    <a:pt x="667" y="771"/>
                    <a:pt x="667" y="750"/>
                  </a:cubicBezTo>
                  <a:cubicBezTo>
                    <a:pt x="606" y="650"/>
                    <a:pt x="537" y="528"/>
                    <a:pt x="476" y="397"/>
                  </a:cubicBezTo>
                  <a:cubicBezTo>
                    <a:pt x="575" y="336"/>
                    <a:pt x="698" y="267"/>
                    <a:pt x="797" y="175"/>
                  </a:cubicBezTo>
                  <a:cubicBezTo>
                    <a:pt x="828" y="175"/>
                    <a:pt x="797" y="144"/>
                    <a:pt x="797" y="144"/>
                  </a:cubicBezTo>
                  <a:cubicBezTo>
                    <a:pt x="667" y="206"/>
                    <a:pt x="537" y="267"/>
                    <a:pt x="445" y="367"/>
                  </a:cubicBezTo>
                  <a:cubicBezTo>
                    <a:pt x="384" y="236"/>
                    <a:pt x="284" y="114"/>
                    <a:pt x="223" y="14"/>
                  </a:cubicBezTo>
                  <a:cubicBezTo>
                    <a:pt x="213" y="4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539042" y="2996402"/>
              <a:ext cx="98621" cy="96519"/>
            </a:xfrm>
            <a:custGeom>
              <a:avLst/>
              <a:gdLst/>
              <a:ahLst/>
              <a:cxnLst/>
              <a:rect l="l" t="t" r="r" b="b"/>
              <a:pathLst>
                <a:path w="797" h="780" extrusionOk="0">
                  <a:moveTo>
                    <a:pt x="644" y="0"/>
                  </a:moveTo>
                  <a:cubicBezTo>
                    <a:pt x="544" y="131"/>
                    <a:pt x="483" y="223"/>
                    <a:pt x="383" y="353"/>
                  </a:cubicBezTo>
                  <a:cubicBezTo>
                    <a:pt x="291" y="253"/>
                    <a:pt x="161" y="192"/>
                    <a:pt x="69" y="131"/>
                  </a:cubicBezTo>
                  <a:cubicBezTo>
                    <a:pt x="31" y="131"/>
                    <a:pt x="0" y="161"/>
                    <a:pt x="31" y="161"/>
                  </a:cubicBezTo>
                  <a:cubicBezTo>
                    <a:pt x="130" y="253"/>
                    <a:pt x="261" y="322"/>
                    <a:pt x="353" y="384"/>
                  </a:cubicBezTo>
                  <a:cubicBezTo>
                    <a:pt x="291" y="514"/>
                    <a:pt x="222" y="636"/>
                    <a:pt x="161" y="736"/>
                  </a:cubicBezTo>
                  <a:cubicBezTo>
                    <a:pt x="139" y="758"/>
                    <a:pt x="148" y="779"/>
                    <a:pt x="166" y="779"/>
                  </a:cubicBezTo>
                  <a:cubicBezTo>
                    <a:pt x="174" y="779"/>
                    <a:pt x="183" y="776"/>
                    <a:pt x="192" y="767"/>
                  </a:cubicBezTo>
                  <a:cubicBezTo>
                    <a:pt x="261" y="667"/>
                    <a:pt x="353" y="544"/>
                    <a:pt x="414" y="445"/>
                  </a:cubicBezTo>
                  <a:cubicBezTo>
                    <a:pt x="544" y="514"/>
                    <a:pt x="644" y="606"/>
                    <a:pt x="766" y="636"/>
                  </a:cubicBezTo>
                  <a:cubicBezTo>
                    <a:pt x="797" y="636"/>
                    <a:pt x="797" y="636"/>
                    <a:pt x="797" y="606"/>
                  </a:cubicBezTo>
                  <a:cubicBezTo>
                    <a:pt x="705" y="514"/>
                    <a:pt x="575" y="445"/>
                    <a:pt x="483" y="384"/>
                  </a:cubicBezTo>
                  <a:cubicBezTo>
                    <a:pt x="544" y="253"/>
                    <a:pt x="605" y="161"/>
                    <a:pt x="674" y="31"/>
                  </a:cubicBezTo>
                  <a:cubicBezTo>
                    <a:pt x="674" y="0"/>
                    <a:pt x="674" y="0"/>
                    <a:pt x="6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1824265" y="795924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2118522" y="308630"/>
              <a:ext cx="98621" cy="95653"/>
            </a:xfrm>
            <a:custGeom>
              <a:avLst/>
              <a:gdLst/>
              <a:ahLst/>
              <a:cxnLst/>
              <a:rect l="l" t="t" r="r" b="b"/>
              <a:pathLst>
                <a:path w="797" h="773" extrusionOk="0">
                  <a:moveTo>
                    <a:pt x="657" y="1"/>
                  </a:moveTo>
                  <a:cubicBezTo>
                    <a:pt x="653" y="1"/>
                    <a:pt x="646" y="4"/>
                    <a:pt x="636" y="14"/>
                  </a:cubicBezTo>
                  <a:cubicBezTo>
                    <a:pt x="544" y="106"/>
                    <a:pt x="475" y="236"/>
                    <a:pt x="414" y="328"/>
                  </a:cubicBezTo>
                  <a:cubicBezTo>
                    <a:pt x="284" y="267"/>
                    <a:pt x="161" y="206"/>
                    <a:pt x="61" y="106"/>
                  </a:cubicBezTo>
                  <a:cubicBezTo>
                    <a:pt x="31" y="106"/>
                    <a:pt x="0" y="137"/>
                    <a:pt x="31" y="175"/>
                  </a:cubicBezTo>
                  <a:cubicBezTo>
                    <a:pt x="161" y="236"/>
                    <a:pt x="253" y="298"/>
                    <a:pt x="383" y="397"/>
                  </a:cubicBezTo>
                  <a:cubicBezTo>
                    <a:pt x="284" y="520"/>
                    <a:pt x="222" y="619"/>
                    <a:pt x="161" y="750"/>
                  </a:cubicBezTo>
                  <a:cubicBezTo>
                    <a:pt x="146" y="765"/>
                    <a:pt x="153" y="773"/>
                    <a:pt x="165" y="773"/>
                  </a:cubicBezTo>
                  <a:cubicBezTo>
                    <a:pt x="176" y="773"/>
                    <a:pt x="192" y="765"/>
                    <a:pt x="192" y="750"/>
                  </a:cubicBezTo>
                  <a:cubicBezTo>
                    <a:pt x="284" y="650"/>
                    <a:pt x="352" y="558"/>
                    <a:pt x="444" y="428"/>
                  </a:cubicBezTo>
                  <a:cubicBezTo>
                    <a:pt x="544" y="520"/>
                    <a:pt x="667" y="589"/>
                    <a:pt x="797" y="650"/>
                  </a:cubicBezTo>
                  <a:lnTo>
                    <a:pt x="797" y="619"/>
                  </a:lnTo>
                  <a:cubicBezTo>
                    <a:pt x="705" y="520"/>
                    <a:pt x="575" y="459"/>
                    <a:pt x="475" y="397"/>
                  </a:cubicBezTo>
                  <a:cubicBezTo>
                    <a:pt x="544" y="267"/>
                    <a:pt x="605" y="137"/>
                    <a:pt x="667" y="14"/>
                  </a:cubicBezTo>
                  <a:cubicBezTo>
                    <a:pt x="667" y="14"/>
                    <a:pt x="667" y="1"/>
                    <a:pt x="65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" name="Google Shape;3461;p32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3462" name="Google Shape;3462;p32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3" name="Google Shape;3463;p32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4" name="Google Shape;3464;p32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5" name="Google Shape;3465;p32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6" name="Google Shape;3466;p32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7" name="Google Shape;3467;p32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8" name="Google Shape;3468;p32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9" name="Google Shape;3469;p32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0" name="Google Shape;3470;p32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1" name="Google Shape;3471;p32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2" name="Google Shape;3472;p32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3" name="Google Shape;3473;p32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4" name="Google Shape;3474;p32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5" name="Google Shape;3475;p32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6" name="Google Shape;3476;p32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7" name="Google Shape;3477;p32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8" name="Google Shape;3478;p32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9" name="Google Shape;3479;p32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0" name="Google Shape;3480;p32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1" name="Google Shape;3481;p32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2" name="Google Shape;3482;p32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3" name="Google Shape;3483;p32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4" name="Google Shape;3484;p32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5" name="Google Shape;3485;p32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6" name="Google Shape;3486;p32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7" name="Google Shape;3487;p32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8" name="Google Shape;3488;p32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9" name="Google Shape;3489;p32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0" name="Google Shape;3490;p32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1" name="Google Shape;3491;p32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2" name="Google Shape;3492;p32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3" name="Google Shape;3493;p32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4" name="Google Shape;3494;p32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5" name="Google Shape;3495;p32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6" name="Google Shape;3496;p32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7" name="Google Shape;3497;p32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8" name="Google Shape;3498;p32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9" name="Google Shape;3499;p32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0" name="Google Shape;3500;p32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1" name="Google Shape;3501;p32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2" name="Google Shape;3502;p32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3" name="Google Shape;3503;p32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4" name="Google Shape;3504;p32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5" name="Google Shape;3505;p32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6" name="Google Shape;3506;p32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7" name="Google Shape;3507;p32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8" name="Google Shape;3508;p32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9" name="Google Shape;3509;p32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0" name="Google Shape;3510;p32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1" name="Google Shape;3511;p32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2" name="Google Shape;3512;p32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3" name="Google Shape;3513;p32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4" name="Google Shape;3514;p32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5" name="Google Shape;3515;p32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6" name="Google Shape;3516;p32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7" name="Google Shape;3517;p32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8" name="Google Shape;3518;p32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19" name="Google Shape;3519;p32"/>
          <p:cNvGrpSpPr/>
          <p:nvPr/>
        </p:nvGrpSpPr>
        <p:grpSpPr>
          <a:xfrm>
            <a:off x="452950" y="181138"/>
            <a:ext cx="8301645" cy="4580912"/>
            <a:chOff x="452950" y="181138"/>
            <a:chExt cx="8301645" cy="4580912"/>
          </a:xfrm>
        </p:grpSpPr>
        <p:sp>
          <p:nvSpPr>
            <p:cNvPr id="3520" name="Google Shape;3520;p32"/>
            <p:cNvSpPr/>
            <p:nvPr/>
          </p:nvSpPr>
          <p:spPr>
            <a:xfrm rot="-5400000" flipH="1">
              <a:off x="1233643" y="2885742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483" y="63"/>
                  </a:moveTo>
                  <a:cubicBezTo>
                    <a:pt x="631" y="63"/>
                    <a:pt x="788" y="176"/>
                    <a:pt x="815" y="320"/>
                  </a:cubicBezTo>
                  <a:cubicBezTo>
                    <a:pt x="876" y="512"/>
                    <a:pt x="784" y="703"/>
                    <a:pt x="593" y="765"/>
                  </a:cubicBezTo>
                  <a:cubicBezTo>
                    <a:pt x="567" y="776"/>
                    <a:pt x="540" y="781"/>
                    <a:pt x="512" y="781"/>
                  </a:cubicBezTo>
                  <a:cubicBezTo>
                    <a:pt x="374" y="781"/>
                    <a:pt x="235" y="646"/>
                    <a:pt x="210" y="512"/>
                  </a:cubicBezTo>
                  <a:cubicBezTo>
                    <a:pt x="141" y="320"/>
                    <a:pt x="240" y="129"/>
                    <a:pt x="432" y="68"/>
                  </a:cubicBezTo>
                  <a:cubicBezTo>
                    <a:pt x="449" y="64"/>
                    <a:pt x="466" y="63"/>
                    <a:pt x="483" y="63"/>
                  </a:cubicBezTo>
                  <a:close/>
                  <a:moveTo>
                    <a:pt x="544" y="0"/>
                  </a:moveTo>
                  <a:cubicBezTo>
                    <a:pt x="278" y="0"/>
                    <a:pt x="0" y="212"/>
                    <a:pt x="80" y="543"/>
                  </a:cubicBezTo>
                  <a:cubicBezTo>
                    <a:pt x="132" y="763"/>
                    <a:pt x="326" y="841"/>
                    <a:pt x="520" y="841"/>
                  </a:cubicBezTo>
                  <a:cubicBezTo>
                    <a:pt x="555" y="841"/>
                    <a:pt x="590" y="838"/>
                    <a:pt x="624" y="834"/>
                  </a:cubicBezTo>
                  <a:cubicBezTo>
                    <a:pt x="846" y="765"/>
                    <a:pt x="1007" y="543"/>
                    <a:pt x="945" y="290"/>
                  </a:cubicBezTo>
                  <a:cubicBezTo>
                    <a:pt x="882" y="88"/>
                    <a:pt x="715" y="0"/>
                    <a:pt x="5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2"/>
            <p:cNvSpPr/>
            <p:nvPr/>
          </p:nvSpPr>
          <p:spPr>
            <a:xfrm flipH="1">
              <a:off x="547866" y="1873666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32"/>
            <p:cNvSpPr/>
            <p:nvPr/>
          </p:nvSpPr>
          <p:spPr>
            <a:xfrm rot="-5400000" flipH="1">
              <a:off x="892687" y="957212"/>
              <a:ext cx="101343" cy="100231"/>
            </a:xfrm>
            <a:custGeom>
              <a:avLst/>
              <a:gdLst/>
              <a:ahLst/>
              <a:cxnLst/>
              <a:rect l="l" t="t" r="r" b="b"/>
              <a:pathLst>
                <a:path w="819" h="810" extrusionOk="0">
                  <a:moveTo>
                    <a:pt x="183" y="0"/>
                  </a:moveTo>
                  <a:cubicBezTo>
                    <a:pt x="183" y="0"/>
                    <a:pt x="152" y="0"/>
                    <a:pt x="152" y="31"/>
                  </a:cubicBezTo>
                  <a:cubicBezTo>
                    <a:pt x="214" y="153"/>
                    <a:pt x="275" y="284"/>
                    <a:pt x="374" y="383"/>
                  </a:cubicBezTo>
                  <a:cubicBezTo>
                    <a:pt x="244" y="475"/>
                    <a:pt x="114" y="536"/>
                    <a:pt x="22" y="605"/>
                  </a:cubicBezTo>
                  <a:cubicBezTo>
                    <a:pt x="0" y="627"/>
                    <a:pt x="9" y="649"/>
                    <a:pt x="16" y="649"/>
                  </a:cubicBezTo>
                  <a:cubicBezTo>
                    <a:pt x="19" y="649"/>
                    <a:pt x="22" y="645"/>
                    <a:pt x="22" y="636"/>
                  </a:cubicBezTo>
                  <a:cubicBezTo>
                    <a:pt x="152" y="575"/>
                    <a:pt x="275" y="506"/>
                    <a:pt x="405" y="444"/>
                  </a:cubicBezTo>
                  <a:cubicBezTo>
                    <a:pt x="466" y="575"/>
                    <a:pt x="535" y="667"/>
                    <a:pt x="597" y="797"/>
                  </a:cubicBezTo>
                  <a:cubicBezTo>
                    <a:pt x="606" y="806"/>
                    <a:pt x="615" y="809"/>
                    <a:pt x="623" y="809"/>
                  </a:cubicBezTo>
                  <a:cubicBezTo>
                    <a:pt x="643" y="809"/>
                    <a:pt x="658" y="788"/>
                    <a:pt x="658" y="766"/>
                  </a:cubicBezTo>
                  <a:cubicBezTo>
                    <a:pt x="597" y="636"/>
                    <a:pt x="535" y="536"/>
                    <a:pt x="466" y="414"/>
                  </a:cubicBezTo>
                  <a:cubicBezTo>
                    <a:pt x="566" y="345"/>
                    <a:pt x="689" y="284"/>
                    <a:pt x="788" y="192"/>
                  </a:cubicBezTo>
                  <a:cubicBezTo>
                    <a:pt x="819" y="192"/>
                    <a:pt x="788" y="153"/>
                    <a:pt x="788" y="153"/>
                  </a:cubicBezTo>
                  <a:cubicBezTo>
                    <a:pt x="658" y="192"/>
                    <a:pt x="535" y="284"/>
                    <a:pt x="436" y="345"/>
                  </a:cubicBezTo>
                  <a:cubicBezTo>
                    <a:pt x="344" y="222"/>
                    <a:pt x="275" y="123"/>
                    <a:pt x="1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 rot="-5400000" flipH="1">
              <a:off x="1342203" y="181755"/>
              <a:ext cx="114831" cy="113596"/>
            </a:xfrm>
            <a:custGeom>
              <a:avLst/>
              <a:gdLst/>
              <a:ahLst/>
              <a:cxnLst/>
              <a:rect l="l" t="t" r="r" b="b"/>
              <a:pathLst>
                <a:path w="928" h="918" extrusionOk="0">
                  <a:moveTo>
                    <a:pt x="445" y="1"/>
                  </a:moveTo>
                  <a:lnTo>
                    <a:pt x="445" y="414"/>
                  </a:lnTo>
                  <a:lnTo>
                    <a:pt x="31" y="414"/>
                  </a:lnTo>
                  <a:cubicBezTo>
                    <a:pt x="0" y="414"/>
                    <a:pt x="0" y="476"/>
                    <a:pt x="31" y="476"/>
                  </a:cubicBezTo>
                  <a:lnTo>
                    <a:pt x="445" y="476"/>
                  </a:lnTo>
                  <a:lnTo>
                    <a:pt x="445" y="889"/>
                  </a:lnTo>
                  <a:cubicBezTo>
                    <a:pt x="445" y="908"/>
                    <a:pt x="452" y="918"/>
                    <a:pt x="460" y="918"/>
                  </a:cubicBezTo>
                  <a:cubicBezTo>
                    <a:pt x="468" y="918"/>
                    <a:pt x="475" y="908"/>
                    <a:pt x="475" y="889"/>
                  </a:cubicBezTo>
                  <a:cubicBezTo>
                    <a:pt x="475" y="767"/>
                    <a:pt x="513" y="636"/>
                    <a:pt x="513" y="476"/>
                  </a:cubicBezTo>
                  <a:cubicBezTo>
                    <a:pt x="554" y="486"/>
                    <a:pt x="599" y="489"/>
                    <a:pt x="646" y="489"/>
                  </a:cubicBezTo>
                  <a:cubicBezTo>
                    <a:pt x="740" y="489"/>
                    <a:pt x="840" y="476"/>
                    <a:pt x="927" y="476"/>
                  </a:cubicBezTo>
                  <a:lnTo>
                    <a:pt x="927" y="445"/>
                  </a:lnTo>
                  <a:cubicBezTo>
                    <a:pt x="835" y="423"/>
                    <a:pt x="728" y="402"/>
                    <a:pt x="629" y="402"/>
                  </a:cubicBezTo>
                  <a:cubicBezTo>
                    <a:pt x="589" y="402"/>
                    <a:pt x="549" y="405"/>
                    <a:pt x="513" y="414"/>
                  </a:cubicBezTo>
                  <a:cubicBezTo>
                    <a:pt x="513" y="253"/>
                    <a:pt x="513" y="123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 flipH="1">
              <a:off x="452950" y="540609"/>
              <a:ext cx="94909" cy="91198"/>
            </a:xfrm>
            <a:custGeom>
              <a:avLst/>
              <a:gdLst/>
              <a:ahLst/>
              <a:cxnLst/>
              <a:rect l="l" t="t" r="r" b="b"/>
              <a:pathLst>
                <a:path w="767" h="737" extrusionOk="0">
                  <a:moveTo>
                    <a:pt x="636" y="1"/>
                  </a:moveTo>
                  <a:cubicBezTo>
                    <a:pt x="544" y="93"/>
                    <a:pt x="445" y="192"/>
                    <a:pt x="383" y="323"/>
                  </a:cubicBezTo>
                  <a:cubicBezTo>
                    <a:pt x="291" y="223"/>
                    <a:pt x="161" y="131"/>
                    <a:pt x="31" y="62"/>
                  </a:cubicBezTo>
                  <a:cubicBezTo>
                    <a:pt x="31" y="62"/>
                    <a:pt x="0" y="93"/>
                    <a:pt x="31" y="93"/>
                  </a:cubicBezTo>
                  <a:lnTo>
                    <a:pt x="322" y="384"/>
                  </a:lnTo>
                  <a:cubicBezTo>
                    <a:pt x="253" y="476"/>
                    <a:pt x="161" y="575"/>
                    <a:pt x="100" y="706"/>
                  </a:cubicBezTo>
                  <a:cubicBezTo>
                    <a:pt x="62" y="706"/>
                    <a:pt x="100" y="736"/>
                    <a:pt x="131" y="736"/>
                  </a:cubicBezTo>
                  <a:cubicBezTo>
                    <a:pt x="192" y="606"/>
                    <a:pt x="291" y="514"/>
                    <a:pt x="383" y="414"/>
                  </a:cubicBezTo>
                  <a:cubicBezTo>
                    <a:pt x="483" y="476"/>
                    <a:pt x="606" y="575"/>
                    <a:pt x="705" y="667"/>
                  </a:cubicBezTo>
                  <a:cubicBezTo>
                    <a:pt x="736" y="667"/>
                    <a:pt x="766" y="637"/>
                    <a:pt x="736" y="637"/>
                  </a:cubicBezTo>
                  <a:cubicBezTo>
                    <a:pt x="636" y="545"/>
                    <a:pt x="544" y="445"/>
                    <a:pt x="414" y="353"/>
                  </a:cubicBezTo>
                  <a:cubicBezTo>
                    <a:pt x="514" y="254"/>
                    <a:pt x="606" y="162"/>
                    <a:pt x="674" y="31"/>
                  </a:cubicBezTo>
                  <a:cubicBezTo>
                    <a:pt x="674" y="1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2"/>
            <p:cNvSpPr/>
            <p:nvPr/>
          </p:nvSpPr>
          <p:spPr>
            <a:xfrm flipH="1">
              <a:off x="7685305" y="3110637"/>
              <a:ext cx="121760" cy="103572"/>
            </a:xfrm>
            <a:custGeom>
              <a:avLst/>
              <a:gdLst/>
              <a:ahLst/>
              <a:cxnLst/>
              <a:rect l="l" t="t" r="r" b="b"/>
              <a:pathLst>
                <a:path w="984" h="837" extrusionOk="0">
                  <a:moveTo>
                    <a:pt x="492" y="51"/>
                  </a:moveTo>
                  <a:cubicBezTo>
                    <a:pt x="646" y="51"/>
                    <a:pt x="770" y="187"/>
                    <a:pt x="823" y="317"/>
                  </a:cubicBezTo>
                  <a:cubicBezTo>
                    <a:pt x="853" y="509"/>
                    <a:pt x="792" y="701"/>
                    <a:pt x="600" y="739"/>
                  </a:cubicBezTo>
                  <a:cubicBezTo>
                    <a:pt x="572" y="748"/>
                    <a:pt x="544" y="752"/>
                    <a:pt x="517" y="752"/>
                  </a:cubicBezTo>
                  <a:cubicBezTo>
                    <a:pt x="363" y="752"/>
                    <a:pt x="239" y="615"/>
                    <a:pt x="187" y="478"/>
                  </a:cubicBezTo>
                  <a:cubicBezTo>
                    <a:pt x="156" y="317"/>
                    <a:pt x="248" y="126"/>
                    <a:pt x="409" y="65"/>
                  </a:cubicBezTo>
                  <a:cubicBezTo>
                    <a:pt x="437" y="55"/>
                    <a:pt x="465" y="51"/>
                    <a:pt x="492" y="51"/>
                  </a:cubicBezTo>
                  <a:close/>
                  <a:moveTo>
                    <a:pt x="535" y="1"/>
                  </a:moveTo>
                  <a:cubicBezTo>
                    <a:pt x="270" y="1"/>
                    <a:pt x="1" y="203"/>
                    <a:pt x="56" y="509"/>
                  </a:cubicBezTo>
                  <a:cubicBezTo>
                    <a:pt x="117" y="738"/>
                    <a:pt x="343" y="836"/>
                    <a:pt x="547" y="836"/>
                  </a:cubicBezTo>
                  <a:cubicBezTo>
                    <a:pt x="576" y="836"/>
                    <a:pt x="604" y="834"/>
                    <a:pt x="631" y="831"/>
                  </a:cubicBezTo>
                  <a:cubicBezTo>
                    <a:pt x="853" y="769"/>
                    <a:pt x="983" y="509"/>
                    <a:pt x="953" y="287"/>
                  </a:cubicBezTo>
                  <a:cubicBezTo>
                    <a:pt x="877" y="87"/>
                    <a:pt x="707" y="1"/>
                    <a:pt x="5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2"/>
            <p:cNvSpPr/>
            <p:nvPr/>
          </p:nvSpPr>
          <p:spPr>
            <a:xfrm flipH="1">
              <a:off x="8298493" y="4658353"/>
              <a:ext cx="120770" cy="103696"/>
            </a:xfrm>
            <a:custGeom>
              <a:avLst/>
              <a:gdLst/>
              <a:ahLst/>
              <a:cxnLst/>
              <a:rect l="l" t="t" r="r" b="b"/>
              <a:pathLst>
                <a:path w="976" h="838" extrusionOk="0">
                  <a:moveTo>
                    <a:pt x="487" y="52"/>
                  </a:moveTo>
                  <a:cubicBezTo>
                    <a:pt x="640" y="52"/>
                    <a:pt x="763" y="182"/>
                    <a:pt x="815" y="318"/>
                  </a:cubicBezTo>
                  <a:cubicBezTo>
                    <a:pt x="846" y="510"/>
                    <a:pt x="784" y="701"/>
                    <a:pt x="593" y="770"/>
                  </a:cubicBezTo>
                  <a:cubicBezTo>
                    <a:pt x="568" y="778"/>
                    <a:pt x="543" y="782"/>
                    <a:pt x="519" y="782"/>
                  </a:cubicBezTo>
                  <a:cubicBezTo>
                    <a:pt x="361" y="782"/>
                    <a:pt x="232" y="619"/>
                    <a:pt x="179" y="479"/>
                  </a:cubicBezTo>
                  <a:cubicBezTo>
                    <a:pt x="141" y="318"/>
                    <a:pt x="240" y="127"/>
                    <a:pt x="401" y="66"/>
                  </a:cubicBezTo>
                  <a:cubicBezTo>
                    <a:pt x="431" y="56"/>
                    <a:pt x="460" y="52"/>
                    <a:pt x="487" y="52"/>
                  </a:cubicBezTo>
                  <a:close/>
                  <a:moveTo>
                    <a:pt x="546" y="0"/>
                  </a:moveTo>
                  <a:cubicBezTo>
                    <a:pt x="280" y="0"/>
                    <a:pt x="0" y="213"/>
                    <a:pt x="79" y="541"/>
                  </a:cubicBezTo>
                  <a:cubicBezTo>
                    <a:pt x="106" y="742"/>
                    <a:pt x="333" y="837"/>
                    <a:pt x="538" y="837"/>
                  </a:cubicBezTo>
                  <a:cubicBezTo>
                    <a:pt x="567" y="837"/>
                    <a:pt x="596" y="835"/>
                    <a:pt x="623" y="832"/>
                  </a:cubicBezTo>
                  <a:cubicBezTo>
                    <a:pt x="846" y="770"/>
                    <a:pt x="976" y="510"/>
                    <a:pt x="945" y="288"/>
                  </a:cubicBezTo>
                  <a:cubicBezTo>
                    <a:pt x="882" y="87"/>
                    <a:pt x="717" y="0"/>
                    <a:pt x="54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 flipH="1">
              <a:off x="8643477" y="1919409"/>
              <a:ext cx="111119" cy="107780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75" y="0"/>
                  </a:moveTo>
                  <a:cubicBezTo>
                    <a:pt x="514" y="123"/>
                    <a:pt x="483" y="253"/>
                    <a:pt x="453" y="383"/>
                  </a:cubicBezTo>
                  <a:cubicBezTo>
                    <a:pt x="323" y="353"/>
                    <a:pt x="162" y="314"/>
                    <a:pt x="31" y="284"/>
                  </a:cubicBezTo>
                  <a:cubicBezTo>
                    <a:pt x="1" y="284"/>
                    <a:pt x="1" y="314"/>
                    <a:pt x="31" y="314"/>
                  </a:cubicBezTo>
                  <a:cubicBezTo>
                    <a:pt x="162" y="383"/>
                    <a:pt x="292" y="414"/>
                    <a:pt x="415" y="444"/>
                  </a:cubicBezTo>
                  <a:cubicBezTo>
                    <a:pt x="384" y="575"/>
                    <a:pt x="353" y="736"/>
                    <a:pt x="323" y="828"/>
                  </a:cubicBezTo>
                  <a:cubicBezTo>
                    <a:pt x="301" y="849"/>
                    <a:pt x="325" y="871"/>
                    <a:pt x="341" y="871"/>
                  </a:cubicBezTo>
                  <a:cubicBezTo>
                    <a:pt x="348" y="871"/>
                    <a:pt x="353" y="867"/>
                    <a:pt x="353" y="858"/>
                  </a:cubicBezTo>
                  <a:cubicBezTo>
                    <a:pt x="384" y="736"/>
                    <a:pt x="453" y="605"/>
                    <a:pt x="483" y="475"/>
                  </a:cubicBezTo>
                  <a:cubicBezTo>
                    <a:pt x="606" y="506"/>
                    <a:pt x="767" y="575"/>
                    <a:pt x="897" y="575"/>
                  </a:cubicBezTo>
                  <a:lnTo>
                    <a:pt x="897" y="544"/>
                  </a:lnTo>
                  <a:cubicBezTo>
                    <a:pt x="767" y="475"/>
                    <a:pt x="644" y="444"/>
                    <a:pt x="514" y="383"/>
                  </a:cubicBezTo>
                  <a:cubicBezTo>
                    <a:pt x="545" y="253"/>
                    <a:pt x="575" y="123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 flipH="1">
              <a:off x="7830118" y="2143811"/>
              <a:ext cx="98621" cy="97757"/>
            </a:xfrm>
            <a:custGeom>
              <a:avLst/>
              <a:gdLst/>
              <a:ahLst/>
              <a:cxnLst/>
              <a:rect l="l" t="t" r="r" b="b"/>
              <a:pathLst>
                <a:path w="797" h="790" extrusionOk="0">
                  <a:moveTo>
                    <a:pt x="192" y="0"/>
                  </a:moveTo>
                  <a:cubicBezTo>
                    <a:pt x="192" y="0"/>
                    <a:pt x="161" y="0"/>
                    <a:pt x="161" y="31"/>
                  </a:cubicBezTo>
                  <a:cubicBezTo>
                    <a:pt x="222" y="161"/>
                    <a:pt x="284" y="253"/>
                    <a:pt x="353" y="383"/>
                  </a:cubicBezTo>
                  <a:cubicBezTo>
                    <a:pt x="253" y="444"/>
                    <a:pt x="130" y="544"/>
                    <a:pt x="31" y="605"/>
                  </a:cubicBezTo>
                  <a:cubicBezTo>
                    <a:pt x="0" y="605"/>
                    <a:pt x="0" y="636"/>
                    <a:pt x="31" y="636"/>
                  </a:cubicBezTo>
                  <a:cubicBezTo>
                    <a:pt x="161" y="575"/>
                    <a:pt x="284" y="506"/>
                    <a:pt x="383" y="444"/>
                  </a:cubicBezTo>
                  <a:cubicBezTo>
                    <a:pt x="475" y="544"/>
                    <a:pt x="544" y="667"/>
                    <a:pt x="605" y="766"/>
                  </a:cubicBezTo>
                  <a:cubicBezTo>
                    <a:pt x="621" y="781"/>
                    <a:pt x="636" y="789"/>
                    <a:pt x="644" y="789"/>
                  </a:cubicBezTo>
                  <a:cubicBezTo>
                    <a:pt x="651" y="789"/>
                    <a:pt x="651" y="781"/>
                    <a:pt x="636" y="766"/>
                  </a:cubicBezTo>
                  <a:cubicBezTo>
                    <a:pt x="575" y="636"/>
                    <a:pt x="514" y="506"/>
                    <a:pt x="445" y="383"/>
                  </a:cubicBezTo>
                  <a:cubicBezTo>
                    <a:pt x="575" y="314"/>
                    <a:pt x="705" y="253"/>
                    <a:pt x="797" y="192"/>
                  </a:cubicBezTo>
                  <a:cubicBezTo>
                    <a:pt x="797" y="170"/>
                    <a:pt x="797" y="145"/>
                    <a:pt x="786" y="145"/>
                  </a:cubicBezTo>
                  <a:cubicBezTo>
                    <a:pt x="782" y="145"/>
                    <a:pt x="776" y="149"/>
                    <a:pt x="766" y="161"/>
                  </a:cubicBezTo>
                  <a:cubicBezTo>
                    <a:pt x="667" y="192"/>
                    <a:pt x="544" y="283"/>
                    <a:pt x="414" y="352"/>
                  </a:cubicBezTo>
                  <a:cubicBezTo>
                    <a:pt x="353" y="222"/>
                    <a:pt x="284" y="92"/>
                    <a:pt x="1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 flipH="1">
              <a:off x="8224529" y="3739649"/>
              <a:ext cx="114831" cy="116565"/>
            </a:xfrm>
            <a:custGeom>
              <a:avLst/>
              <a:gdLst/>
              <a:ahLst/>
              <a:cxnLst/>
              <a:rect l="l" t="t" r="r" b="b"/>
              <a:pathLst>
                <a:path w="928" h="942" extrusionOk="0">
                  <a:moveTo>
                    <a:pt x="483" y="1"/>
                  </a:moveTo>
                  <a:cubicBezTo>
                    <a:pt x="475" y="1"/>
                    <a:pt x="468" y="8"/>
                    <a:pt x="452" y="24"/>
                  </a:cubicBezTo>
                  <a:lnTo>
                    <a:pt x="452" y="407"/>
                  </a:lnTo>
                  <a:cubicBezTo>
                    <a:pt x="292" y="437"/>
                    <a:pt x="161" y="437"/>
                    <a:pt x="31" y="437"/>
                  </a:cubicBezTo>
                  <a:cubicBezTo>
                    <a:pt x="0" y="437"/>
                    <a:pt x="0" y="468"/>
                    <a:pt x="31" y="468"/>
                  </a:cubicBezTo>
                  <a:cubicBezTo>
                    <a:pt x="161" y="499"/>
                    <a:pt x="292" y="499"/>
                    <a:pt x="452" y="499"/>
                  </a:cubicBezTo>
                  <a:lnTo>
                    <a:pt x="452" y="912"/>
                  </a:lnTo>
                  <a:cubicBezTo>
                    <a:pt x="452" y="932"/>
                    <a:pt x="460" y="941"/>
                    <a:pt x="468" y="941"/>
                  </a:cubicBezTo>
                  <a:cubicBezTo>
                    <a:pt x="475" y="941"/>
                    <a:pt x="483" y="932"/>
                    <a:pt x="483" y="912"/>
                  </a:cubicBezTo>
                  <a:cubicBezTo>
                    <a:pt x="514" y="790"/>
                    <a:pt x="514" y="629"/>
                    <a:pt x="514" y="499"/>
                  </a:cubicBezTo>
                  <a:cubicBezTo>
                    <a:pt x="644" y="499"/>
                    <a:pt x="797" y="499"/>
                    <a:pt x="927" y="468"/>
                  </a:cubicBezTo>
                  <a:lnTo>
                    <a:pt x="927" y="437"/>
                  </a:lnTo>
                  <a:cubicBezTo>
                    <a:pt x="797" y="437"/>
                    <a:pt x="644" y="407"/>
                    <a:pt x="514" y="407"/>
                  </a:cubicBezTo>
                  <a:lnTo>
                    <a:pt x="514" y="24"/>
                  </a:lnTo>
                  <a:cubicBezTo>
                    <a:pt x="498" y="8"/>
                    <a:pt x="491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 rot="5400000" flipH="1">
              <a:off x="8545504" y="3142667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 rot="5400000" flipH="1">
              <a:off x="8545551" y="2792853"/>
              <a:ext cx="184988" cy="233089"/>
            </a:xfrm>
            <a:custGeom>
              <a:avLst/>
              <a:gdLst/>
              <a:ahLst/>
              <a:cxnLst/>
              <a:rect l="l" t="t" r="r" b="b"/>
              <a:pathLst>
                <a:path w="1977" h="2491" extrusionOk="0">
                  <a:moveTo>
                    <a:pt x="1625" y="223"/>
                  </a:moveTo>
                  <a:lnTo>
                    <a:pt x="1625" y="223"/>
                  </a:lnTo>
                  <a:lnTo>
                    <a:pt x="1625" y="223"/>
                  </a:lnTo>
                  <a:close/>
                  <a:moveTo>
                    <a:pt x="1372" y="545"/>
                  </a:moveTo>
                  <a:cubicBezTo>
                    <a:pt x="1372" y="576"/>
                    <a:pt x="1402" y="606"/>
                    <a:pt x="1402" y="644"/>
                  </a:cubicBezTo>
                  <a:lnTo>
                    <a:pt x="1402" y="736"/>
                  </a:lnTo>
                  <a:cubicBezTo>
                    <a:pt x="1372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cubicBezTo>
                    <a:pt x="1594" y="706"/>
                    <a:pt x="1625" y="897"/>
                    <a:pt x="1625" y="1089"/>
                  </a:cubicBezTo>
                  <a:cubicBezTo>
                    <a:pt x="1563" y="897"/>
                    <a:pt x="1563" y="675"/>
                    <a:pt x="1594" y="514"/>
                  </a:cubicBezTo>
                  <a:close/>
                  <a:moveTo>
                    <a:pt x="1563" y="1219"/>
                  </a:moveTo>
                  <a:cubicBezTo>
                    <a:pt x="1594" y="1250"/>
                    <a:pt x="1594" y="1280"/>
                    <a:pt x="1594" y="1342"/>
                  </a:cubicBezTo>
                  <a:lnTo>
                    <a:pt x="1594" y="1533"/>
                  </a:lnTo>
                  <a:cubicBezTo>
                    <a:pt x="1594" y="1441"/>
                    <a:pt x="1594" y="1311"/>
                    <a:pt x="1563" y="1219"/>
                  </a:cubicBezTo>
                  <a:close/>
                  <a:moveTo>
                    <a:pt x="1785" y="453"/>
                  </a:moveTo>
                  <a:cubicBezTo>
                    <a:pt x="1816" y="545"/>
                    <a:pt x="1816" y="644"/>
                    <a:pt x="1816" y="736"/>
                  </a:cubicBezTo>
                  <a:cubicBezTo>
                    <a:pt x="1816" y="798"/>
                    <a:pt x="1847" y="836"/>
                    <a:pt x="1847" y="867"/>
                  </a:cubicBezTo>
                  <a:lnTo>
                    <a:pt x="1755" y="1694"/>
                  </a:lnTo>
                  <a:cubicBezTo>
                    <a:pt x="1724" y="1633"/>
                    <a:pt x="1724" y="1564"/>
                    <a:pt x="1686" y="1472"/>
                  </a:cubicBezTo>
                  <a:cubicBezTo>
                    <a:pt x="1755" y="1150"/>
                    <a:pt x="1755" y="767"/>
                    <a:pt x="1785" y="453"/>
                  </a:cubicBezTo>
                  <a:close/>
                  <a:moveTo>
                    <a:pt x="1303" y="576"/>
                  </a:moveTo>
                  <a:cubicBezTo>
                    <a:pt x="1372" y="989"/>
                    <a:pt x="1341" y="1411"/>
                    <a:pt x="1272" y="1824"/>
                  </a:cubicBezTo>
                  <a:lnTo>
                    <a:pt x="1241" y="1533"/>
                  </a:lnTo>
                  <a:lnTo>
                    <a:pt x="1303" y="576"/>
                  </a:lnTo>
                  <a:close/>
                  <a:moveTo>
                    <a:pt x="1111" y="1"/>
                  </a:moveTo>
                  <a:lnTo>
                    <a:pt x="1081" y="292"/>
                  </a:lnTo>
                  <a:lnTo>
                    <a:pt x="1019" y="292"/>
                  </a:lnTo>
                  <a:cubicBezTo>
                    <a:pt x="1019" y="353"/>
                    <a:pt x="1050" y="415"/>
                    <a:pt x="1050" y="484"/>
                  </a:cubicBezTo>
                  <a:cubicBezTo>
                    <a:pt x="1019" y="706"/>
                    <a:pt x="989" y="928"/>
                    <a:pt x="958" y="1150"/>
                  </a:cubicBezTo>
                  <a:cubicBezTo>
                    <a:pt x="958" y="928"/>
                    <a:pt x="920" y="736"/>
                    <a:pt x="920" y="545"/>
                  </a:cubicBezTo>
                  <a:lnTo>
                    <a:pt x="858" y="545"/>
                  </a:lnTo>
                  <a:lnTo>
                    <a:pt x="858" y="1150"/>
                  </a:lnTo>
                  <a:lnTo>
                    <a:pt x="797" y="1150"/>
                  </a:lnTo>
                  <a:cubicBezTo>
                    <a:pt x="767" y="897"/>
                    <a:pt x="767" y="606"/>
                    <a:pt x="728" y="323"/>
                  </a:cubicBezTo>
                  <a:lnTo>
                    <a:pt x="698" y="101"/>
                  </a:lnTo>
                  <a:lnTo>
                    <a:pt x="667" y="323"/>
                  </a:lnTo>
                  <a:cubicBezTo>
                    <a:pt x="575" y="836"/>
                    <a:pt x="506" y="1342"/>
                    <a:pt x="414" y="1855"/>
                  </a:cubicBezTo>
                  <a:lnTo>
                    <a:pt x="284" y="223"/>
                  </a:lnTo>
                  <a:lnTo>
                    <a:pt x="223" y="261"/>
                  </a:lnTo>
                  <a:cubicBezTo>
                    <a:pt x="223" y="767"/>
                    <a:pt x="192" y="1311"/>
                    <a:pt x="154" y="1855"/>
                  </a:cubicBezTo>
                  <a:cubicBezTo>
                    <a:pt x="92" y="1311"/>
                    <a:pt x="62" y="736"/>
                    <a:pt x="62" y="192"/>
                  </a:cubicBezTo>
                  <a:lnTo>
                    <a:pt x="0" y="192"/>
                  </a:lnTo>
                  <a:cubicBezTo>
                    <a:pt x="0" y="867"/>
                    <a:pt x="31" y="1503"/>
                    <a:pt x="123" y="2177"/>
                  </a:cubicBezTo>
                  <a:lnTo>
                    <a:pt x="154" y="2429"/>
                  </a:lnTo>
                  <a:lnTo>
                    <a:pt x="192" y="2177"/>
                  </a:lnTo>
                  <a:cubicBezTo>
                    <a:pt x="223" y="1755"/>
                    <a:pt x="253" y="1311"/>
                    <a:pt x="284" y="897"/>
                  </a:cubicBezTo>
                  <a:lnTo>
                    <a:pt x="414" y="2460"/>
                  </a:lnTo>
                  <a:lnTo>
                    <a:pt x="445" y="2177"/>
                  </a:lnTo>
                  <a:cubicBezTo>
                    <a:pt x="506" y="1633"/>
                    <a:pt x="606" y="1089"/>
                    <a:pt x="667" y="576"/>
                  </a:cubicBezTo>
                  <a:cubicBezTo>
                    <a:pt x="728" y="1089"/>
                    <a:pt x="767" y="1633"/>
                    <a:pt x="767" y="2177"/>
                  </a:cubicBezTo>
                  <a:lnTo>
                    <a:pt x="828" y="2177"/>
                  </a:lnTo>
                  <a:cubicBezTo>
                    <a:pt x="858" y="2108"/>
                    <a:pt x="858" y="2016"/>
                    <a:pt x="889" y="1916"/>
                  </a:cubicBezTo>
                  <a:lnTo>
                    <a:pt x="889" y="1947"/>
                  </a:lnTo>
                  <a:cubicBezTo>
                    <a:pt x="858" y="2077"/>
                    <a:pt x="858" y="2207"/>
                    <a:pt x="889" y="2299"/>
                  </a:cubicBezTo>
                  <a:lnTo>
                    <a:pt x="958" y="2299"/>
                  </a:lnTo>
                  <a:lnTo>
                    <a:pt x="958" y="1947"/>
                  </a:lnTo>
                  <a:cubicBezTo>
                    <a:pt x="958" y="1755"/>
                    <a:pt x="989" y="1564"/>
                    <a:pt x="1019" y="1372"/>
                  </a:cubicBezTo>
                  <a:cubicBezTo>
                    <a:pt x="1050" y="1280"/>
                    <a:pt x="1050" y="1150"/>
                    <a:pt x="1081" y="1028"/>
                  </a:cubicBezTo>
                  <a:lnTo>
                    <a:pt x="1081" y="1602"/>
                  </a:lnTo>
                  <a:cubicBezTo>
                    <a:pt x="1050" y="1755"/>
                    <a:pt x="1050" y="1916"/>
                    <a:pt x="1050" y="2108"/>
                  </a:cubicBezTo>
                  <a:lnTo>
                    <a:pt x="1111" y="2108"/>
                  </a:lnTo>
                  <a:cubicBezTo>
                    <a:pt x="1111" y="1947"/>
                    <a:pt x="1150" y="1755"/>
                    <a:pt x="1150" y="1602"/>
                  </a:cubicBezTo>
                  <a:cubicBezTo>
                    <a:pt x="1150" y="1533"/>
                    <a:pt x="1150" y="1472"/>
                    <a:pt x="1180" y="1411"/>
                  </a:cubicBezTo>
                  <a:lnTo>
                    <a:pt x="1180" y="1533"/>
                  </a:lnTo>
                  <a:lnTo>
                    <a:pt x="1180" y="1663"/>
                  </a:lnTo>
                  <a:cubicBezTo>
                    <a:pt x="1150" y="1824"/>
                    <a:pt x="1150" y="2016"/>
                    <a:pt x="1180" y="2207"/>
                  </a:cubicBezTo>
                  <a:lnTo>
                    <a:pt x="1211" y="2330"/>
                  </a:lnTo>
                  <a:lnTo>
                    <a:pt x="1241" y="2207"/>
                  </a:lnTo>
                  <a:lnTo>
                    <a:pt x="1272" y="2491"/>
                  </a:lnTo>
                  <a:lnTo>
                    <a:pt x="1303" y="2207"/>
                  </a:lnTo>
                  <a:cubicBezTo>
                    <a:pt x="1372" y="1755"/>
                    <a:pt x="1402" y="1280"/>
                    <a:pt x="1433" y="798"/>
                  </a:cubicBezTo>
                  <a:cubicBezTo>
                    <a:pt x="1464" y="928"/>
                    <a:pt x="1494" y="1089"/>
                    <a:pt x="1494" y="1219"/>
                  </a:cubicBezTo>
                  <a:cubicBezTo>
                    <a:pt x="1494" y="1311"/>
                    <a:pt x="1464" y="1441"/>
                    <a:pt x="1464" y="1503"/>
                  </a:cubicBezTo>
                  <a:cubicBezTo>
                    <a:pt x="1464" y="1725"/>
                    <a:pt x="1464" y="1916"/>
                    <a:pt x="1494" y="2108"/>
                  </a:cubicBezTo>
                  <a:lnTo>
                    <a:pt x="1494" y="2299"/>
                  </a:lnTo>
                  <a:lnTo>
                    <a:pt x="1494" y="2491"/>
                  </a:lnTo>
                  <a:lnTo>
                    <a:pt x="1563" y="2207"/>
                  </a:lnTo>
                  <a:cubicBezTo>
                    <a:pt x="1625" y="2046"/>
                    <a:pt x="1655" y="1855"/>
                    <a:pt x="1686" y="1694"/>
                  </a:cubicBezTo>
                  <a:cubicBezTo>
                    <a:pt x="1686" y="1824"/>
                    <a:pt x="1724" y="1947"/>
                    <a:pt x="1686" y="2046"/>
                  </a:cubicBezTo>
                  <a:lnTo>
                    <a:pt x="1686" y="2138"/>
                  </a:lnTo>
                  <a:lnTo>
                    <a:pt x="1755" y="2138"/>
                  </a:lnTo>
                  <a:lnTo>
                    <a:pt x="1755" y="2077"/>
                  </a:lnTo>
                  <a:lnTo>
                    <a:pt x="1847" y="1342"/>
                  </a:lnTo>
                  <a:lnTo>
                    <a:pt x="1847" y="1342"/>
                  </a:lnTo>
                  <a:cubicBezTo>
                    <a:pt x="1847" y="1472"/>
                    <a:pt x="1847" y="1633"/>
                    <a:pt x="1816" y="1755"/>
                  </a:cubicBezTo>
                  <a:cubicBezTo>
                    <a:pt x="1816" y="1916"/>
                    <a:pt x="1816" y="2046"/>
                    <a:pt x="1785" y="2177"/>
                  </a:cubicBezTo>
                  <a:lnTo>
                    <a:pt x="1847" y="2177"/>
                  </a:lnTo>
                  <a:cubicBezTo>
                    <a:pt x="1877" y="2046"/>
                    <a:pt x="1877" y="1916"/>
                    <a:pt x="1877" y="1755"/>
                  </a:cubicBezTo>
                  <a:cubicBezTo>
                    <a:pt x="1946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77" y="576"/>
                  </a:lnTo>
                  <a:cubicBezTo>
                    <a:pt x="1847" y="484"/>
                    <a:pt x="1816" y="384"/>
                    <a:pt x="1785" y="292"/>
                  </a:cubicBezTo>
                  <a:lnTo>
                    <a:pt x="1724" y="192"/>
                  </a:lnTo>
                  <a:lnTo>
                    <a:pt x="1724" y="292"/>
                  </a:lnTo>
                  <a:cubicBezTo>
                    <a:pt x="1724" y="576"/>
                    <a:pt x="1686" y="836"/>
                    <a:pt x="1686" y="1089"/>
                  </a:cubicBezTo>
                  <a:cubicBezTo>
                    <a:pt x="1686" y="836"/>
                    <a:pt x="1655" y="576"/>
                    <a:pt x="1625" y="323"/>
                  </a:cubicBezTo>
                  <a:lnTo>
                    <a:pt x="1625" y="223"/>
                  </a:lnTo>
                  <a:lnTo>
                    <a:pt x="1563" y="323"/>
                  </a:lnTo>
                  <a:cubicBezTo>
                    <a:pt x="1533" y="415"/>
                    <a:pt x="1533" y="484"/>
                    <a:pt x="1533" y="545"/>
                  </a:cubicBezTo>
                  <a:cubicBezTo>
                    <a:pt x="1494" y="484"/>
                    <a:pt x="1494" y="415"/>
                    <a:pt x="1464" y="353"/>
                  </a:cubicBezTo>
                  <a:lnTo>
                    <a:pt x="1433" y="131"/>
                  </a:lnTo>
                  <a:lnTo>
                    <a:pt x="1402" y="353"/>
                  </a:lnTo>
                  <a:lnTo>
                    <a:pt x="1402" y="484"/>
                  </a:lnTo>
                  <a:cubicBezTo>
                    <a:pt x="1372" y="453"/>
                    <a:pt x="1372" y="384"/>
                    <a:pt x="1341" y="353"/>
                  </a:cubicBezTo>
                  <a:lnTo>
                    <a:pt x="1241" y="223"/>
                  </a:lnTo>
                  <a:lnTo>
                    <a:pt x="1272" y="384"/>
                  </a:lnTo>
                  <a:lnTo>
                    <a:pt x="1272" y="484"/>
                  </a:lnTo>
                  <a:lnTo>
                    <a:pt x="1241" y="484"/>
                  </a:lnTo>
                  <a:cubicBezTo>
                    <a:pt x="1211" y="576"/>
                    <a:pt x="1211" y="706"/>
                    <a:pt x="1180" y="867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2"/>
            <p:cNvSpPr/>
            <p:nvPr/>
          </p:nvSpPr>
          <p:spPr>
            <a:xfrm rot="5400000" flipH="1">
              <a:off x="8312404" y="2977892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2"/>
            <p:cNvSpPr/>
            <p:nvPr/>
          </p:nvSpPr>
          <p:spPr>
            <a:xfrm rot="-2242918" flipH="1">
              <a:off x="1413124" y="698508"/>
              <a:ext cx="2875" cy="177716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 rot="-2242918" flipH="1">
              <a:off x="1404213" y="698727"/>
              <a:ext cx="20126" cy="177716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 rot="-2242918" flipH="1">
              <a:off x="1378573" y="721241"/>
              <a:ext cx="5661" cy="183825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 rot="-2242918" flipH="1">
              <a:off x="1371088" y="720764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 rot="-2242918" flipH="1">
              <a:off x="1355041" y="745169"/>
              <a:ext cx="6289" cy="178344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2"/>
            <p:cNvSpPr/>
            <p:nvPr/>
          </p:nvSpPr>
          <p:spPr>
            <a:xfrm rot="-2242918" flipH="1">
              <a:off x="1347620" y="744883"/>
              <a:ext cx="22822" cy="18113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2"/>
            <p:cNvSpPr/>
            <p:nvPr/>
          </p:nvSpPr>
          <p:spPr>
            <a:xfrm rot="-2242918" flipH="1">
              <a:off x="1324730" y="762739"/>
              <a:ext cx="5661" cy="186610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32"/>
            <p:cNvSpPr/>
            <p:nvPr/>
          </p:nvSpPr>
          <p:spPr>
            <a:xfrm rot="-2242918" flipH="1">
              <a:off x="1316399" y="762549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32"/>
            <p:cNvSpPr/>
            <p:nvPr/>
          </p:nvSpPr>
          <p:spPr>
            <a:xfrm rot="-2242918" flipH="1">
              <a:off x="1294141" y="796440"/>
              <a:ext cx="11051" cy="168731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32"/>
            <p:cNvSpPr/>
            <p:nvPr/>
          </p:nvSpPr>
          <p:spPr>
            <a:xfrm rot="-2242918" flipH="1">
              <a:off x="1284119" y="793377"/>
              <a:ext cx="29021" cy="172145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2"/>
            <p:cNvSpPr/>
            <p:nvPr/>
          </p:nvSpPr>
          <p:spPr>
            <a:xfrm rot="-2242918" flipH="1">
              <a:off x="1413124" y="452733"/>
              <a:ext cx="2875" cy="177716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2"/>
            <p:cNvSpPr/>
            <p:nvPr/>
          </p:nvSpPr>
          <p:spPr>
            <a:xfrm rot="-2242918" flipH="1">
              <a:off x="1404213" y="452952"/>
              <a:ext cx="20126" cy="177716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2"/>
            <p:cNvSpPr/>
            <p:nvPr/>
          </p:nvSpPr>
          <p:spPr>
            <a:xfrm rot="-2242918" flipH="1">
              <a:off x="1378573" y="475466"/>
              <a:ext cx="5661" cy="183825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2"/>
            <p:cNvSpPr/>
            <p:nvPr/>
          </p:nvSpPr>
          <p:spPr>
            <a:xfrm rot="-2242918" flipH="1">
              <a:off x="1371088" y="474989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2"/>
            <p:cNvSpPr/>
            <p:nvPr/>
          </p:nvSpPr>
          <p:spPr>
            <a:xfrm rot="-2242918" flipH="1">
              <a:off x="1355041" y="499394"/>
              <a:ext cx="6289" cy="178344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2"/>
            <p:cNvSpPr/>
            <p:nvPr/>
          </p:nvSpPr>
          <p:spPr>
            <a:xfrm rot="-2242918" flipH="1">
              <a:off x="1347620" y="499108"/>
              <a:ext cx="22822" cy="18113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2"/>
            <p:cNvSpPr/>
            <p:nvPr/>
          </p:nvSpPr>
          <p:spPr>
            <a:xfrm rot="-2242918" flipH="1">
              <a:off x="1324730" y="516964"/>
              <a:ext cx="5661" cy="186610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32"/>
            <p:cNvSpPr/>
            <p:nvPr/>
          </p:nvSpPr>
          <p:spPr>
            <a:xfrm rot="-2242918" flipH="1">
              <a:off x="1316399" y="516774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32"/>
            <p:cNvSpPr/>
            <p:nvPr/>
          </p:nvSpPr>
          <p:spPr>
            <a:xfrm rot="-2242918" flipH="1">
              <a:off x="1294141" y="550665"/>
              <a:ext cx="11051" cy="168731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2"/>
            <p:cNvSpPr/>
            <p:nvPr/>
          </p:nvSpPr>
          <p:spPr>
            <a:xfrm rot="-2242918" flipH="1">
              <a:off x="1284119" y="547602"/>
              <a:ext cx="29021" cy="172145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2"/>
            <p:cNvSpPr/>
            <p:nvPr/>
          </p:nvSpPr>
          <p:spPr>
            <a:xfrm rot="-2242918" flipH="1">
              <a:off x="1171749" y="652233"/>
              <a:ext cx="2875" cy="177716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2"/>
            <p:cNvSpPr/>
            <p:nvPr/>
          </p:nvSpPr>
          <p:spPr>
            <a:xfrm rot="-2242918" flipH="1">
              <a:off x="1162838" y="652452"/>
              <a:ext cx="20126" cy="177716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2"/>
            <p:cNvSpPr/>
            <p:nvPr/>
          </p:nvSpPr>
          <p:spPr>
            <a:xfrm rot="-2242918" flipH="1">
              <a:off x="1137198" y="674966"/>
              <a:ext cx="5661" cy="183825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32"/>
            <p:cNvSpPr/>
            <p:nvPr/>
          </p:nvSpPr>
          <p:spPr>
            <a:xfrm rot="-2242918" flipH="1">
              <a:off x="1129713" y="674489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32"/>
            <p:cNvSpPr/>
            <p:nvPr/>
          </p:nvSpPr>
          <p:spPr>
            <a:xfrm rot="-2242918" flipH="1">
              <a:off x="1113666" y="698894"/>
              <a:ext cx="6289" cy="178344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2"/>
            <p:cNvSpPr/>
            <p:nvPr/>
          </p:nvSpPr>
          <p:spPr>
            <a:xfrm rot="-2242918" flipH="1">
              <a:off x="1106245" y="698608"/>
              <a:ext cx="22822" cy="18113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2"/>
            <p:cNvSpPr/>
            <p:nvPr/>
          </p:nvSpPr>
          <p:spPr>
            <a:xfrm rot="-2242918" flipH="1">
              <a:off x="1083355" y="716464"/>
              <a:ext cx="5661" cy="186610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2"/>
            <p:cNvSpPr/>
            <p:nvPr/>
          </p:nvSpPr>
          <p:spPr>
            <a:xfrm rot="-2242918" flipH="1">
              <a:off x="1075024" y="716274"/>
              <a:ext cx="22822" cy="186610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2"/>
            <p:cNvSpPr/>
            <p:nvPr/>
          </p:nvSpPr>
          <p:spPr>
            <a:xfrm rot="-2242918" flipH="1">
              <a:off x="1052766" y="750165"/>
              <a:ext cx="11051" cy="168731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2"/>
            <p:cNvSpPr/>
            <p:nvPr/>
          </p:nvSpPr>
          <p:spPr>
            <a:xfrm rot="-2242918" flipH="1">
              <a:off x="1042744" y="747102"/>
              <a:ext cx="29021" cy="172145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4" name="Google Shape;3564;p33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3565" name="Google Shape;3565;p33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6" name="Google Shape;3566;p33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7" name="Google Shape;3567;p33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8" name="Google Shape;3568;p33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9" name="Google Shape;3569;p33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0" name="Google Shape;3570;p33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1" name="Google Shape;3571;p33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2" name="Google Shape;3572;p33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3" name="Google Shape;3573;p33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4" name="Google Shape;3574;p33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5" name="Google Shape;3575;p33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6" name="Google Shape;3576;p33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7" name="Google Shape;3577;p33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8" name="Google Shape;3578;p33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9" name="Google Shape;3579;p33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0" name="Google Shape;3580;p33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1" name="Google Shape;3581;p33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2" name="Google Shape;3582;p33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3" name="Google Shape;3583;p33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4" name="Google Shape;3584;p33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5" name="Google Shape;3585;p33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6" name="Google Shape;3586;p33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7" name="Google Shape;3587;p33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8" name="Google Shape;3588;p33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9" name="Google Shape;3589;p33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0" name="Google Shape;3590;p33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1" name="Google Shape;3591;p33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2" name="Google Shape;3592;p33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3" name="Google Shape;3593;p33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4" name="Google Shape;3594;p33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5" name="Google Shape;3595;p33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6" name="Google Shape;3596;p33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7" name="Google Shape;3597;p33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8" name="Google Shape;3598;p33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9" name="Google Shape;3599;p33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0" name="Google Shape;3600;p33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1" name="Google Shape;3601;p33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2" name="Google Shape;3602;p33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3" name="Google Shape;3603;p33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4" name="Google Shape;3604;p33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5" name="Google Shape;3605;p33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6" name="Google Shape;3606;p33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7" name="Google Shape;3607;p33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8" name="Google Shape;3608;p33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9" name="Google Shape;3609;p33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0" name="Google Shape;3610;p33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1" name="Google Shape;3611;p33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2" name="Google Shape;3612;p33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3" name="Google Shape;3613;p33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4" name="Google Shape;3614;p33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5" name="Google Shape;3615;p33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6" name="Google Shape;3616;p33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7" name="Google Shape;3617;p33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8" name="Google Shape;3618;p33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9" name="Google Shape;3619;p33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0" name="Google Shape;3620;p33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1" name="Google Shape;3621;p33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22" name="Google Shape;3622;p33"/>
          <p:cNvGrpSpPr/>
          <p:nvPr/>
        </p:nvGrpSpPr>
        <p:grpSpPr>
          <a:xfrm>
            <a:off x="340415" y="376155"/>
            <a:ext cx="8642035" cy="4599020"/>
            <a:chOff x="340415" y="376155"/>
            <a:chExt cx="8642035" cy="4599020"/>
          </a:xfrm>
        </p:grpSpPr>
        <p:sp>
          <p:nvSpPr>
            <p:cNvPr id="3623" name="Google Shape;3623;p33"/>
            <p:cNvSpPr/>
            <p:nvPr/>
          </p:nvSpPr>
          <p:spPr>
            <a:xfrm flipH="1">
              <a:off x="8649456" y="487961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3"/>
            <p:cNvSpPr/>
            <p:nvPr/>
          </p:nvSpPr>
          <p:spPr>
            <a:xfrm flipH="1">
              <a:off x="8864597" y="1676709"/>
              <a:ext cx="111119" cy="107780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75" y="0"/>
                  </a:moveTo>
                  <a:cubicBezTo>
                    <a:pt x="514" y="123"/>
                    <a:pt x="483" y="253"/>
                    <a:pt x="453" y="383"/>
                  </a:cubicBezTo>
                  <a:cubicBezTo>
                    <a:pt x="323" y="353"/>
                    <a:pt x="162" y="314"/>
                    <a:pt x="31" y="284"/>
                  </a:cubicBezTo>
                  <a:cubicBezTo>
                    <a:pt x="1" y="284"/>
                    <a:pt x="1" y="314"/>
                    <a:pt x="31" y="314"/>
                  </a:cubicBezTo>
                  <a:cubicBezTo>
                    <a:pt x="162" y="383"/>
                    <a:pt x="292" y="414"/>
                    <a:pt x="415" y="444"/>
                  </a:cubicBezTo>
                  <a:cubicBezTo>
                    <a:pt x="384" y="575"/>
                    <a:pt x="353" y="736"/>
                    <a:pt x="323" y="828"/>
                  </a:cubicBezTo>
                  <a:cubicBezTo>
                    <a:pt x="301" y="849"/>
                    <a:pt x="325" y="871"/>
                    <a:pt x="341" y="871"/>
                  </a:cubicBezTo>
                  <a:cubicBezTo>
                    <a:pt x="348" y="871"/>
                    <a:pt x="353" y="867"/>
                    <a:pt x="353" y="858"/>
                  </a:cubicBezTo>
                  <a:cubicBezTo>
                    <a:pt x="384" y="736"/>
                    <a:pt x="453" y="605"/>
                    <a:pt x="483" y="475"/>
                  </a:cubicBezTo>
                  <a:cubicBezTo>
                    <a:pt x="606" y="506"/>
                    <a:pt x="767" y="575"/>
                    <a:pt x="897" y="575"/>
                  </a:cubicBezTo>
                  <a:lnTo>
                    <a:pt x="897" y="544"/>
                  </a:lnTo>
                  <a:cubicBezTo>
                    <a:pt x="767" y="475"/>
                    <a:pt x="644" y="444"/>
                    <a:pt x="514" y="383"/>
                  </a:cubicBezTo>
                  <a:cubicBezTo>
                    <a:pt x="545" y="253"/>
                    <a:pt x="575" y="123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3"/>
            <p:cNvSpPr/>
            <p:nvPr/>
          </p:nvSpPr>
          <p:spPr>
            <a:xfrm flipH="1">
              <a:off x="7865526" y="1398636"/>
              <a:ext cx="98621" cy="97757"/>
            </a:xfrm>
            <a:custGeom>
              <a:avLst/>
              <a:gdLst/>
              <a:ahLst/>
              <a:cxnLst/>
              <a:rect l="l" t="t" r="r" b="b"/>
              <a:pathLst>
                <a:path w="797" h="790" extrusionOk="0">
                  <a:moveTo>
                    <a:pt x="192" y="0"/>
                  </a:moveTo>
                  <a:cubicBezTo>
                    <a:pt x="192" y="0"/>
                    <a:pt x="161" y="0"/>
                    <a:pt x="161" y="31"/>
                  </a:cubicBezTo>
                  <a:cubicBezTo>
                    <a:pt x="222" y="161"/>
                    <a:pt x="284" y="253"/>
                    <a:pt x="353" y="383"/>
                  </a:cubicBezTo>
                  <a:cubicBezTo>
                    <a:pt x="253" y="444"/>
                    <a:pt x="130" y="544"/>
                    <a:pt x="31" y="605"/>
                  </a:cubicBezTo>
                  <a:cubicBezTo>
                    <a:pt x="0" y="605"/>
                    <a:pt x="0" y="636"/>
                    <a:pt x="31" y="636"/>
                  </a:cubicBezTo>
                  <a:cubicBezTo>
                    <a:pt x="161" y="575"/>
                    <a:pt x="284" y="506"/>
                    <a:pt x="383" y="444"/>
                  </a:cubicBezTo>
                  <a:cubicBezTo>
                    <a:pt x="475" y="544"/>
                    <a:pt x="544" y="667"/>
                    <a:pt x="605" y="766"/>
                  </a:cubicBezTo>
                  <a:cubicBezTo>
                    <a:pt x="621" y="781"/>
                    <a:pt x="636" y="789"/>
                    <a:pt x="644" y="789"/>
                  </a:cubicBezTo>
                  <a:cubicBezTo>
                    <a:pt x="651" y="789"/>
                    <a:pt x="651" y="781"/>
                    <a:pt x="636" y="766"/>
                  </a:cubicBezTo>
                  <a:cubicBezTo>
                    <a:pt x="575" y="636"/>
                    <a:pt x="514" y="506"/>
                    <a:pt x="445" y="383"/>
                  </a:cubicBezTo>
                  <a:cubicBezTo>
                    <a:pt x="575" y="314"/>
                    <a:pt x="705" y="253"/>
                    <a:pt x="797" y="192"/>
                  </a:cubicBezTo>
                  <a:cubicBezTo>
                    <a:pt x="797" y="170"/>
                    <a:pt x="797" y="145"/>
                    <a:pt x="786" y="145"/>
                  </a:cubicBezTo>
                  <a:cubicBezTo>
                    <a:pt x="782" y="145"/>
                    <a:pt x="776" y="149"/>
                    <a:pt x="766" y="161"/>
                  </a:cubicBezTo>
                  <a:cubicBezTo>
                    <a:pt x="667" y="192"/>
                    <a:pt x="544" y="283"/>
                    <a:pt x="414" y="352"/>
                  </a:cubicBezTo>
                  <a:cubicBezTo>
                    <a:pt x="353" y="222"/>
                    <a:pt x="284" y="92"/>
                    <a:pt x="1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3"/>
            <p:cNvSpPr/>
            <p:nvPr/>
          </p:nvSpPr>
          <p:spPr>
            <a:xfrm flipH="1">
              <a:off x="7554785" y="376155"/>
              <a:ext cx="98621" cy="95653"/>
            </a:xfrm>
            <a:custGeom>
              <a:avLst/>
              <a:gdLst/>
              <a:ahLst/>
              <a:cxnLst/>
              <a:rect l="l" t="t" r="r" b="b"/>
              <a:pathLst>
                <a:path w="797" h="773" extrusionOk="0">
                  <a:moveTo>
                    <a:pt x="657" y="1"/>
                  </a:moveTo>
                  <a:cubicBezTo>
                    <a:pt x="653" y="1"/>
                    <a:pt x="646" y="4"/>
                    <a:pt x="636" y="14"/>
                  </a:cubicBezTo>
                  <a:cubicBezTo>
                    <a:pt x="544" y="106"/>
                    <a:pt x="475" y="236"/>
                    <a:pt x="414" y="328"/>
                  </a:cubicBezTo>
                  <a:cubicBezTo>
                    <a:pt x="284" y="267"/>
                    <a:pt x="161" y="206"/>
                    <a:pt x="61" y="106"/>
                  </a:cubicBezTo>
                  <a:cubicBezTo>
                    <a:pt x="31" y="106"/>
                    <a:pt x="0" y="137"/>
                    <a:pt x="31" y="175"/>
                  </a:cubicBezTo>
                  <a:cubicBezTo>
                    <a:pt x="161" y="236"/>
                    <a:pt x="253" y="298"/>
                    <a:pt x="383" y="397"/>
                  </a:cubicBezTo>
                  <a:cubicBezTo>
                    <a:pt x="284" y="520"/>
                    <a:pt x="222" y="619"/>
                    <a:pt x="161" y="750"/>
                  </a:cubicBezTo>
                  <a:cubicBezTo>
                    <a:pt x="146" y="765"/>
                    <a:pt x="153" y="773"/>
                    <a:pt x="165" y="773"/>
                  </a:cubicBezTo>
                  <a:cubicBezTo>
                    <a:pt x="176" y="773"/>
                    <a:pt x="192" y="765"/>
                    <a:pt x="192" y="750"/>
                  </a:cubicBezTo>
                  <a:cubicBezTo>
                    <a:pt x="284" y="650"/>
                    <a:pt x="352" y="558"/>
                    <a:pt x="444" y="428"/>
                  </a:cubicBezTo>
                  <a:cubicBezTo>
                    <a:pt x="544" y="520"/>
                    <a:pt x="667" y="589"/>
                    <a:pt x="797" y="650"/>
                  </a:cubicBezTo>
                  <a:lnTo>
                    <a:pt x="797" y="619"/>
                  </a:lnTo>
                  <a:cubicBezTo>
                    <a:pt x="705" y="520"/>
                    <a:pt x="575" y="459"/>
                    <a:pt x="475" y="397"/>
                  </a:cubicBezTo>
                  <a:cubicBezTo>
                    <a:pt x="544" y="267"/>
                    <a:pt x="605" y="137"/>
                    <a:pt x="667" y="14"/>
                  </a:cubicBezTo>
                  <a:cubicBezTo>
                    <a:pt x="667" y="14"/>
                    <a:pt x="667" y="1"/>
                    <a:pt x="65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3"/>
            <p:cNvSpPr/>
            <p:nvPr/>
          </p:nvSpPr>
          <p:spPr>
            <a:xfrm flipH="1">
              <a:off x="519530" y="4730023"/>
              <a:ext cx="121265" cy="103944"/>
            </a:xfrm>
            <a:custGeom>
              <a:avLst/>
              <a:gdLst/>
              <a:ahLst/>
              <a:cxnLst/>
              <a:rect l="l" t="t" r="r" b="b"/>
              <a:pathLst>
                <a:path w="980" h="840" extrusionOk="0">
                  <a:moveTo>
                    <a:pt x="488" y="72"/>
                  </a:moveTo>
                  <a:cubicBezTo>
                    <a:pt x="642" y="72"/>
                    <a:pt x="768" y="209"/>
                    <a:pt x="826" y="346"/>
                  </a:cubicBezTo>
                  <a:cubicBezTo>
                    <a:pt x="857" y="538"/>
                    <a:pt x="788" y="691"/>
                    <a:pt x="596" y="760"/>
                  </a:cubicBezTo>
                  <a:cubicBezTo>
                    <a:pt x="568" y="769"/>
                    <a:pt x="540" y="773"/>
                    <a:pt x="513" y="773"/>
                  </a:cubicBezTo>
                  <a:cubicBezTo>
                    <a:pt x="361" y="773"/>
                    <a:pt x="241" y="636"/>
                    <a:pt x="183" y="499"/>
                  </a:cubicBezTo>
                  <a:cubicBezTo>
                    <a:pt x="121" y="346"/>
                    <a:pt x="252" y="155"/>
                    <a:pt x="405" y="86"/>
                  </a:cubicBezTo>
                  <a:cubicBezTo>
                    <a:pt x="433" y="77"/>
                    <a:pt x="461" y="72"/>
                    <a:pt x="488" y="72"/>
                  </a:cubicBezTo>
                  <a:close/>
                  <a:moveTo>
                    <a:pt x="525" y="0"/>
                  </a:moveTo>
                  <a:cubicBezTo>
                    <a:pt x="264" y="0"/>
                    <a:pt x="0" y="211"/>
                    <a:pt x="60" y="538"/>
                  </a:cubicBezTo>
                  <a:cubicBezTo>
                    <a:pt x="109" y="740"/>
                    <a:pt x="281" y="839"/>
                    <a:pt x="462" y="839"/>
                  </a:cubicBezTo>
                  <a:cubicBezTo>
                    <a:pt x="507" y="839"/>
                    <a:pt x="552" y="833"/>
                    <a:pt x="596" y="821"/>
                  </a:cubicBezTo>
                  <a:cubicBezTo>
                    <a:pt x="857" y="790"/>
                    <a:pt x="979" y="538"/>
                    <a:pt x="949" y="308"/>
                  </a:cubicBezTo>
                  <a:cubicBezTo>
                    <a:pt x="872" y="94"/>
                    <a:pt x="699" y="0"/>
                    <a:pt x="52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3"/>
            <p:cNvSpPr/>
            <p:nvPr/>
          </p:nvSpPr>
          <p:spPr>
            <a:xfrm flipH="1">
              <a:off x="1543350" y="4729718"/>
              <a:ext cx="124482" cy="104562"/>
            </a:xfrm>
            <a:custGeom>
              <a:avLst/>
              <a:gdLst/>
              <a:ahLst/>
              <a:cxnLst/>
              <a:rect l="l" t="t" r="r" b="b"/>
              <a:pathLst>
                <a:path w="1006" h="845" extrusionOk="0">
                  <a:moveTo>
                    <a:pt x="511" y="76"/>
                  </a:moveTo>
                  <a:cubicBezTo>
                    <a:pt x="650" y="76"/>
                    <a:pt x="788" y="210"/>
                    <a:pt x="814" y="345"/>
                  </a:cubicBezTo>
                  <a:cubicBezTo>
                    <a:pt x="845" y="506"/>
                    <a:pt x="783" y="697"/>
                    <a:pt x="592" y="758"/>
                  </a:cubicBezTo>
                  <a:cubicBezTo>
                    <a:pt x="566" y="770"/>
                    <a:pt x="538" y="775"/>
                    <a:pt x="511" y="775"/>
                  </a:cubicBezTo>
                  <a:cubicBezTo>
                    <a:pt x="373" y="775"/>
                    <a:pt x="234" y="640"/>
                    <a:pt x="209" y="506"/>
                  </a:cubicBezTo>
                  <a:cubicBezTo>
                    <a:pt x="140" y="345"/>
                    <a:pt x="239" y="123"/>
                    <a:pt x="431" y="92"/>
                  </a:cubicBezTo>
                  <a:cubicBezTo>
                    <a:pt x="457" y="81"/>
                    <a:pt x="484" y="76"/>
                    <a:pt x="511" y="76"/>
                  </a:cubicBezTo>
                  <a:close/>
                  <a:moveTo>
                    <a:pt x="530" y="1"/>
                  </a:moveTo>
                  <a:cubicBezTo>
                    <a:pt x="268" y="1"/>
                    <a:pt x="1" y="211"/>
                    <a:pt x="79" y="536"/>
                  </a:cubicBezTo>
                  <a:cubicBezTo>
                    <a:pt x="103" y="741"/>
                    <a:pt x="298" y="845"/>
                    <a:pt x="490" y="845"/>
                  </a:cubicBezTo>
                  <a:cubicBezTo>
                    <a:pt x="535" y="845"/>
                    <a:pt x="580" y="839"/>
                    <a:pt x="623" y="827"/>
                  </a:cubicBezTo>
                  <a:cubicBezTo>
                    <a:pt x="845" y="789"/>
                    <a:pt x="1006" y="536"/>
                    <a:pt x="944" y="314"/>
                  </a:cubicBezTo>
                  <a:cubicBezTo>
                    <a:pt x="880" y="96"/>
                    <a:pt x="706" y="1"/>
                    <a:pt x="53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3"/>
            <p:cNvSpPr/>
            <p:nvPr/>
          </p:nvSpPr>
          <p:spPr>
            <a:xfrm flipH="1">
              <a:off x="4085552" y="4505118"/>
              <a:ext cx="102457" cy="98252"/>
            </a:xfrm>
            <a:custGeom>
              <a:avLst/>
              <a:gdLst/>
              <a:ahLst/>
              <a:cxnLst/>
              <a:rect l="l" t="t" r="r" b="b"/>
              <a:pathLst>
                <a:path w="828" h="794" extrusionOk="0">
                  <a:moveTo>
                    <a:pt x="201" y="1"/>
                  </a:moveTo>
                  <a:cubicBezTo>
                    <a:pt x="192" y="1"/>
                    <a:pt x="192" y="14"/>
                    <a:pt x="192" y="14"/>
                  </a:cubicBezTo>
                  <a:cubicBezTo>
                    <a:pt x="223" y="144"/>
                    <a:pt x="284" y="267"/>
                    <a:pt x="384" y="397"/>
                  </a:cubicBezTo>
                  <a:cubicBezTo>
                    <a:pt x="253" y="459"/>
                    <a:pt x="154" y="528"/>
                    <a:pt x="31" y="619"/>
                  </a:cubicBezTo>
                  <a:cubicBezTo>
                    <a:pt x="1" y="619"/>
                    <a:pt x="31" y="650"/>
                    <a:pt x="62" y="650"/>
                  </a:cubicBezTo>
                  <a:cubicBezTo>
                    <a:pt x="154" y="589"/>
                    <a:pt x="284" y="528"/>
                    <a:pt x="414" y="428"/>
                  </a:cubicBezTo>
                  <a:cubicBezTo>
                    <a:pt x="476" y="558"/>
                    <a:pt x="537" y="688"/>
                    <a:pt x="636" y="780"/>
                  </a:cubicBezTo>
                  <a:cubicBezTo>
                    <a:pt x="636" y="789"/>
                    <a:pt x="639" y="793"/>
                    <a:pt x="643" y="793"/>
                  </a:cubicBezTo>
                  <a:cubicBezTo>
                    <a:pt x="652" y="793"/>
                    <a:pt x="667" y="771"/>
                    <a:pt x="667" y="750"/>
                  </a:cubicBezTo>
                  <a:cubicBezTo>
                    <a:pt x="606" y="650"/>
                    <a:pt x="537" y="528"/>
                    <a:pt x="476" y="397"/>
                  </a:cubicBezTo>
                  <a:cubicBezTo>
                    <a:pt x="575" y="336"/>
                    <a:pt x="698" y="267"/>
                    <a:pt x="797" y="175"/>
                  </a:cubicBezTo>
                  <a:cubicBezTo>
                    <a:pt x="828" y="175"/>
                    <a:pt x="797" y="144"/>
                    <a:pt x="797" y="144"/>
                  </a:cubicBezTo>
                  <a:cubicBezTo>
                    <a:pt x="667" y="206"/>
                    <a:pt x="537" y="267"/>
                    <a:pt x="445" y="367"/>
                  </a:cubicBezTo>
                  <a:cubicBezTo>
                    <a:pt x="384" y="236"/>
                    <a:pt x="284" y="114"/>
                    <a:pt x="223" y="14"/>
                  </a:cubicBezTo>
                  <a:cubicBezTo>
                    <a:pt x="213" y="4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3"/>
            <p:cNvSpPr/>
            <p:nvPr/>
          </p:nvSpPr>
          <p:spPr>
            <a:xfrm flipH="1">
              <a:off x="340415" y="3988077"/>
              <a:ext cx="98621" cy="96519"/>
            </a:xfrm>
            <a:custGeom>
              <a:avLst/>
              <a:gdLst/>
              <a:ahLst/>
              <a:cxnLst/>
              <a:rect l="l" t="t" r="r" b="b"/>
              <a:pathLst>
                <a:path w="797" h="780" extrusionOk="0">
                  <a:moveTo>
                    <a:pt x="644" y="0"/>
                  </a:moveTo>
                  <a:cubicBezTo>
                    <a:pt x="544" y="131"/>
                    <a:pt x="483" y="223"/>
                    <a:pt x="383" y="353"/>
                  </a:cubicBezTo>
                  <a:cubicBezTo>
                    <a:pt x="291" y="253"/>
                    <a:pt x="161" y="192"/>
                    <a:pt x="69" y="131"/>
                  </a:cubicBezTo>
                  <a:cubicBezTo>
                    <a:pt x="31" y="131"/>
                    <a:pt x="0" y="161"/>
                    <a:pt x="31" y="161"/>
                  </a:cubicBezTo>
                  <a:cubicBezTo>
                    <a:pt x="130" y="253"/>
                    <a:pt x="261" y="322"/>
                    <a:pt x="353" y="384"/>
                  </a:cubicBezTo>
                  <a:cubicBezTo>
                    <a:pt x="291" y="514"/>
                    <a:pt x="222" y="636"/>
                    <a:pt x="161" y="736"/>
                  </a:cubicBezTo>
                  <a:cubicBezTo>
                    <a:pt x="139" y="758"/>
                    <a:pt x="148" y="779"/>
                    <a:pt x="166" y="779"/>
                  </a:cubicBezTo>
                  <a:cubicBezTo>
                    <a:pt x="174" y="779"/>
                    <a:pt x="183" y="776"/>
                    <a:pt x="192" y="767"/>
                  </a:cubicBezTo>
                  <a:cubicBezTo>
                    <a:pt x="261" y="667"/>
                    <a:pt x="353" y="544"/>
                    <a:pt x="414" y="445"/>
                  </a:cubicBezTo>
                  <a:cubicBezTo>
                    <a:pt x="544" y="514"/>
                    <a:pt x="644" y="606"/>
                    <a:pt x="766" y="636"/>
                  </a:cubicBezTo>
                  <a:cubicBezTo>
                    <a:pt x="797" y="636"/>
                    <a:pt x="797" y="636"/>
                    <a:pt x="797" y="606"/>
                  </a:cubicBezTo>
                  <a:cubicBezTo>
                    <a:pt x="705" y="514"/>
                    <a:pt x="575" y="445"/>
                    <a:pt x="483" y="384"/>
                  </a:cubicBezTo>
                  <a:cubicBezTo>
                    <a:pt x="544" y="253"/>
                    <a:pt x="605" y="161"/>
                    <a:pt x="674" y="31"/>
                  </a:cubicBezTo>
                  <a:cubicBezTo>
                    <a:pt x="674" y="0"/>
                    <a:pt x="674" y="0"/>
                    <a:pt x="6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3"/>
            <p:cNvSpPr/>
            <p:nvPr/>
          </p:nvSpPr>
          <p:spPr>
            <a:xfrm flipH="1">
              <a:off x="532708" y="2675459"/>
              <a:ext cx="94909" cy="91198"/>
            </a:xfrm>
            <a:custGeom>
              <a:avLst/>
              <a:gdLst/>
              <a:ahLst/>
              <a:cxnLst/>
              <a:rect l="l" t="t" r="r" b="b"/>
              <a:pathLst>
                <a:path w="767" h="737" extrusionOk="0">
                  <a:moveTo>
                    <a:pt x="636" y="1"/>
                  </a:moveTo>
                  <a:cubicBezTo>
                    <a:pt x="544" y="93"/>
                    <a:pt x="445" y="192"/>
                    <a:pt x="383" y="323"/>
                  </a:cubicBezTo>
                  <a:cubicBezTo>
                    <a:pt x="291" y="223"/>
                    <a:pt x="161" y="131"/>
                    <a:pt x="31" y="62"/>
                  </a:cubicBezTo>
                  <a:cubicBezTo>
                    <a:pt x="31" y="62"/>
                    <a:pt x="0" y="93"/>
                    <a:pt x="31" y="93"/>
                  </a:cubicBezTo>
                  <a:lnTo>
                    <a:pt x="322" y="384"/>
                  </a:lnTo>
                  <a:cubicBezTo>
                    <a:pt x="253" y="476"/>
                    <a:pt x="161" y="575"/>
                    <a:pt x="100" y="706"/>
                  </a:cubicBezTo>
                  <a:cubicBezTo>
                    <a:pt x="62" y="706"/>
                    <a:pt x="100" y="736"/>
                    <a:pt x="131" y="736"/>
                  </a:cubicBezTo>
                  <a:cubicBezTo>
                    <a:pt x="192" y="606"/>
                    <a:pt x="291" y="514"/>
                    <a:pt x="383" y="414"/>
                  </a:cubicBezTo>
                  <a:cubicBezTo>
                    <a:pt x="483" y="476"/>
                    <a:pt x="606" y="575"/>
                    <a:pt x="705" y="667"/>
                  </a:cubicBezTo>
                  <a:cubicBezTo>
                    <a:pt x="736" y="667"/>
                    <a:pt x="766" y="637"/>
                    <a:pt x="736" y="637"/>
                  </a:cubicBezTo>
                  <a:cubicBezTo>
                    <a:pt x="636" y="545"/>
                    <a:pt x="544" y="445"/>
                    <a:pt x="414" y="353"/>
                  </a:cubicBezTo>
                  <a:cubicBezTo>
                    <a:pt x="514" y="254"/>
                    <a:pt x="606" y="162"/>
                    <a:pt x="674" y="31"/>
                  </a:cubicBezTo>
                  <a:cubicBezTo>
                    <a:pt x="674" y="1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3"/>
            <p:cNvSpPr/>
            <p:nvPr/>
          </p:nvSpPr>
          <p:spPr>
            <a:xfrm flipH="1">
              <a:off x="763314" y="3141003"/>
              <a:ext cx="120770" cy="103696"/>
            </a:xfrm>
            <a:custGeom>
              <a:avLst/>
              <a:gdLst/>
              <a:ahLst/>
              <a:cxnLst/>
              <a:rect l="l" t="t" r="r" b="b"/>
              <a:pathLst>
                <a:path w="976" h="838" extrusionOk="0">
                  <a:moveTo>
                    <a:pt x="487" y="52"/>
                  </a:moveTo>
                  <a:cubicBezTo>
                    <a:pt x="640" y="52"/>
                    <a:pt x="763" y="182"/>
                    <a:pt x="815" y="318"/>
                  </a:cubicBezTo>
                  <a:cubicBezTo>
                    <a:pt x="846" y="510"/>
                    <a:pt x="784" y="701"/>
                    <a:pt x="593" y="770"/>
                  </a:cubicBezTo>
                  <a:cubicBezTo>
                    <a:pt x="568" y="778"/>
                    <a:pt x="543" y="782"/>
                    <a:pt x="519" y="782"/>
                  </a:cubicBezTo>
                  <a:cubicBezTo>
                    <a:pt x="361" y="782"/>
                    <a:pt x="232" y="619"/>
                    <a:pt x="179" y="479"/>
                  </a:cubicBezTo>
                  <a:cubicBezTo>
                    <a:pt x="141" y="318"/>
                    <a:pt x="240" y="127"/>
                    <a:pt x="401" y="66"/>
                  </a:cubicBezTo>
                  <a:cubicBezTo>
                    <a:pt x="431" y="56"/>
                    <a:pt x="460" y="52"/>
                    <a:pt x="487" y="52"/>
                  </a:cubicBezTo>
                  <a:close/>
                  <a:moveTo>
                    <a:pt x="546" y="0"/>
                  </a:moveTo>
                  <a:cubicBezTo>
                    <a:pt x="280" y="0"/>
                    <a:pt x="0" y="213"/>
                    <a:pt x="79" y="541"/>
                  </a:cubicBezTo>
                  <a:cubicBezTo>
                    <a:pt x="106" y="742"/>
                    <a:pt x="333" y="837"/>
                    <a:pt x="538" y="837"/>
                  </a:cubicBezTo>
                  <a:cubicBezTo>
                    <a:pt x="567" y="837"/>
                    <a:pt x="596" y="835"/>
                    <a:pt x="623" y="832"/>
                  </a:cubicBezTo>
                  <a:cubicBezTo>
                    <a:pt x="846" y="770"/>
                    <a:pt x="976" y="510"/>
                    <a:pt x="945" y="288"/>
                  </a:cubicBezTo>
                  <a:cubicBezTo>
                    <a:pt x="882" y="87"/>
                    <a:pt x="717" y="0"/>
                    <a:pt x="54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3"/>
            <p:cNvSpPr/>
            <p:nvPr/>
          </p:nvSpPr>
          <p:spPr>
            <a:xfrm flipH="1">
              <a:off x="5841081" y="4866034"/>
              <a:ext cx="111119" cy="109141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591" y="1"/>
                  </a:moveTo>
                  <a:cubicBezTo>
                    <a:pt x="583" y="1"/>
                    <a:pt x="576" y="8"/>
                    <a:pt x="576" y="24"/>
                  </a:cubicBezTo>
                  <a:cubicBezTo>
                    <a:pt x="514" y="123"/>
                    <a:pt x="484" y="253"/>
                    <a:pt x="445" y="376"/>
                  </a:cubicBezTo>
                  <a:cubicBezTo>
                    <a:pt x="292" y="345"/>
                    <a:pt x="162" y="315"/>
                    <a:pt x="32" y="284"/>
                  </a:cubicBezTo>
                  <a:cubicBezTo>
                    <a:pt x="1" y="284"/>
                    <a:pt x="1" y="345"/>
                    <a:pt x="32" y="345"/>
                  </a:cubicBezTo>
                  <a:cubicBezTo>
                    <a:pt x="162" y="376"/>
                    <a:pt x="292" y="445"/>
                    <a:pt x="415" y="476"/>
                  </a:cubicBezTo>
                  <a:cubicBezTo>
                    <a:pt x="384" y="598"/>
                    <a:pt x="353" y="728"/>
                    <a:pt x="323" y="859"/>
                  </a:cubicBezTo>
                  <a:cubicBezTo>
                    <a:pt x="307" y="874"/>
                    <a:pt x="315" y="882"/>
                    <a:pt x="327" y="882"/>
                  </a:cubicBezTo>
                  <a:cubicBezTo>
                    <a:pt x="338" y="882"/>
                    <a:pt x="353" y="874"/>
                    <a:pt x="353" y="859"/>
                  </a:cubicBezTo>
                  <a:cubicBezTo>
                    <a:pt x="384" y="759"/>
                    <a:pt x="445" y="636"/>
                    <a:pt x="484" y="506"/>
                  </a:cubicBezTo>
                  <a:cubicBezTo>
                    <a:pt x="606" y="537"/>
                    <a:pt x="767" y="567"/>
                    <a:pt x="897" y="567"/>
                  </a:cubicBezTo>
                  <a:lnTo>
                    <a:pt x="897" y="537"/>
                  </a:lnTo>
                  <a:cubicBezTo>
                    <a:pt x="767" y="476"/>
                    <a:pt x="637" y="445"/>
                    <a:pt x="514" y="407"/>
                  </a:cubicBezTo>
                  <a:cubicBezTo>
                    <a:pt x="545" y="284"/>
                    <a:pt x="576" y="154"/>
                    <a:pt x="606" y="24"/>
                  </a:cubicBezTo>
                  <a:cubicBezTo>
                    <a:pt x="606" y="8"/>
                    <a:pt x="599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3"/>
            <p:cNvSpPr/>
            <p:nvPr/>
          </p:nvSpPr>
          <p:spPr>
            <a:xfrm flipH="1">
              <a:off x="8857844" y="3618136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3"/>
            <p:cNvSpPr/>
            <p:nvPr/>
          </p:nvSpPr>
          <p:spPr>
            <a:xfrm flipH="1">
              <a:off x="8029381" y="4866034"/>
              <a:ext cx="111119" cy="109141"/>
            </a:xfrm>
            <a:custGeom>
              <a:avLst/>
              <a:gdLst/>
              <a:ahLst/>
              <a:cxnLst/>
              <a:rect l="l" t="t" r="r" b="b"/>
              <a:pathLst>
                <a:path w="898" h="882" extrusionOk="0">
                  <a:moveTo>
                    <a:pt x="591" y="1"/>
                  </a:moveTo>
                  <a:cubicBezTo>
                    <a:pt x="583" y="1"/>
                    <a:pt x="576" y="8"/>
                    <a:pt x="576" y="24"/>
                  </a:cubicBezTo>
                  <a:cubicBezTo>
                    <a:pt x="514" y="123"/>
                    <a:pt x="484" y="253"/>
                    <a:pt x="445" y="376"/>
                  </a:cubicBezTo>
                  <a:cubicBezTo>
                    <a:pt x="292" y="345"/>
                    <a:pt x="162" y="315"/>
                    <a:pt x="32" y="284"/>
                  </a:cubicBezTo>
                  <a:cubicBezTo>
                    <a:pt x="1" y="284"/>
                    <a:pt x="1" y="345"/>
                    <a:pt x="32" y="345"/>
                  </a:cubicBezTo>
                  <a:cubicBezTo>
                    <a:pt x="162" y="376"/>
                    <a:pt x="292" y="445"/>
                    <a:pt x="415" y="476"/>
                  </a:cubicBezTo>
                  <a:cubicBezTo>
                    <a:pt x="384" y="598"/>
                    <a:pt x="353" y="728"/>
                    <a:pt x="323" y="859"/>
                  </a:cubicBezTo>
                  <a:cubicBezTo>
                    <a:pt x="307" y="874"/>
                    <a:pt x="315" y="882"/>
                    <a:pt x="327" y="882"/>
                  </a:cubicBezTo>
                  <a:cubicBezTo>
                    <a:pt x="338" y="882"/>
                    <a:pt x="353" y="874"/>
                    <a:pt x="353" y="859"/>
                  </a:cubicBezTo>
                  <a:cubicBezTo>
                    <a:pt x="384" y="759"/>
                    <a:pt x="445" y="636"/>
                    <a:pt x="484" y="506"/>
                  </a:cubicBezTo>
                  <a:cubicBezTo>
                    <a:pt x="606" y="537"/>
                    <a:pt x="767" y="567"/>
                    <a:pt x="897" y="567"/>
                  </a:cubicBezTo>
                  <a:lnTo>
                    <a:pt x="897" y="537"/>
                  </a:lnTo>
                  <a:cubicBezTo>
                    <a:pt x="767" y="476"/>
                    <a:pt x="637" y="445"/>
                    <a:pt x="514" y="407"/>
                  </a:cubicBezTo>
                  <a:cubicBezTo>
                    <a:pt x="545" y="284"/>
                    <a:pt x="576" y="154"/>
                    <a:pt x="606" y="24"/>
                  </a:cubicBezTo>
                  <a:cubicBezTo>
                    <a:pt x="606" y="8"/>
                    <a:pt x="599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3"/>
            <p:cNvSpPr/>
            <p:nvPr/>
          </p:nvSpPr>
          <p:spPr>
            <a:xfrm rot="10800000" flipH="1">
              <a:off x="7961291" y="825133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3"/>
            <p:cNvSpPr/>
            <p:nvPr/>
          </p:nvSpPr>
          <p:spPr>
            <a:xfrm rot="10800000" flipH="1">
              <a:off x="8311151" y="825133"/>
              <a:ext cx="184988" cy="233089"/>
            </a:xfrm>
            <a:custGeom>
              <a:avLst/>
              <a:gdLst/>
              <a:ahLst/>
              <a:cxnLst/>
              <a:rect l="l" t="t" r="r" b="b"/>
              <a:pathLst>
                <a:path w="1977" h="2491" extrusionOk="0">
                  <a:moveTo>
                    <a:pt x="1625" y="223"/>
                  </a:moveTo>
                  <a:lnTo>
                    <a:pt x="1625" y="223"/>
                  </a:lnTo>
                  <a:lnTo>
                    <a:pt x="1625" y="223"/>
                  </a:lnTo>
                  <a:close/>
                  <a:moveTo>
                    <a:pt x="1372" y="545"/>
                  </a:moveTo>
                  <a:cubicBezTo>
                    <a:pt x="1372" y="576"/>
                    <a:pt x="1402" y="606"/>
                    <a:pt x="1402" y="644"/>
                  </a:cubicBezTo>
                  <a:lnTo>
                    <a:pt x="1402" y="736"/>
                  </a:lnTo>
                  <a:cubicBezTo>
                    <a:pt x="1372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cubicBezTo>
                    <a:pt x="1594" y="706"/>
                    <a:pt x="1625" y="897"/>
                    <a:pt x="1625" y="1089"/>
                  </a:cubicBezTo>
                  <a:cubicBezTo>
                    <a:pt x="1563" y="897"/>
                    <a:pt x="1563" y="675"/>
                    <a:pt x="1594" y="514"/>
                  </a:cubicBezTo>
                  <a:close/>
                  <a:moveTo>
                    <a:pt x="1563" y="1219"/>
                  </a:moveTo>
                  <a:cubicBezTo>
                    <a:pt x="1594" y="1250"/>
                    <a:pt x="1594" y="1280"/>
                    <a:pt x="1594" y="1342"/>
                  </a:cubicBezTo>
                  <a:lnTo>
                    <a:pt x="1594" y="1533"/>
                  </a:lnTo>
                  <a:cubicBezTo>
                    <a:pt x="1594" y="1441"/>
                    <a:pt x="1594" y="1311"/>
                    <a:pt x="1563" y="1219"/>
                  </a:cubicBezTo>
                  <a:close/>
                  <a:moveTo>
                    <a:pt x="1785" y="453"/>
                  </a:moveTo>
                  <a:cubicBezTo>
                    <a:pt x="1816" y="545"/>
                    <a:pt x="1816" y="644"/>
                    <a:pt x="1816" y="736"/>
                  </a:cubicBezTo>
                  <a:cubicBezTo>
                    <a:pt x="1816" y="798"/>
                    <a:pt x="1847" y="836"/>
                    <a:pt x="1847" y="867"/>
                  </a:cubicBezTo>
                  <a:lnTo>
                    <a:pt x="1755" y="1694"/>
                  </a:lnTo>
                  <a:cubicBezTo>
                    <a:pt x="1724" y="1633"/>
                    <a:pt x="1724" y="1564"/>
                    <a:pt x="1686" y="1472"/>
                  </a:cubicBezTo>
                  <a:cubicBezTo>
                    <a:pt x="1755" y="1150"/>
                    <a:pt x="1755" y="767"/>
                    <a:pt x="1785" y="453"/>
                  </a:cubicBezTo>
                  <a:close/>
                  <a:moveTo>
                    <a:pt x="1303" y="576"/>
                  </a:moveTo>
                  <a:cubicBezTo>
                    <a:pt x="1372" y="989"/>
                    <a:pt x="1341" y="1411"/>
                    <a:pt x="1272" y="1824"/>
                  </a:cubicBezTo>
                  <a:lnTo>
                    <a:pt x="1241" y="1533"/>
                  </a:lnTo>
                  <a:lnTo>
                    <a:pt x="1303" y="576"/>
                  </a:lnTo>
                  <a:close/>
                  <a:moveTo>
                    <a:pt x="1111" y="1"/>
                  </a:moveTo>
                  <a:lnTo>
                    <a:pt x="1081" y="292"/>
                  </a:lnTo>
                  <a:lnTo>
                    <a:pt x="1019" y="292"/>
                  </a:lnTo>
                  <a:cubicBezTo>
                    <a:pt x="1019" y="353"/>
                    <a:pt x="1050" y="415"/>
                    <a:pt x="1050" y="484"/>
                  </a:cubicBezTo>
                  <a:cubicBezTo>
                    <a:pt x="1019" y="706"/>
                    <a:pt x="989" y="928"/>
                    <a:pt x="958" y="1150"/>
                  </a:cubicBezTo>
                  <a:cubicBezTo>
                    <a:pt x="958" y="928"/>
                    <a:pt x="920" y="736"/>
                    <a:pt x="920" y="545"/>
                  </a:cubicBezTo>
                  <a:lnTo>
                    <a:pt x="858" y="545"/>
                  </a:lnTo>
                  <a:lnTo>
                    <a:pt x="858" y="1150"/>
                  </a:lnTo>
                  <a:lnTo>
                    <a:pt x="797" y="1150"/>
                  </a:lnTo>
                  <a:cubicBezTo>
                    <a:pt x="767" y="897"/>
                    <a:pt x="767" y="606"/>
                    <a:pt x="728" y="323"/>
                  </a:cubicBezTo>
                  <a:lnTo>
                    <a:pt x="698" y="101"/>
                  </a:lnTo>
                  <a:lnTo>
                    <a:pt x="667" y="323"/>
                  </a:lnTo>
                  <a:cubicBezTo>
                    <a:pt x="575" y="836"/>
                    <a:pt x="506" y="1342"/>
                    <a:pt x="414" y="1855"/>
                  </a:cubicBezTo>
                  <a:lnTo>
                    <a:pt x="284" y="223"/>
                  </a:lnTo>
                  <a:lnTo>
                    <a:pt x="223" y="261"/>
                  </a:lnTo>
                  <a:cubicBezTo>
                    <a:pt x="223" y="767"/>
                    <a:pt x="192" y="1311"/>
                    <a:pt x="154" y="1855"/>
                  </a:cubicBezTo>
                  <a:cubicBezTo>
                    <a:pt x="92" y="1311"/>
                    <a:pt x="62" y="736"/>
                    <a:pt x="62" y="192"/>
                  </a:cubicBezTo>
                  <a:lnTo>
                    <a:pt x="0" y="192"/>
                  </a:lnTo>
                  <a:cubicBezTo>
                    <a:pt x="0" y="867"/>
                    <a:pt x="31" y="1503"/>
                    <a:pt x="123" y="2177"/>
                  </a:cubicBezTo>
                  <a:lnTo>
                    <a:pt x="154" y="2429"/>
                  </a:lnTo>
                  <a:lnTo>
                    <a:pt x="192" y="2177"/>
                  </a:lnTo>
                  <a:cubicBezTo>
                    <a:pt x="223" y="1755"/>
                    <a:pt x="253" y="1311"/>
                    <a:pt x="284" y="897"/>
                  </a:cubicBezTo>
                  <a:lnTo>
                    <a:pt x="414" y="2460"/>
                  </a:lnTo>
                  <a:lnTo>
                    <a:pt x="445" y="2177"/>
                  </a:lnTo>
                  <a:cubicBezTo>
                    <a:pt x="506" y="1633"/>
                    <a:pt x="606" y="1089"/>
                    <a:pt x="667" y="576"/>
                  </a:cubicBezTo>
                  <a:cubicBezTo>
                    <a:pt x="728" y="1089"/>
                    <a:pt x="767" y="1633"/>
                    <a:pt x="767" y="2177"/>
                  </a:cubicBezTo>
                  <a:lnTo>
                    <a:pt x="828" y="2177"/>
                  </a:lnTo>
                  <a:cubicBezTo>
                    <a:pt x="858" y="2108"/>
                    <a:pt x="858" y="2016"/>
                    <a:pt x="889" y="1916"/>
                  </a:cubicBezTo>
                  <a:lnTo>
                    <a:pt x="889" y="1947"/>
                  </a:lnTo>
                  <a:cubicBezTo>
                    <a:pt x="858" y="2077"/>
                    <a:pt x="858" y="2207"/>
                    <a:pt x="889" y="2299"/>
                  </a:cubicBezTo>
                  <a:lnTo>
                    <a:pt x="958" y="2299"/>
                  </a:lnTo>
                  <a:lnTo>
                    <a:pt x="958" y="1947"/>
                  </a:lnTo>
                  <a:cubicBezTo>
                    <a:pt x="958" y="1755"/>
                    <a:pt x="989" y="1564"/>
                    <a:pt x="1019" y="1372"/>
                  </a:cubicBezTo>
                  <a:cubicBezTo>
                    <a:pt x="1050" y="1280"/>
                    <a:pt x="1050" y="1150"/>
                    <a:pt x="1081" y="1028"/>
                  </a:cubicBezTo>
                  <a:lnTo>
                    <a:pt x="1081" y="1602"/>
                  </a:lnTo>
                  <a:cubicBezTo>
                    <a:pt x="1050" y="1755"/>
                    <a:pt x="1050" y="1916"/>
                    <a:pt x="1050" y="2108"/>
                  </a:cubicBezTo>
                  <a:lnTo>
                    <a:pt x="1111" y="2108"/>
                  </a:lnTo>
                  <a:cubicBezTo>
                    <a:pt x="1111" y="1947"/>
                    <a:pt x="1150" y="1755"/>
                    <a:pt x="1150" y="1602"/>
                  </a:cubicBezTo>
                  <a:cubicBezTo>
                    <a:pt x="1150" y="1533"/>
                    <a:pt x="1150" y="1472"/>
                    <a:pt x="1180" y="1411"/>
                  </a:cubicBezTo>
                  <a:lnTo>
                    <a:pt x="1180" y="1533"/>
                  </a:lnTo>
                  <a:lnTo>
                    <a:pt x="1180" y="1663"/>
                  </a:lnTo>
                  <a:cubicBezTo>
                    <a:pt x="1150" y="1824"/>
                    <a:pt x="1150" y="2016"/>
                    <a:pt x="1180" y="2207"/>
                  </a:cubicBezTo>
                  <a:lnTo>
                    <a:pt x="1211" y="2330"/>
                  </a:lnTo>
                  <a:lnTo>
                    <a:pt x="1241" y="2207"/>
                  </a:lnTo>
                  <a:lnTo>
                    <a:pt x="1272" y="2491"/>
                  </a:lnTo>
                  <a:lnTo>
                    <a:pt x="1303" y="2207"/>
                  </a:lnTo>
                  <a:cubicBezTo>
                    <a:pt x="1372" y="1755"/>
                    <a:pt x="1402" y="1280"/>
                    <a:pt x="1433" y="798"/>
                  </a:cubicBezTo>
                  <a:cubicBezTo>
                    <a:pt x="1464" y="928"/>
                    <a:pt x="1494" y="1089"/>
                    <a:pt x="1494" y="1219"/>
                  </a:cubicBezTo>
                  <a:cubicBezTo>
                    <a:pt x="1494" y="1311"/>
                    <a:pt x="1464" y="1441"/>
                    <a:pt x="1464" y="1503"/>
                  </a:cubicBezTo>
                  <a:cubicBezTo>
                    <a:pt x="1464" y="1725"/>
                    <a:pt x="1464" y="1916"/>
                    <a:pt x="1494" y="2108"/>
                  </a:cubicBezTo>
                  <a:lnTo>
                    <a:pt x="1494" y="2299"/>
                  </a:lnTo>
                  <a:lnTo>
                    <a:pt x="1494" y="2491"/>
                  </a:lnTo>
                  <a:lnTo>
                    <a:pt x="1563" y="2207"/>
                  </a:lnTo>
                  <a:cubicBezTo>
                    <a:pt x="1625" y="2046"/>
                    <a:pt x="1655" y="1855"/>
                    <a:pt x="1686" y="1694"/>
                  </a:cubicBezTo>
                  <a:cubicBezTo>
                    <a:pt x="1686" y="1824"/>
                    <a:pt x="1724" y="1947"/>
                    <a:pt x="1686" y="2046"/>
                  </a:cubicBezTo>
                  <a:lnTo>
                    <a:pt x="1686" y="2138"/>
                  </a:lnTo>
                  <a:lnTo>
                    <a:pt x="1755" y="2138"/>
                  </a:lnTo>
                  <a:lnTo>
                    <a:pt x="1755" y="2077"/>
                  </a:lnTo>
                  <a:lnTo>
                    <a:pt x="1847" y="1342"/>
                  </a:lnTo>
                  <a:lnTo>
                    <a:pt x="1847" y="1342"/>
                  </a:lnTo>
                  <a:cubicBezTo>
                    <a:pt x="1847" y="1472"/>
                    <a:pt x="1847" y="1633"/>
                    <a:pt x="1816" y="1755"/>
                  </a:cubicBezTo>
                  <a:cubicBezTo>
                    <a:pt x="1816" y="1916"/>
                    <a:pt x="1816" y="2046"/>
                    <a:pt x="1785" y="2177"/>
                  </a:cubicBezTo>
                  <a:lnTo>
                    <a:pt x="1847" y="2177"/>
                  </a:lnTo>
                  <a:cubicBezTo>
                    <a:pt x="1877" y="2046"/>
                    <a:pt x="1877" y="1916"/>
                    <a:pt x="1877" y="1755"/>
                  </a:cubicBezTo>
                  <a:cubicBezTo>
                    <a:pt x="1946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77" y="576"/>
                  </a:lnTo>
                  <a:cubicBezTo>
                    <a:pt x="1847" y="484"/>
                    <a:pt x="1816" y="384"/>
                    <a:pt x="1785" y="292"/>
                  </a:cubicBezTo>
                  <a:lnTo>
                    <a:pt x="1724" y="192"/>
                  </a:lnTo>
                  <a:lnTo>
                    <a:pt x="1724" y="292"/>
                  </a:lnTo>
                  <a:cubicBezTo>
                    <a:pt x="1724" y="576"/>
                    <a:pt x="1686" y="836"/>
                    <a:pt x="1686" y="1089"/>
                  </a:cubicBezTo>
                  <a:cubicBezTo>
                    <a:pt x="1686" y="836"/>
                    <a:pt x="1655" y="576"/>
                    <a:pt x="1625" y="323"/>
                  </a:cubicBezTo>
                  <a:lnTo>
                    <a:pt x="1625" y="223"/>
                  </a:lnTo>
                  <a:lnTo>
                    <a:pt x="1563" y="323"/>
                  </a:lnTo>
                  <a:cubicBezTo>
                    <a:pt x="1533" y="415"/>
                    <a:pt x="1533" y="484"/>
                    <a:pt x="1533" y="545"/>
                  </a:cubicBezTo>
                  <a:cubicBezTo>
                    <a:pt x="1494" y="484"/>
                    <a:pt x="1494" y="415"/>
                    <a:pt x="1464" y="353"/>
                  </a:cubicBezTo>
                  <a:lnTo>
                    <a:pt x="1433" y="131"/>
                  </a:lnTo>
                  <a:lnTo>
                    <a:pt x="1402" y="353"/>
                  </a:lnTo>
                  <a:lnTo>
                    <a:pt x="1402" y="484"/>
                  </a:lnTo>
                  <a:cubicBezTo>
                    <a:pt x="1372" y="453"/>
                    <a:pt x="1372" y="384"/>
                    <a:pt x="1341" y="353"/>
                  </a:cubicBezTo>
                  <a:lnTo>
                    <a:pt x="1241" y="223"/>
                  </a:lnTo>
                  <a:lnTo>
                    <a:pt x="1272" y="384"/>
                  </a:lnTo>
                  <a:lnTo>
                    <a:pt x="1272" y="484"/>
                  </a:lnTo>
                  <a:lnTo>
                    <a:pt x="1241" y="484"/>
                  </a:lnTo>
                  <a:cubicBezTo>
                    <a:pt x="1211" y="576"/>
                    <a:pt x="1211" y="706"/>
                    <a:pt x="1180" y="867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3"/>
            <p:cNvSpPr/>
            <p:nvPr/>
          </p:nvSpPr>
          <p:spPr>
            <a:xfrm rot="10800000" flipH="1">
              <a:off x="8126066" y="592033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3"/>
            <p:cNvSpPr/>
            <p:nvPr/>
          </p:nvSpPr>
          <p:spPr>
            <a:xfrm rot="5400000" flipH="1">
              <a:off x="1002169" y="4687745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1"/>
                  </a:moveTo>
                  <a:cubicBezTo>
                    <a:pt x="1722" y="1"/>
                    <a:pt x="1375" y="9"/>
                    <a:pt x="1030" y="16"/>
                  </a:cubicBezTo>
                  <a:lnTo>
                    <a:pt x="1030" y="16"/>
                  </a:lnTo>
                  <a:lnTo>
                    <a:pt x="2076" y="1"/>
                  </a:lnTo>
                  <a:close/>
                  <a:moveTo>
                    <a:pt x="1030" y="16"/>
                  </a:moveTo>
                  <a:lnTo>
                    <a:pt x="0" y="31"/>
                  </a:lnTo>
                  <a:cubicBezTo>
                    <a:pt x="347" y="31"/>
                    <a:pt x="688" y="24"/>
                    <a:pt x="1030" y="16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3"/>
            <p:cNvSpPr/>
            <p:nvPr/>
          </p:nvSpPr>
          <p:spPr>
            <a:xfrm rot="5400000" flipH="1">
              <a:off x="1002120" y="4678073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0"/>
                  </a:moveTo>
                  <a:lnTo>
                    <a:pt x="0" y="39"/>
                  </a:lnTo>
                  <a:lnTo>
                    <a:pt x="0" y="230"/>
                  </a:lnTo>
                  <a:lnTo>
                    <a:pt x="2076" y="192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3"/>
            <p:cNvSpPr/>
            <p:nvPr/>
          </p:nvSpPr>
          <p:spPr>
            <a:xfrm rot="5400000" flipH="1">
              <a:off x="961590" y="4685169"/>
              <a:ext cx="211502" cy="12052"/>
            </a:xfrm>
            <a:custGeom>
              <a:avLst/>
              <a:gdLst/>
              <a:ahLst/>
              <a:cxnLst/>
              <a:rect l="l" t="t" r="r" b="b"/>
              <a:pathLst>
                <a:path w="2176" h="124" extrusionOk="0">
                  <a:moveTo>
                    <a:pt x="2176" y="1"/>
                  </a:moveTo>
                  <a:lnTo>
                    <a:pt x="0" y="123"/>
                  </a:lnTo>
                  <a:cubicBezTo>
                    <a:pt x="736" y="123"/>
                    <a:pt x="1471" y="123"/>
                    <a:pt x="2176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33"/>
            <p:cNvSpPr/>
            <p:nvPr/>
          </p:nvSpPr>
          <p:spPr>
            <a:xfrm rot="5400000" flipH="1">
              <a:off x="958625" y="4672485"/>
              <a:ext cx="217528" cy="31395"/>
            </a:xfrm>
            <a:custGeom>
              <a:avLst/>
              <a:gdLst/>
              <a:ahLst/>
              <a:cxnLst/>
              <a:rect l="l" t="t" r="r" b="b"/>
              <a:pathLst>
                <a:path w="2238" h="323" extrusionOk="0">
                  <a:moveTo>
                    <a:pt x="2176" y="1"/>
                  </a:moveTo>
                  <a:cubicBezTo>
                    <a:pt x="1471" y="131"/>
                    <a:pt x="736" y="131"/>
                    <a:pt x="0" y="131"/>
                  </a:cubicBezTo>
                  <a:lnTo>
                    <a:pt x="0" y="323"/>
                  </a:lnTo>
                  <a:lnTo>
                    <a:pt x="383" y="323"/>
                  </a:lnTo>
                  <a:cubicBezTo>
                    <a:pt x="996" y="323"/>
                    <a:pt x="1601" y="292"/>
                    <a:pt x="2207" y="193"/>
                  </a:cubicBezTo>
                  <a:lnTo>
                    <a:pt x="2237" y="193"/>
                  </a:lnTo>
                  <a:lnTo>
                    <a:pt x="2176" y="101"/>
                  </a:lnTo>
                  <a:lnTo>
                    <a:pt x="217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33"/>
            <p:cNvSpPr/>
            <p:nvPr/>
          </p:nvSpPr>
          <p:spPr>
            <a:xfrm rot="5400000" flipH="1">
              <a:off x="923246" y="4692993"/>
              <a:ext cx="211599" cy="2333"/>
            </a:xfrm>
            <a:custGeom>
              <a:avLst/>
              <a:gdLst/>
              <a:ahLst/>
              <a:cxnLst/>
              <a:rect l="l" t="t" r="r" b="b"/>
              <a:pathLst>
                <a:path w="2177" h="24" extrusionOk="0">
                  <a:moveTo>
                    <a:pt x="1" y="1"/>
                  </a:moveTo>
                  <a:cubicBezTo>
                    <a:pt x="368" y="16"/>
                    <a:pt x="728" y="24"/>
                    <a:pt x="1088" y="24"/>
                  </a:cubicBezTo>
                  <a:cubicBezTo>
                    <a:pt x="1449" y="24"/>
                    <a:pt x="1809" y="16"/>
                    <a:pt x="2176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3"/>
            <p:cNvSpPr/>
            <p:nvPr/>
          </p:nvSpPr>
          <p:spPr>
            <a:xfrm rot="5400000" flipH="1">
              <a:off x="922808" y="4682933"/>
              <a:ext cx="211599" cy="22453"/>
            </a:xfrm>
            <a:custGeom>
              <a:avLst/>
              <a:gdLst/>
              <a:ahLst/>
              <a:cxnLst/>
              <a:rect l="l" t="t" r="r" b="b"/>
              <a:pathLst>
                <a:path w="2177" h="231" extrusionOk="0">
                  <a:moveTo>
                    <a:pt x="1" y="0"/>
                  </a:moveTo>
                  <a:lnTo>
                    <a:pt x="1" y="192"/>
                  </a:lnTo>
                  <a:cubicBezTo>
                    <a:pt x="353" y="192"/>
                    <a:pt x="705" y="230"/>
                    <a:pt x="1088" y="230"/>
                  </a:cubicBezTo>
                  <a:cubicBezTo>
                    <a:pt x="1441" y="230"/>
                    <a:pt x="1824" y="192"/>
                    <a:pt x="2176" y="192"/>
                  </a:cubicBezTo>
                  <a:lnTo>
                    <a:pt x="2176" y="0"/>
                  </a:lnTo>
                  <a:cubicBezTo>
                    <a:pt x="1809" y="19"/>
                    <a:pt x="1449" y="29"/>
                    <a:pt x="1088" y="29"/>
                  </a:cubicBezTo>
                  <a:cubicBezTo>
                    <a:pt x="728" y="29"/>
                    <a:pt x="368" y="19"/>
                    <a:pt x="1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3"/>
            <p:cNvSpPr/>
            <p:nvPr/>
          </p:nvSpPr>
          <p:spPr>
            <a:xfrm rot="5400000" flipH="1">
              <a:off x="890005" y="4694937"/>
              <a:ext cx="195173" cy="1458"/>
            </a:xfrm>
            <a:custGeom>
              <a:avLst/>
              <a:gdLst/>
              <a:ahLst/>
              <a:cxnLst/>
              <a:rect l="l" t="t" r="r" b="b"/>
              <a:pathLst>
                <a:path w="2008" h="15" extrusionOk="0">
                  <a:moveTo>
                    <a:pt x="1339" y="1"/>
                  </a:moveTo>
                  <a:cubicBezTo>
                    <a:pt x="893" y="1"/>
                    <a:pt x="445" y="14"/>
                    <a:pt x="1" y="14"/>
                  </a:cubicBezTo>
                  <a:lnTo>
                    <a:pt x="2008" y="14"/>
                  </a:lnTo>
                  <a:cubicBezTo>
                    <a:pt x="1786" y="4"/>
                    <a:pt x="1563" y="1"/>
                    <a:pt x="1339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3"/>
            <p:cNvSpPr/>
            <p:nvPr/>
          </p:nvSpPr>
          <p:spPr>
            <a:xfrm rot="5400000" flipH="1">
              <a:off x="889665" y="4685655"/>
              <a:ext cx="195173" cy="20023"/>
            </a:xfrm>
            <a:custGeom>
              <a:avLst/>
              <a:gdLst/>
              <a:ahLst/>
              <a:cxnLst/>
              <a:rect l="l" t="t" r="r" b="b"/>
              <a:pathLst>
                <a:path w="2008" h="206" extrusionOk="0">
                  <a:moveTo>
                    <a:pt x="1339" y="1"/>
                  </a:moveTo>
                  <a:cubicBezTo>
                    <a:pt x="893" y="1"/>
                    <a:pt x="445" y="14"/>
                    <a:pt x="1" y="14"/>
                  </a:cubicBezTo>
                  <a:lnTo>
                    <a:pt x="1" y="206"/>
                  </a:lnTo>
                  <a:cubicBezTo>
                    <a:pt x="445" y="206"/>
                    <a:pt x="893" y="192"/>
                    <a:pt x="1339" y="192"/>
                  </a:cubicBezTo>
                  <a:cubicBezTo>
                    <a:pt x="1563" y="192"/>
                    <a:pt x="1786" y="196"/>
                    <a:pt x="2008" y="206"/>
                  </a:cubicBezTo>
                  <a:lnTo>
                    <a:pt x="2008" y="14"/>
                  </a:lnTo>
                  <a:cubicBezTo>
                    <a:pt x="1786" y="4"/>
                    <a:pt x="1563" y="1"/>
                    <a:pt x="1339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3"/>
            <p:cNvSpPr/>
            <p:nvPr/>
          </p:nvSpPr>
          <p:spPr>
            <a:xfrm rot="5400000" flipH="1">
              <a:off x="848794" y="4692216"/>
              <a:ext cx="192159" cy="3888"/>
            </a:xfrm>
            <a:custGeom>
              <a:avLst/>
              <a:gdLst/>
              <a:ahLst/>
              <a:cxnLst/>
              <a:rect l="l" t="t" r="r" b="b"/>
              <a:pathLst>
                <a:path w="1977" h="40" extrusionOk="0">
                  <a:moveTo>
                    <a:pt x="0" y="1"/>
                  </a:moveTo>
                  <a:cubicBezTo>
                    <a:pt x="667" y="39"/>
                    <a:pt x="1310" y="39"/>
                    <a:pt x="1977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3"/>
            <p:cNvSpPr/>
            <p:nvPr/>
          </p:nvSpPr>
          <p:spPr>
            <a:xfrm rot="5400000" flipH="1">
              <a:off x="848746" y="4683322"/>
              <a:ext cx="192159" cy="21675"/>
            </a:xfrm>
            <a:custGeom>
              <a:avLst/>
              <a:gdLst/>
              <a:ahLst/>
              <a:cxnLst/>
              <a:rect l="l" t="t" r="r" b="b"/>
              <a:pathLst>
                <a:path w="1977" h="223" extrusionOk="0">
                  <a:moveTo>
                    <a:pt x="0" y="0"/>
                  </a:moveTo>
                  <a:lnTo>
                    <a:pt x="0" y="192"/>
                  </a:lnTo>
                  <a:lnTo>
                    <a:pt x="1977" y="222"/>
                  </a:lnTo>
                  <a:lnTo>
                    <a:pt x="1977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3"/>
            <p:cNvSpPr/>
            <p:nvPr/>
          </p:nvSpPr>
          <p:spPr>
            <a:xfrm rot="5400000" flipH="1">
              <a:off x="803696" y="4222757"/>
              <a:ext cx="97" cy="192257"/>
            </a:xfrm>
            <a:custGeom>
              <a:avLst/>
              <a:gdLst/>
              <a:ahLst/>
              <a:cxnLst/>
              <a:rect l="l" t="t" r="r" b="b"/>
              <a:pathLst>
                <a:path w="1" h="1978" extrusionOk="0">
                  <a:moveTo>
                    <a:pt x="1" y="1977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3"/>
            <p:cNvSpPr/>
            <p:nvPr/>
          </p:nvSpPr>
          <p:spPr>
            <a:xfrm rot="5400000" flipH="1">
              <a:off x="792907" y="4220910"/>
              <a:ext cx="18759" cy="195173"/>
            </a:xfrm>
            <a:custGeom>
              <a:avLst/>
              <a:gdLst/>
              <a:ahLst/>
              <a:cxnLst/>
              <a:rect l="l" t="t" r="r" b="b"/>
              <a:pathLst>
                <a:path w="193" h="2008" extrusionOk="0">
                  <a:moveTo>
                    <a:pt x="1" y="1"/>
                  </a:moveTo>
                  <a:lnTo>
                    <a:pt x="1" y="2008"/>
                  </a:lnTo>
                  <a:lnTo>
                    <a:pt x="192" y="1977"/>
                  </a:lnTo>
                  <a:lnTo>
                    <a:pt x="19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3"/>
            <p:cNvSpPr/>
            <p:nvPr/>
          </p:nvSpPr>
          <p:spPr>
            <a:xfrm rot="5400000" flipH="1">
              <a:off x="798495" y="4174305"/>
              <a:ext cx="6804" cy="201976"/>
            </a:xfrm>
            <a:custGeom>
              <a:avLst/>
              <a:gdLst/>
              <a:ahLst/>
              <a:cxnLst/>
              <a:rect l="l" t="t" r="r" b="b"/>
              <a:pathLst>
                <a:path w="70" h="2078" extrusionOk="0">
                  <a:moveTo>
                    <a:pt x="69" y="1"/>
                  </a:moveTo>
                  <a:cubicBezTo>
                    <a:pt x="0" y="698"/>
                    <a:pt x="0" y="1372"/>
                    <a:pt x="31" y="2077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3"/>
            <p:cNvSpPr/>
            <p:nvPr/>
          </p:nvSpPr>
          <p:spPr>
            <a:xfrm rot="5400000" flipH="1">
              <a:off x="789553" y="4174304"/>
              <a:ext cx="24688" cy="201976"/>
            </a:xfrm>
            <a:custGeom>
              <a:avLst/>
              <a:gdLst/>
              <a:ahLst/>
              <a:cxnLst/>
              <a:rect l="l" t="t" r="r" b="b"/>
              <a:pathLst>
                <a:path w="254" h="2078" extrusionOk="0">
                  <a:moveTo>
                    <a:pt x="62" y="1"/>
                  </a:moveTo>
                  <a:cubicBezTo>
                    <a:pt x="0" y="667"/>
                    <a:pt x="0" y="1372"/>
                    <a:pt x="31" y="2077"/>
                  </a:cubicBezTo>
                  <a:lnTo>
                    <a:pt x="223" y="2039"/>
                  </a:lnTo>
                  <a:cubicBezTo>
                    <a:pt x="192" y="1372"/>
                    <a:pt x="192" y="698"/>
                    <a:pt x="25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3"/>
            <p:cNvSpPr/>
            <p:nvPr/>
          </p:nvSpPr>
          <p:spPr>
            <a:xfrm rot="5400000" flipH="1">
              <a:off x="797378" y="4141987"/>
              <a:ext cx="3013" cy="195950"/>
            </a:xfrm>
            <a:custGeom>
              <a:avLst/>
              <a:gdLst/>
              <a:ahLst/>
              <a:cxnLst/>
              <a:rect l="l" t="t" r="r" b="b"/>
              <a:pathLst>
                <a:path w="31" h="2016" extrusionOk="0">
                  <a:moveTo>
                    <a:pt x="0" y="0"/>
                  </a:moveTo>
                  <a:cubicBezTo>
                    <a:pt x="0" y="674"/>
                    <a:pt x="0" y="1341"/>
                    <a:pt x="31" y="20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3"/>
            <p:cNvSpPr/>
            <p:nvPr/>
          </p:nvSpPr>
          <p:spPr>
            <a:xfrm rot="5400000" flipH="1">
              <a:off x="788047" y="4141598"/>
              <a:ext cx="21675" cy="195950"/>
            </a:xfrm>
            <a:custGeom>
              <a:avLst/>
              <a:gdLst/>
              <a:ahLst/>
              <a:cxnLst/>
              <a:rect l="l" t="t" r="r" b="b"/>
              <a:pathLst>
                <a:path w="223" h="2016" extrusionOk="0">
                  <a:moveTo>
                    <a:pt x="0" y="0"/>
                  </a:moveTo>
                  <a:cubicBezTo>
                    <a:pt x="0" y="674"/>
                    <a:pt x="0" y="1341"/>
                    <a:pt x="31" y="2015"/>
                  </a:cubicBezTo>
                  <a:lnTo>
                    <a:pt x="223" y="2015"/>
                  </a:lnTo>
                  <a:cubicBezTo>
                    <a:pt x="192" y="1341"/>
                    <a:pt x="192" y="674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3"/>
            <p:cNvSpPr/>
            <p:nvPr/>
          </p:nvSpPr>
          <p:spPr>
            <a:xfrm rot="5400000" flipH="1">
              <a:off x="798495" y="4099852"/>
              <a:ext cx="3791" cy="198963"/>
            </a:xfrm>
            <a:custGeom>
              <a:avLst/>
              <a:gdLst/>
              <a:ahLst/>
              <a:cxnLst/>
              <a:rect l="l" t="t" r="r" b="b"/>
              <a:pathLst>
                <a:path w="39" h="2047" extrusionOk="0">
                  <a:moveTo>
                    <a:pt x="0" y="1"/>
                  </a:moveTo>
                  <a:lnTo>
                    <a:pt x="0" y="2046"/>
                  </a:lnTo>
                  <a:cubicBezTo>
                    <a:pt x="38" y="1372"/>
                    <a:pt x="38" y="667"/>
                    <a:pt x="0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3"/>
            <p:cNvSpPr/>
            <p:nvPr/>
          </p:nvSpPr>
          <p:spPr>
            <a:xfrm rot="5400000" flipH="1">
              <a:off x="789602" y="4096888"/>
              <a:ext cx="21675" cy="204892"/>
            </a:xfrm>
            <a:custGeom>
              <a:avLst/>
              <a:gdLst/>
              <a:ahLst/>
              <a:cxnLst/>
              <a:rect l="l" t="t" r="r" b="b"/>
              <a:pathLst>
                <a:path w="223" h="2108" extrusionOk="0">
                  <a:moveTo>
                    <a:pt x="192" y="1"/>
                  </a:moveTo>
                  <a:lnTo>
                    <a:pt x="0" y="32"/>
                  </a:lnTo>
                  <a:cubicBezTo>
                    <a:pt x="31" y="698"/>
                    <a:pt x="31" y="1403"/>
                    <a:pt x="0" y="2077"/>
                  </a:cubicBezTo>
                  <a:lnTo>
                    <a:pt x="192" y="2108"/>
                  </a:lnTo>
                  <a:cubicBezTo>
                    <a:pt x="222" y="1403"/>
                    <a:pt x="222" y="698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3"/>
            <p:cNvSpPr/>
            <p:nvPr/>
          </p:nvSpPr>
          <p:spPr>
            <a:xfrm rot="5400000" flipH="1">
              <a:off x="802189" y="4673991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1" y="1"/>
                  </a:moveTo>
                  <a:cubicBezTo>
                    <a:pt x="1" y="667"/>
                    <a:pt x="1" y="1341"/>
                    <a:pt x="31" y="1977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3"/>
            <p:cNvSpPr/>
            <p:nvPr/>
          </p:nvSpPr>
          <p:spPr>
            <a:xfrm rot="5400000" flipH="1">
              <a:off x="791449" y="4672873"/>
              <a:ext cx="21675" cy="195173"/>
            </a:xfrm>
            <a:custGeom>
              <a:avLst/>
              <a:gdLst/>
              <a:ahLst/>
              <a:cxnLst/>
              <a:rect l="l" t="t" r="r" b="b"/>
              <a:pathLst>
                <a:path w="223" h="2008" extrusionOk="0">
                  <a:moveTo>
                    <a:pt x="31" y="1"/>
                  </a:moveTo>
                  <a:cubicBezTo>
                    <a:pt x="0" y="667"/>
                    <a:pt x="0" y="1341"/>
                    <a:pt x="31" y="2008"/>
                  </a:cubicBezTo>
                  <a:lnTo>
                    <a:pt x="222" y="1977"/>
                  </a:lnTo>
                  <a:cubicBezTo>
                    <a:pt x="192" y="1341"/>
                    <a:pt x="192" y="667"/>
                    <a:pt x="22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3"/>
            <p:cNvSpPr/>
            <p:nvPr/>
          </p:nvSpPr>
          <p:spPr>
            <a:xfrm rot="5400000" flipH="1">
              <a:off x="797378" y="4625928"/>
              <a:ext cx="9039" cy="201976"/>
            </a:xfrm>
            <a:custGeom>
              <a:avLst/>
              <a:gdLst/>
              <a:ahLst/>
              <a:cxnLst/>
              <a:rect l="l" t="t" r="r" b="b"/>
              <a:pathLst>
                <a:path w="93" h="2078" extrusionOk="0">
                  <a:moveTo>
                    <a:pt x="92" y="1"/>
                  </a:moveTo>
                  <a:lnTo>
                    <a:pt x="92" y="1"/>
                  </a:lnTo>
                  <a:cubicBezTo>
                    <a:pt x="31" y="698"/>
                    <a:pt x="0" y="1372"/>
                    <a:pt x="62" y="2077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3"/>
            <p:cNvSpPr/>
            <p:nvPr/>
          </p:nvSpPr>
          <p:spPr>
            <a:xfrm rot="5400000" flipH="1">
              <a:off x="787707" y="4625976"/>
              <a:ext cx="28382" cy="201976"/>
            </a:xfrm>
            <a:custGeom>
              <a:avLst/>
              <a:gdLst/>
              <a:ahLst/>
              <a:cxnLst/>
              <a:rect l="l" t="t" r="r" b="b"/>
              <a:pathLst>
                <a:path w="292" h="2078" extrusionOk="0">
                  <a:moveTo>
                    <a:pt x="100" y="1"/>
                  </a:moveTo>
                  <a:cubicBezTo>
                    <a:pt x="39" y="667"/>
                    <a:pt x="1" y="1372"/>
                    <a:pt x="70" y="2077"/>
                  </a:cubicBezTo>
                  <a:lnTo>
                    <a:pt x="261" y="2039"/>
                  </a:lnTo>
                  <a:cubicBezTo>
                    <a:pt x="192" y="1372"/>
                    <a:pt x="231" y="698"/>
                    <a:pt x="2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3"/>
            <p:cNvSpPr/>
            <p:nvPr/>
          </p:nvSpPr>
          <p:spPr>
            <a:xfrm rot="5400000" flipH="1">
              <a:off x="795871" y="4593221"/>
              <a:ext cx="6026" cy="195950"/>
            </a:xfrm>
            <a:custGeom>
              <a:avLst/>
              <a:gdLst/>
              <a:ahLst/>
              <a:cxnLst/>
              <a:rect l="l" t="t" r="r" b="b"/>
              <a:pathLst>
                <a:path w="62" h="2016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674"/>
                    <a:pt x="0" y="1341"/>
                    <a:pt x="62" y="201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3"/>
            <p:cNvSpPr/>
            <p:nvPr/>
          </p:nvSpPr>
          <p:spPr>
            <a:xfrm rot="5400000" flipH="1">
              <a:off x="786151" y="4593221"/>
              <a:ext cx="25466" cy="195950"/>
            </a:xfrm>
            <a:custGeom>
              <a:avLst/>
              <a:gdLst/>
              <a:ahLst/>
              <a:cxnLst/>
              <a:rect l="l" t="t" r="r" b="b"/>
              <a:pathLst>
                <a:path w="262" h="2016" extrusionOk="0">
                  <a:moveTo>
                    <a:pt x="39" y="0"/>
                  </a:moveTo>
                  <a:cubicBezTo>
                    <a:pt x="1" y="674"/>
                    <a:pt x="1" y="1341"/>
                    <a:pt x="70" y="2015"/>
                  </a:cubicBezTo>
                  <a:lnTo>
                    <a:pt x="261" y="2015"/>
                  </a:lnTo>
                  <a:cubicBezTo>
                    <a:pt x="192" y="1341"/>
                    <a:pt x="192" y="674"/>
                    <a:pt x="231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3"/>
            <p:cNvSpPr/>
            <p:nvPr/>
          </p:nvSpPr>
          <p:spPr>
            <a:xfrm rot="5400000" flipH="1">
              <a:off x="798884" y="4552982"/>
              <a:ext cx="3013" cy="198963"/>
            </a:xfrm>
            <a:custGeom>
              <a:avLst/>
              <a:gdLst/>
              <a:ahLst/>
              <a:cxnLst/>
              <a:rect l="l" t="t" r="r" b="b"/>
              <a:pathLst>
                <a:path w="31" h="2047" extrusionOk="0">
                  <a:moveTo>
                    <a:pt x="0" y="1"/>
                  </a:moveTo>
                  <a:lnTo>
                    <a:pt x="31" y="2046"/>
                  </a:lnTo>
                  <a:cubicBezTo>
                    <a:pt x="31" y="1372"/>
                    <a:pt x="31" y="667"/>
                    <a:pt x="0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3"/>
            <p:cNvSpPr/>
            <p:nvPr/>
          </p:nvSpPr>
          <p:spPr>
            <a:xfrm rot="5400000" flipH="1">
              <a:off x="789602" y="4549628"/>
              <a:ext cx="21675" cy="204892"/>
            </a:xfrm>
            <a:custGeom>
              <a:avLst/>
              <a:gdLst/>
              <a:ahLst/>
              <a:cxnLst/>
              <a:rect l="l" t="t" r="r" b="b"/>
              <a:pathLst>
                <a:path w="223" h="2108" extrusionOk="0">
                  <a:moveTo>
                    <a:pt x="192" y="1"/>
                  </a:moveTo>
                  <a:lnTo>
                    <a:pt x="0" y="32"/>
                  </a:lnTo>
                  <a:cubicBezTo>
                    <a:pt x="31" y="698"/>
                    <a:pt x="31" y="1403"/>
                    <a:pt x="31" y="2077"/>
                  </a:cubicBezTo>
                  <a:lnTo>
                    <a:pt x="222" y="2108"/>
                  </a:lnTo>
                  <a:cubicBezTo>
                    <a:pt x="222" y="1403"/>
                    <a:pt x="222" y="698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3"/>
            <p:cNvSpPr/>
            <p:nvPr/>
          </p:nvSpPr>
          <p:spPr>
            <a:xfrm rot="5400000" flipH="1">
              <a:off x="781729" y="4455445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7" y="0"/>
                  </a:moveTo>
                  <a:lnTo>
                    <a:pt x="0" y="31"/>
                  </a:lnTo>
                  <a:cubicBezTo>
                    <a:pt x="675" y="31"/>
                    <a:pt x="1372" y="31"/>
                    <a:pt x="2077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3"/>
            <p:cNvSpPr/>
            <p:nvPr/>
          </p:nvSpPr>
          <p:spPr>
            <a:xfrm rot="5400000" flipH="1">
              <a:off x="782118" y="4446114"/>
              <a:ext cx="201879" cy="21772"/>
            </a:xfrm>
            <a:custGeom>
              <a:avLst/>
              <a:gdLst/>
              <a:ahLst/>
              <a:cxnLst/>
              <a:rect l="l" t="t" r="r" b="b"/>
              <a:pathLst>
                <a:path w="2077" h="224" extrusionOk="0">
                  <a:moveTo>
                    <a:pt x="2077" y="1"/>
                  </a:moveTo>
                  <a:lnTo>
                    <a:pt x="0" y="32"/>
                  </a:lnTo>
                  <a:lnTo>
                    <a:pt x="0" y="223"/>
                  </a:lnTo>
                  <a:lnTo>
                    <a:pt x="2077" y="192"/>
                  </a:lnTo>
                  <a:lnTo>
                    <a:pt x="2077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3"/>
            <p:cNvSpPr/>
            <p:nvPr/>
          </p:nvSpPr>
          <p:spPr>
            <a:xfrm rot="5400000" flipH="1">
              <a:off x="741927" y="4452092"/>
              <a:ext cx="210821" cy="12733"/>
            </a:xfrm>
            <a:custGeom>
              <a:avLst/>
              <a:gdLst/>
              <a:ahLst/>
              <a:cxnLst/>
              <a:rect l="l" t="t" r="r" b="b"/>
              <a:pathLst>
                <a:path w="2169" h="131" extrusionOk="0">
                  <a:moveTo>
                    <a:pt x="2168" y="1"/>
                  </a:moveTo>
                  <a:lnTo>
                    <a:pt x="0" y="131"/>
                  </a:lnTo>
                  <a:cubicBezTo>
                    <a:pt x="736" y="131"/>
                    <a:pt x="1471" y="131"/>
                    <a:pt x="2168" y="39"/>
                  </a:cubicBezTo>
                  <a:lnTo>
                    <a:pt x="2168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3"/>
            <p:cNvSpPr/>
            <p:nvPr/>
          </p:nvSpPr>
          <p:spPr>
            <a:xfrm rot="5400000" flipH="1">
              <a:off x="736679" y="4440914"/>
              <a:ext cx="217528" cy="28382"/>
            </a:xfrm>
            <a:custGeom>
              <a:avLst/>
              <a:gdLst/>
              <a:ahLst/>
              <a:cxnLst/>
              <a:rect l="l" t="t" r="r" b="b"/>
              <a:pathLst>
                <a:path w="2238" h="292" extrusionOk="0">
                  <a:moveTo>
                    <a:pt x="2168" y="0"/>
                  </a:moveTo>
                  <a:cubicBezTo>
                    <a:pt x="1433" y="100"/>
                    <a:pt x="705" y="100"/>
                    <a:pt x="0" y="100"/>
                  </a:cubicBezTo>
                  <a:lnTo>
                    <a:pt x="0" y="291"/>
                  </a:lnTo>
                  <a:lnTo>
                    <a:pt x="383" y="291"/>
                  </a:lnTo>
                  <a:cubicBezTo>
                    <a:pt x="988" y="291"/>
                    <a:pt x="1594" y="253"/>
                    <a:pt x="2168" y="192"/>
                  </a:cubicBezTo>
                  <a:lnTo>
                    <a:pt x="2237" y="161"/>
                  </a:lnTo>
                  <a:lnTo>
                    <a:pt x="2168" y="62"/>
                  </a:lnTo>
                  <a:lnTo>
                    <a:pt x="2168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3"/>
            <p:cNvSpPr/>
            <p:nvPr/>
          </p:nvSpPr>
          <p:spPr>
            <a:xfrm rot="5400000" flipH="1">
              <a:off x="703195" y="4460305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1" y="1"/>
                  </a:moveTo>
                  <a:cubicBezTo>
                    <a:pt x="349" y="16"/>
                    <a:pt x="707" y="24"/>
                    <a:pt x="1070" y="24"/>
                  </a:cubicBezTo>
                  <a:cubicBezTo>
                    <a:pt x="1433" y="24"/>
                    <a:pt x="1801" y="16"/>
                    <a:pt x="2169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3"/>
            <p:cNvSpPr/>
            <p:nvPr/>
          </p:nvSpPr>
          <p:spPr>
            <a:xfrm rot="5400000" flipH="1">
              <a:off x="703195" y="4450585"/>
              <a:ext cx="210821" cy="21772"/>
            </a:xfrm>
            <a:custGeom>
              <a:avLst/>
              <a:gdLst/>
              <a:ahLst/>
              <a:cxnLst/>
              <a:rect l="l" t="t" r="r" b="b"/>
              <a:pathLst>
                <a:path w="2169" h="224" extrusionOk="0">
                  <a:moveTo>
                    <a:pt x="1" y="1"/>
                  </a:moveTo>
                  <a:lnTo>
                    <a:pt x="1" y="192"/>
                  </a:lnTo>
                  <a:cubicBezTo>
                    <a:pt x="353" y="223"/>
                    <a:pt x="698" y="223"/>
                    <a:pt x="1050" y="223"/>
                  </a:cubicBezTo>
                  <a:cubicBezTo>
                    <a:pt x="1433" y="223"/>
                    <a:pt x="1816" y="223"/>
                    <a:pt x="2169" y="192"/>
                  </a:cubicBezTo>
                  <a:lnTo>
                    <a:pt x="2169" y="1"/>
                  </a:lnTo>
                  <a:cubicBezTo>
                    <a:pt x="1801" y="16"/>
                    <a:pt x="1433" y="24"/>
                    <a:pt x="1070" y="24"/>
                  </a:cubicBezTo>
                  <a:cubicBezTo>
                    <a:pt x="707" y="24"/>
                    <a:pt x="349" y="16"/>
                    <a:pt x="1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3"/>
            <p:cNvSpPr/>
            <p:nvPr/>
          </p:nvSpPr>
          <p:spPr>
            <a:xfrm rot="5400000" flipH="1">
              <a:off x="668594" y="4462929"/>
              <a:ext cx="195950" cy="97"/>
            </a:xfrm>
            <a:custGeom>
              <a:avLst/>
              <a:gdLst/>
              <a:ahLst/>
              <a:cxnLst/>
              <a:rect l="l" t="t" r="r" b="b"/>
              <a:pathLst>
                <a:path w="2016" h="1" extrusionOk="0">
                  <a:moveTo>
                    <a:pt x="1" y="1"/>
                  </a:moveTo>
                  <a:lnTo>
                    <a:pt x="2016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3"/>
            <p:cNvSpPr/>
            <p:nvPr/>
          </p:nvSpPr>
          <p:spPr>
            <a:xfrm rot="5400000" flipH="1">
              <a:off x="668205" y="4453598"/>
              <a:ext cx="195950" cy="18759"/>
            </a:xfrm>
            <a:custGeom>
              <a:avLst/>
              <a:gdLst/>
              <a:ahLst/>
              <a:cxnLst/>
              <a:rect l="l" t="t" r="r" b="b"/>
              <a:pathLst>
                <a:path w="2016" h="193" extrusionOk="0">
                  <a:moveTo>
                    <a:pt x="1" y="1"/>
                  </a:moveTo>
                  <a:lnTo>
                    <a:pt x="1" y="192"/>
                  </a:lnTo>
                  <a:lnTo>
                    <a:pt x="2016" y="192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3"/>
            <p:cNvSpPr/>
            <p:nvPr/>
          </p:nvSpPr>
          <p:spPr>
            <a:xfrm rot="5400000" flipH="1">
              <a:off x="792907" y="4518720"/>
              <a:ext cx="12733" cy="183314"/>
            </a:xfrm>
            <a:custGeom>
              <a:avLst/>
              <a:gdLst/>
              <a:ahLst/>
              <a:cxnLst/>
              <a:rect l="l" t="t" r="r" b="b"/>
              <a:pathLst>
                <a:path w="131" h="1886" extrusionOk="0">
                  <a:moveTo>
                    <a:pt x="62" y="1"/>
                  </a:moveTo>
                  <a:cubicBezTo>
                    <a:pt x="0" y="353"/>
                    <a:pt x="31" y="705"/>
                    <a:pt x="62" y="1027"/>
                  </a:cubicBezTo>
                  <a:cubicBezTo>
                    <a:pt x="100" y="1311"/>
                    <a:pt x="100" y="1602"/>
                    <a:pt x="130" y="188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3"/>
            <p:cNvSpPr/>
            <p:nvPr/>
          </p:nvSpPr>
          <p:spPr>
            <a:xfrm rot="5400000" flipH="1">
              <a:off x="785471" y="4517213"/>
              <a:ext cx="30617" cy="186328"/>
            </a:xfrm>
            <a:custGeom>
              <a:avLst/>
              <a:gdLst/>
              <a:ahLst/>
              <a:cxnLst/>
              <a:rect l="l" t="t" r="r" b="b"/>
              <a:pathLst>
                <a:path w="315" h="1917" extrusionOk="0">
                  <a:moveTo>
                    <a:pt x="62" y="1"/>
                  </a:moveTo>
                  <a:cubicBezTo>
                    <a:pt x="0" y="384"/>
                    <a:pt x="31" y="736"/>
                    <a:pt x="62" y="1089"/>
                  </a:cubicBezTo>
                  <a:lnTo>
                    <a:pt x="123" y="1916"/>
                  </a:lnTo>
                  <a:lnTo>
                    <a:pt x="314" y="1916"/>
                  </a:lnTo>
                  <a:lnTo>
                    <a:pt x="253" y="1058"/>
                  </a:lnTo>
                  <a:cubicBezTo>
                    <a:pt x="222" y="736"/>
                    <a:pt x="192" y="384"/>
                    <a:pt x="253" y="32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3"/>
            <p:cNvSpPr/>
            <p:nvPr/>
          </p:nvSpPr>
          <p:spPr>
            <a:xfrm rot="5400000" flipH="1">
              <a:off x="626508" y="4452140"/>
              <a:ext cx="192937" cy="18662"/>
            </a:xfrm>
            <a:custGeom>
              <a:avLst/>
              <a:gdLst/>
              <a:ahLst/>
              <a:cxnLst/>
              <a:rect l="l" t="t" r="r" b="b"/>
              <a:pathLst>
                <a:path w="1985" h="192" extrusionOk="0">
                  <a:moveTo>
                    <a:pt x="0" y="0"/>
                  </a:moveTo>
                  <a:lnTo>
                    <a:pt x="0" y="192"/>
                  </a:lnTo>
                  <a:lnTo>
                    <a:pt x="1985" y="192"/>
                  </a:lnTo>
                  <a:lnTo>
                    <a:pt x="1985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3"/>
            <p:cNvSpPr/>
            <p:nvPr/>
          </p:nvSpPr>
          <p:spPr>
            <a:xfrm rot="5400000" flipH="1">
              <a:off x="1234589" y="4673991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1" y="1"/>
                  </a:moveTo>
                  <a:cubicBezTo>
                    <a:pt x="1" y="667"/>
                    <a:pt x="1" y="1341"/>
                    <a:pt x="31" y="1977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3"/>
            <p:cNvSpPr/>
            <p:nvPr/>
          </p:nvSpPr>
          <p:spPr>
            <a:xfrm rot="5400000" flipH="1">
              <a:off x="1223849" y="4672873"/>
              <a:ext cx="21675" cy="195173"/>
            </a:xfrm>
            <a:custGeom>
              <a:avLst/>
              <a:gdLst/>
              <a:ahLst/>
              <a:cxnLst/>
              <a:rect l="l" t="t" r="r" b="b"/>
              <a:pathLst>
                <a:path w="223" h="2008" extrusionOk="0">
                  <a:moveTo>
                    <a:pt x="31" y="1"/>
                  </a:moveTo>
                  <a:cubicBezTo>
                    <a:pt x="0" y="667"/>
                    <a:pt x="0" y="1341"/>
                    <a:pt x="31" y="2008"/>
                  </a:cubicBezTo>
                  <a:lnTo>
                    <a:pt x="222" y="1977"/>
                  </a:lnTo>
                  <a:cubicBezTo>
                    <a:pt x="192" y="1341"/>
                    <a:pt x="192" y="667"/>
                    <a:pt x="22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3"/>
            <p:cNvSpPr/>
            <p:nvPr/>
          </p:nvSpPr>
          <p:spPr>
            <a:xfrm rot="5400000" flipH="1">
              <a:off x="1229778" y="4625928"/>
              <a:ext cx="9039" cy="201976"/>
            </a:xfrm>
            <a:custGeom>
              <a:avLst/>
              <a:gdLst/>
              <a:ahLst/>
              <a:cxnLst/>
              <a:rect l="l" t="t" r="r" b="b"/>
              <a:pathLst>
                <a:path w="93" h="2078" extrusionOk="0">
                  <a:moveTo>
                    <a:pt x="92" y="1"/>
                  </a:moveTo>
                  <a:lnTo>
                    <a:pt x="92" y="1"/>
                  </a:lnTo>
                  <a:cubicBezTo>
                    <a:pt x="31" y="698"/>
                    <a:pt x="0" y="1372"/>
                    <a:pt x="62" y="2077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3"/>
            <p:cNvSpPr/>
            <p:nvPr/>
          </p:nvSpPr>
          <p:spPr>
            <a:xfrm rot="5400000" flipH="1">
              <a:off x="1220107" y="4625976"/>
              <a:ext cx="28382" cy="201976"/>
            </a:xfrm>
            <a:custGeom>
              <a:avLst/>
              <a:gdLst/>
              <a:ahLst/>
              <a:cxnLst/>
              <a:rect l="l" t="t" r="r" b="b"/>
              <a:pathLst>
                <a:path w="292" h="2078" extrusionOk="0">
                  <a:moveTo>
                    <a:pt x="100" y="1"/>
                  </a:moveTo>
                  <a:cubicBezTo>
                    <a:pt x="39" y="667"/>
                    <a:pt x="1" y="1372"/>
                    <a:pt x="70" y="2077"/>
                  </a:cubicBezTo>
                  <a:lnTo>
                    <a:pt x="261" y="2039"/>
                  </a:lnTo>
                  <a:cubicBezTo>
                    <a:pt x="192" y="1372"/>
                    <a:pt x="231" y="698"/>
                    <a:pt x="2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3"/>
            <p:cNvSpPr/>
            <p:nvPr/>
          </p:nvSpPr>
          <p:spPr>
            <a:xfrm rot="5400000" flipH="1">
              <a:off x="1228271" y="4593221"/>
              <a:ext cx="6026" cy="195950"/>
            </a:xfrm>
            <a:custGeom>
              <a:avLst/>
              <a:gdLst/>
              <a:ahLst/>
              <a:cxnLst/>
              <a:rect l="l" t="t" r="r" b="b"/>
              <a:pathLst>
                <a:path w="62" h="2016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674"/>
                    <a:pt x="0" y="1341"/>
                    <a:pt x="62" y="201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3"/>
            <p:cNvSpPr/>
            <p:nvPr/>
          </p:nvSpPr>
          <p:spPr>
            <a:xfrm rot="5400000" flipH="1">
              <a:off x="1218551" y="4593221"/>
              <a:ext cx="25466" cy="195950"/>
            </a:xfrm>
            <a:custGeom>
              <a:avLst/>
              <a:gdLst/>
              <a:ahLst/>
              <a:cxnLst/>
              <a:rect l="l" t="t" r="r" b="b"/>
              <a:pathLst>
                <a:path w="262" h="2016" extrusionOk="0">
                  <a:moveTo>
                    <a:pt x="39" y="0"/>
                  </a:moveTo>
                  <a:cubicBezTo>
                    <a:pt x="1" y="674"/>
                    <a:pt x="1" y="1341"/>
                    <a:pt x="70" y="2015"/>
                  </a:cubicBezTo>
                  <a:lnTo>
                    <a:pt x="261" y="2015"/>
                  </a:lnTo>
                  <a:cubicBezTo>
                    <a:pt x="192" y="1341"/>
                    <a:pt x="192" y="674"/>
                    <a:pt x="231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3"/>
            <p:cNvSpPr/>
            <p:nvPr/>
          </p:nvSpPr>
          <p:spPr>
            <a:xfrm rot="5400000" flipH="1">
              <a:off x="1231284" y="4552982"/>
              <a:ext cx="3013" cy="198963"/>
            </a:xfrm>
            <a:custGeom>
              <a:avLst/>
              <a:gdLst/>
              <a:ahLst/>
              <a:cxnLst/>
              <a:rect l="l" t="t" r="r" b="b"/>
              <a:pathLst>
                <a:path w="31" h="2047" extrusionOk="0">
                  <a:moveTo>
                    <a:pt x="0" y="1"/>
                  </a:moveTo>
                  <a:lnTo>
                    <a:pt x="31" y="2046"/>
                  </a:lnTo>
                  <a:cubicBezTo>
                    <a:pt x="31" y="1372"/>
                    <a:pt x="31" y="667"/>
                    <a:pt x="0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3"/>
            <p:cNvSpPr/>
            <p:nvPr/>
          </p:nvSpPr>
          <p:spPr>
            <a:xfrm rot="5400000" flipH="1">
              <a:off x="1222002" y="4549628"/>
              <a:ext cx="21675" cy="204892"/>
            </a:xfrm>
            <a:custGeom>
              <a:avLst/>
              <a:gdLst/>
              <a:ahLst/>
              <a:cxnLst/>
              <a:rect l="l" t="t" r="r" b="b"/>
              <a:pathLst>
                <a:path w="223" h="2108" extrusionOk="0">
                  <a:moveTo>
                    <a:pt x="192" y="1"/>
                  </a:moveTo>
                  <a:lnTo>
                    <a:pt x="0" y="32"/>
                  </a:lnTo>
                  <a:cubicBezTo>
                    <a:pt x="31" y="698"/>
                    <a:pt x="31" y="1403"/>
                    <a:pt x="31" y="2077"/>
                  </a:cubicBezTo>
                  <a:lnTo>
                    <a:pt x="222" y="2108"/>
                  </a:lnTo>
                  <a:cubicBezTo>
                    <a:pt x="222" y="1403"/>
                    <a:pt x="222" y="698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3"/>
            <p:cNvSpPr/>
            <p:nvPr/>
          </p:nvSpPr>
          <p:spPr>
            <a:xfrm rot="5400000" flipH="1">
              <a:off x="1225307" y="4518720"/>
              <a:ext cx="12733" cy="183314"/>
            </a:xfrm>
            <a:custGeom>
              <a:avLst/>
              <a:gdLst/>
              <a:ahLst/>
              <a:cxnLst/>
              <a:rect l="l" t="t" r="r" b="b"/>
              <a:pathLst>
                <a:path w="131" h="1886" extrusionOk="0">
                  <a:moveTo>
                    <a:pt x="62" y="1"/>
                  </a:moveTo>
                  <a:cubicBezTo>
                    <a:pt x="0" y="353"/>
                    <a:pt x="31" y="705"/>
                    <a:pt x="62" y="1027"/>
                  </a:cubicBezTo>
                  <a:cubicBezTo>
                    <a:pt x="100" y="1311"/>
                    <a:pt x="100" y="1602"/>
                    <a:pt x="130" y="188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3"/>
            <p:cNvSpPr/>
            <p:nvPr/>
          </p:nvSpPr>
          <p:spPr>
            <a:xfrm rot="5400000" flipH="1">
              <a:off x="1217871" y="4517213"/>
              <a:ext cx="30617" cy="186328"/>
            </a:xfrm>
            <a:custGeom>
              <a:avLst/>
              <a:gdLst/>
              <a:ahLst/>
              <a:cxnLst/>
              <a:rect l="l" t="t" r="r" b="b"/>
              <a:pathLst>
                <a:path w="315" h="1917" extrusionOk="0">
                  <a:moveTo>
                    <a:pt x="62" y="1"/>
                  </a:moveTo>
                  <a:cubicBezTo>
                    <a:pt x="0" y="384"/>
                    <a:pt x="31" y="736"/>
                    <a:pt x="62" y="1089"/>
                  </a:cubicBezTo>
                  <a:lnTo>
                    <a:pt x="123" y="1916"/>
                  </a:lnTo>
                  <a:lnTo>
                    <a:pt x="314" y="1916"/>
                  </a:lnTo>
                  <a:lnTo>
                    <a:pt x="253" y="1058"/>
                  </a:lnTo>
                  <a:cubicBezTo>
                    <a:pt x="222" y="736"/>
                    <a:pt x="192" y="384"/>
                    <a:pt x="253" y="32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3"/>
            <p:cNvSpPr/>
            <p:nvPr/>
          </p:nvSpPr>
          <p:spPr>
            <a:xfrm rot="5400000" flipH="1">
              <a:off x="1016589" y="4462491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1" y="1"/>
                  </a:moveTo>
                  <a:cubicBezTo>
                    <a:pt x="1" y="667"/>
                    <a:pt x="1" y="1341"/>
                    <a:pt x="31" y="1977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3"/>
            <p:cNvSpPr/>
            <p:nvPr/>
          </p:nvSpPr>
          <p:spPr>
            <a:xfrm rot="5400000" flipH="1">
              <a:off x="1005849" y="4461373"/>
              <a:ext cx="21675" cy="195173"/>
            </a:xfrm>
            <a:custGeom>
              <a:avLst/>
              <a:gdLst/>
              <a:ahLst/>
              <a:cxnLst/>
              <a:rect l="l" t="t" r="r" b="b"/>
              <a:pathLst>
                <a:path w="223" h="2008" extrusionOk="0">
                  <a:moveTo>
                    <a:pt x="31" y="1"/>
                  </a:moveTo>
                  <a:cubicBezTo>
                    <a:pt x="0" y="667"/>
                    <a:pt x="0" y="1341"/>
                    <a:pt x="31" y="2008"/>
                  </a:cubicBezTo>
                  <a:lnTo>
                    <a:pt x="222" y="1977"/>
                  </a:lnTo>
                  <a:cubicBezTo>
                    <a:pt x="192" y="1341"/>
                    <a:pt x="192" y="667"/>
                    <a:pt x="22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3"/>
            <p:cNvSpPr/>
            <p:nvPr/>
          </p:nvSpPr>
          <p:spPr>
            <a:xfrm rot="5400000" flipH="1">
              <a:off x="1011778" y="4414428"/>
              <a:ext cx="9039" cy="201976"/>
            </a:xfrm>
            <a:custGeom>
              <a:avLst/>
              <a:gdLst/>
              <a:ahLst/>
              <a:cxnLst/>
              <a:rect l="l" t="t" r="r" b="b"/>
              <a:pathLst>
                <a:path w="93" h="2078" extrusionOk="0">
                  <a:moveTo>
                    <a:pt x="92" y="1"/>
                  </a:moveTo>
                  <a:lnTo>
                    <a:pt x="92" y="1"/>
                  </a:lnTo>
                  <a:cubicBezTo>
                    <a:pt x="31" y="698"/>
                    <a:pt x="0" y="1372"/>
                    <a:pt x="62" y="2077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3"/>
            <p:cNvSpPr/>
            <p:nvPr/>
          </p:nvSpPr>
          <p:spPr>
            <a:xfrm rot="5400000" flipH="1">
              <a:off x="1002107" y="4414476"/>
              <a:ext cx="28382" cy="201976"/>
            </a:xfrm>
            <a:custGeom>
              <a:avLst/>
              <a:gdLst/>
              <a:ahLst/>
              <a:cxnLst/>
              <a:rect l="l" t="t" r="r" b="b"/>
              <a:pathLst>
                <a:path w="292" h="2078" extrusionOk="0">
                  <a:moveTo>
                    <a:pt x="100" y="1"/>
                  </a:moveTo>
                  <a:cubicBezTo>
                    <a:pt x="39" y="667"/>
                    <a:pt x="1" y="1372"/>
                    <a:pt x="70" y="2077"/>
                  </a:cubicBezTo>
                  <a:lnTo>
                    <a:pt x="261" y="2039"/>
                  </a:lnTo>
                  <a:cubicBezTo>
                    <a:pt x="192" y="1372"/>
                    <a:pt x="231" y="698"/>
                    <a:pt x="2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3"/>
            <p:cNvSpPr/>
            <p:nvPr/>
          </p:nvSpPr>
          <p:spPr>
            <a:xfrm rot="5400000" flipH="1">
              <a:off x="1010271" y="4381721"/>
              <a:ext cx="6026" cy="195950"/>
            </a:xfrm>
            <a:custGeom>
              <a:avLst/>
              <a:gdLst/>
              <a:ahLst/>
              <a:cxnLst/>
              <a:rect l="l" t="t" r="r" b="b"/>
              <a:pathLst>
                <a:path w="62" h="2016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674"/>
                    <a:pt x="0" y="1341"/>
                    <a:pt x="62" y="201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3"/>
            <p:cNvSpPr/>
            <p:nvPr/>
          </p:nvSpPr>
          <p:spPr>
            <a:xfrm rot="5400000" flipH="1">
              <a:off x="1000551" y="4381721"/>
              <a:ext cx="25466" cy="195950"/>
            </a:xfrm>
            <a:custGeom>
              <a:avLst/>
              <a:gdLst/>
              <a:ahLst/>
              <a:cxnLst/>
              <a:rect l="l" t="t" r="r" b="b"/>
              <a:pathLst>
                <a:path w="262" h="2016" extrusionOk="0">
                  <a:moveTo>
                    <a:pt x="39" y="0"/>
                  </a:moveTo>
                  <a:cubicBezTo>
                    <a:pt x="1" y="674"/>
                    <a:pt x="1" y="1341"/>
                    <a:pt x="70" y="2015"/>
                  </a:cubicBezTo>
                  <a:lnTo>
                    <a:pt x="261" y="2015"/>
                  </a:lnTo>
                  <a:cubicBezTo>
                    <a:pt x="192" y="1341"/>
                    <a:pt x="192" y="674"/>
                    <a:pt x="231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3"/>
            <p:cNvSpPr/>
            <p:nvPr/>
          </p:nvSpPr>
          <p:spPr>
            <a:xfrm rot="5400000" flipH="1">
              <a:off x="1013284" y="4341482"/>
              <a:ext cx="3013" cy="198963"/>
            </a:xfrm>
            <a:custGeom>
              <a:avLst/>
              <a:gdLst/>
              <a:ahLst/>
              <a:cxnLst/>
              <a:rect l="l" t="t" r="r" b="b"/>
              <a:pathLst>
                <a:path w="31" h="2047" extrusionOk="0">
                  <a:moveTo>
                    <a:pt x="0" y="1"/>
                  </a:moveTo>
                  <a:lnTo>
                    <a:pt x="31" y="2046"/>
                  </a:lnTo>
                  <a:cubicBezTo>
                    <a:pt x="31" y="1372"/>
                    <a:pt x="31" y="667"/>
                    <a:pt x="0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3"/>
            <p:cNvSpPr/>
            <p:nvPr/>
          </p:nvSpPr>
          <p:spPr>
            <a:xfrm rot="5400000" flipH="1">
              <a:off x="1004002" y="4338128"/>
              <a:ext cx="21675" cy="204892"/>
            </a:xfrm>
            <a:custGeom>
              <a:avLst/>
              <a:gdLst/>
              <a:ahLst/>
              <a:cxnLst/>
              <a:rect l="l" t="t" r="r" b="b"/>
              <a:pathLst>
                <a:path w="223" h="2108" extrusionOk="0">
                  <a:moveTo>
                    <a:pt x="192" y="1"/>
                  </a:moveTo>
                  <a:lnTo>
                    <a:pt x="0" y="32"/>
                  </a:lnTo>
                  <a:cubicBezTo>
                    <a:pt x="31" y="698"/>
                    <a:pt x="31" y="1403"/>
                    <a:pt x="31" y="2077"/>
                  </a:cubicBezTo>
                  <a:lnTo>
                    <a:pt x="222" y="2108"/>
                  </a:lnTo>
                  <a:cubicBezTo>
                    <a:pt x="222" y="1403"/>
                    <a:pt x="222" y="698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3"/>
            <p:cNvSpPr/>
            <p:nvPr/>
          </p:nvSpPr>
          <p:spPr>
            <a:xfrm rot="5400000" flipH="1">
              <a:off x="1007307" y="4307220"/>
              <a:ext cx="12733" cy="183314"/>
            </a:xfrm>
            <a:custGeom>
              <a:avLst/>
              <a:gdLst/>
              <a:ahLst/>
              <a:cxnLst/>
              <a:rect l="l" t="t" r="r" b="b"/>
              <a:pathLst>
                <a:path w="131" h="1886" extrusionOk="0">
                  <a:moveTo>
                    <a:pt x="62" y="1"/>
                  </a:moveTo>
                  <a:cubicBezTo>
                    <a:pt x="0" y="353"/>
                    <a:pt x="31" y="705"/>
                    <a:pt x="62" y="1027"/>
                  </a:cubicBezTo>
                  <a:cubicBezTo>
                    <a:pt x="100" y="1311"/>
                    <a:pt x="100" y="1602"/>
                    <a:pt x="130" y="1885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3"/>
            <p:cNvSpPr/>
            <p:nvPr/>
          </p:nvSpPr>
          <p:spPr>
            <a:xfrm rot="5400000" flipH="1">
              <a:off x="999871" y="4305713"/>
              <a:ext cx="30617" cy="186328"/>
            </a:xfrm>
            <a:custGeom>
              <a:avLst/>
              <a:gdLst/>
              <a:ahLst/>
              <a:cxnLst/>
              <a:rect l="l" t="t" r="r" b="b"/>
              <a:pathLst>
                <a:path w="315" h="1917" extrusionOk="0">
                  <a:moveTo>
                    <a:pt x="62" y="1"/>
                  </a:moveTo>
                  <a:cubicBezTo>
                    <a:pt x="0" y="384"/>
                    <a:pt x="31" y="736"/>
                    <a:pt x="62" y="1089"/>
                  </a:cubicBezTo>
                  <a:lnTo>
                    <a:pt x="123" y="1916"/>
                  </a:lnTo>
                  <a:lnTo>
                    <a:pt x="314" y="1916"/>
                  </a:lnTo>
                  <a:lnTo>
                    <a:pt x="253" y="1058"/>
                  </a:lnTo>
                  <a:cubicBezTo>
                    <a:pt x="222" y="736"/>
                    <a:pt x="192" y="384"/>
                    <a:pt x="253" y="32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3"/>
            <p:cNvSpPr/>
            <p:nvPr/>
          </p:nvSpPr>
          <p:spPr>
            <a:xfrm rot="-5400000" flipH="1">
              <a:off x="2466051" y="816467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483" y="63"/>
                  </a:moveTo>
                  <a:cubicBezTo>
                    <a:pt x="631" y="63"/>
                    <a:pt x="788" y="176"/>
                    <a:pt x="815" y="320"/>
                  </a:cubicBezTo>
                  <a:cubicBezTo>
                    <a:pt x="876" y="512"/>
                    <a:pt x="784" y="703"/>
                    <a:pt x="593" y="765"/>
                  </a:cubicBezTo>
                  <a:cubicBezTo>
                    <a:pt x="567" y="776"/>
                    <a:pt x="540" y="781"/>
                    <a:pt x="512" y="781"/>
                  </a:cubicBezTo>
                  <a:cubicBezTo>
                    <a:pt x="374" y="781"/>
                    <a:pt x="235" y="646"/>
                    <a:pt x="210" y="512"/>
                  </a:cubicBezTo>
                  <a:cubicBezTo>
                    <a:pt x="141" y="320"/>
                    <a:pt x="240" y="129"/>
                    <a:pt x="432" y="68"/>
                  </a:cubicBezTo>
                  <a:cubicBezTo>
                    <a:pt x="449" y="64"/>
                    <a:pt x="466" y="63"/>
                    <a:pt x="483" y="63"/>
                  </a:cubicBezTo>
                  <a:close/>
                  <a:moveTo>
                    <a:pt x="544" y="0"/>
                  </a:moveTo>
                  <a:cubicBezTo>
                    <a:pt x="278" y="0"/>
                    <a:pt x="0" y="212"/>
                    <a:pt x="80" y="543"/>
                  </a:cubicBezTo>
                  <a:cubicBezTo>
                    <a:pt x="132" y="763"/>
                    <a:pt x="326" y="841"/>
                    <a:pt x="520" y="841"/>
                  </a:cubicBezTo>
                  <a:cubicBezTo>
                    <a:pt x="555" y="841"/>
                    <a:pt x="590" y="838"/>
                    <a:pt x="624" y="834"/>
                  </a:cubicBezTo>
                  <a:cubicBezTo>
                    <a:pt x="846" y="765"/>
                    <a:pt x="1007" y="543"/>
                    <a:pt x="945" y="290"/>
                  </a:cubicBezTo>
                  <a:cubicBezTo>
                    <a:pt x="882" y="88"/>
                    <a:pt x="715" y="0"/>
                    <a:pt x="5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3"/>
            <p:cNvSpPr/>
            <p:nvPr/>
          </p:nvSpPr>
          <p:spPr>
            <a:xfrm flipH="1">
              <a:off x="1104424" y="2214666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3"/>
            <p:cNvSpPr/>
            <p:nvPr/>
          </p:nvSpPr>
          <p:spPr>
            <a:xfrm rot="-5400000" flipH="1">
              <a:off x="697445" y="1496962"/>
              <a:ext cx="101343" cy="100231"/>
            </a:xfrm>
            <a:custGeom>
              <a:avLst/>
              <a:gdLst/>
              <a:ahLst/>
              <a:cxnLst/>
              <a:rect l="l" t="t" r="r" b="b"/>
              <a:pathLst>
                <a:path w="819" h="810" extrusionOk="0">
                  <a:moveTo>
                    <a:pt x="183" y="0"/>
                  </a:moveTo>
                  <a:cubicBezTo>
                    <a:pt x="183" y="0"/>
                    <a:pt x="152" y="0"/>
                    <a:pt x="152" y="31"/>
                  </a:cubicBezTo>
                  <a:cubicBezTo>
                    <a:pt x="214" y="153"/>
                    <a:pt x="275" y="284"/>
                    <a:pt x="374" y="383"/>
                  </a:cubicBezTo>
                  <a:cubicBezTo>
                    <a:pt x="244" y="475"/>
                    <a:pt x="114" y="536"/>
                    <a:pt x="22" y="605"/>
                  </a:cubicBezTo>
                  <a:cubicBezTo>
                    <a:pt x="0" y="627"/>
                    <a:pt x="9" y="649"/>
                    <a:pt x="16" y="649"/>
                  </a:cubicBezTo>
                  <a:cubicBezTo>
                    <a:pt x="19" y="649"/>
                    <a:pt x="22" y="645"/>
                    <a:pt x="22" y="636"/>
                  </a:cubicBezTo>
                  <a:cubicBezTo>
                    <a:pt x="152" y="575"/>
                    <a:pt x="275" y="506"/>
                    <a:pt x="405" y="444"/>
                  </a:cubicBezTo>
                  <a:cubicBezTo>
                    <a:pt x="466" y="575"/>
                    <a:pt x="535" y="667"/>
                    <a:pt x="597" y="797"/>
                  </a:cubicBezTo>
                  <a:cubicBezTo>
                    <a:pt x="606" y="806"/>
                    <a:pt x="615" y="809"/>
                    <a:pt x="623" y="809"/>
                  </a:cubicBezTo>
                  <a:cubicBezTo>
                    <a:pt x="643" y="809"/>
                    <a:pt x="658" y="788"/>
                    <a:pt x="658" y="766"/>
                  </a:cubicBezTo>
                  <a:cubicBezTo>
                    <a:pt x="597" y="636"/>
                    <a:pt x="535" y="536"/>
                    <a:pt x="466" y="414"/>
                  </a:cubicBezTo>
                  <a:cubicBezTo>
                    <a:pt x="566" y="345"/>
                    <a:pt x="689" y="284"/>
                    <a:pt x="788" y="192"/>
                  </a:cubicBezTo>
                  <a:cubicBezTo>
                    <a:pt x="819" y="192"/>
                    <a:pt x="788" y="153"/>
                    <a:pt x="788" y="153"/>
                  </a:cubicBezTo>
                  <a:cubicBezTo>
                    <a:pt x="658" y="192"/>
                    <a:pt x="535" y="284"/>
                    <a:pt x="436" y="345"/>
                  </a:cubicBezTo>
                  <a:cubicBezTo>
                    <a:pt x="344" y="222"/>
                    <a:pt x="275" y="123"/>
                    <a:pt x="1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3"/>
            <p:cNvSpPr/>
            <p:nvPr/>
          </p:nvSpPr>
          <p:spPr>
            <a:xfrm rot="-5400000" flipH="1">
              <a:off x="1977973" y="425780"/>
              <a:ext cx="114831" cy="113596"/>
            </a:xfrm>
            <a:custGeom>
              <a:avLst/>
              <a:gdLst/>
              <a:ahLst/>
              <a:cxnLst/>
              <a:rect l="l" t="t" r="r" b="b"/>
              <a:pathLst>
                <a:path w="928" h="918" extrusionOk="0">
                  <a:moveTo>
                    <a:pt x="445" y="1"/>
                  </a:moveTo>
                  <a:lnTo>
                    <a:pt x="445" y="414"/>
                  </a:lnTo>
                  <a:lnTo>
                    <a:pt x="31" y="414"/>
                  </a:lnTo>
                  <a:cubicBezTo>
                    <a:pt x="0" y="414"/>
                    <a:pt x="0" y="476"/>
                    <a:pt x="31" y="476"/>
                  </a:cubicBezTo>
                  <a:lnTo>
                    <a:pt x="445" y="476"/>
                  </a:lnTo>
                  <a:lnTo>
                    <a:pt x="445" y="889"/>
                  </a:lnTo>
                  <a:cubicBezTo>
                    <a:pt x="445" y="908"/>
                    <a:pt x="452" y="918"/>
                    <a:pt x="460" y="918"/>
                  </a:cubicBezTo>
                  <a:cubicBezTo>
                    <a:pt x="468" y="918"/>
                    <a:pt x="475" y="908"/>
                    <a:pt x="475" y="889"/>
                  </a:cubicBezTo>
                  <a:cubicBezTo>
                    <a:pt x="475" y="767"/>
                    <a:pt x="513" y="636"/>
                    <a:pt x="513" y="476"/>
                  </a:cubicBezTo>
                  <a:cubicBezTo>
                    <a:pt x="554" y="486"/>
                    <a:pt x="599" y="489"/>
                    <a:pt x="646" y="489"/>
                  </a:cubicBezTo>
                  <a:cubicBezTo>
                    <a:pt x="740" y="489"/>
                    <a:pt x="840" y="476"/>
                    <a:pt x="927" y="476"/>
                  </a:cubicBezTo>
                  <a:lnTo>
                    <a:pt x="927" y="445"/>
                  </a:lnTo>
                  <a:cubicBezTo>
                    <a:pt x="835" y="423"/>
                    <a:pt x="728" y="402"/>
                    <a:pt x="629" y="402"/>
                  </a:cubicBezTo>
                  <a:cubicBezTo>
                    <a:pt x="589" y="402"/>
                    <a:pt x="549" y="405"/>
                    <a:pt x="513" y="414"/>
                  </a:cubicBezTo>
                  <a:cubicBezTo>
                    <a:pt x="513" y="253"/>
                    <a:pt x="513" y="123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3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133" name="Google Shape;133;p3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3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3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3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3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3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3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3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3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3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3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3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3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3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3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3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3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3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3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3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3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3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3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3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3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3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3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3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3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3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3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3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3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3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3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3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3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3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3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3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3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3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3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3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3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3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3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3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3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3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3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3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3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3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3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3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3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0" name="Google Shape;190;p3"/>
          <p:cNvSpPr txBox="1">
            <a:spLocks noGrp="1"/>
          </p:cNvSpPr>
          <p:nvPr>
            <p:ph type="title"/>
          </p:nvPr>
        </p:nvSpPr>
        <p:spPr>
          <a:xfrm>
            <a:off x="912075" y="2430638"/>
            <a:ext cx="28080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1" name="Google Shape;191;p3"/>
          <p:cNvSpPr txBox="1">
            <a:spLocks noGrp="1"/>
          </p:cNvSpPr>
          <p:nvPr>
            <p:ph type="body" idx="1"/>
          </p:nvPr>
        </p:nvSpPr>
        <p:spPr>
          <a:xfrm>
            <a:off x="912075" y="3206263"/>
            <a:ext cx="23799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09575"/>
            <a:ext cx="10311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93" name="Google Shape;193;p3"/>
          <p:cNvGrpSpPr/>
          <p:nvPr/>
        </p:nvGrpSpPr>
        <p:grpSpPr>
          <a:xfrm>
            <a:off x="1016905" y="269660"/>
            <a:ext cx="7618902" cy="4211331"/>
            <a:chOff x="1016905" y="269660"/>
            <a:chExt cx="7618902" cy="4211331"/>
          </a:xfrm>
        </p:grpSpPr>
        <p:sp>
          <p:nvSpPr>
            <p:cNvPr id="194" name="Google Shape;194;p3"/>
            <p:cNvSpPr/>
            <p:nvPr/>
          </p:nvSpPr>
          <p:spPr>
            <a:xfrm rot="5400000">
              <a:off x="6395034" y="816467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483" y="63"/>
                  </a:moveTo>
                  <a:cubicBezTo>
                    <a:pt x="631" y="63"/>
                    <a:pt x="788" y="176"/>
                    <a:pt x="815" y="320"/>
                  </a:cubicBezTo>
                  <a:cubicBezTo>
                    <a:pt x="876" y="512"/>
                    <a:pt x="784" y="703"/>
                    <a:pt x="593" y="765"/>
                  </a:cubicBezTo>
                  <a:cubicBezTo>
                    <a:pt x="567" y="776"/>
                    <a:pt x="540" y="781"/>
                    <a:pt x="512" y="781"/>
                  </a:cubicBezTo>
                  <a:cubicBezTo>
                    <a:pt x="374" y="781"/>
                    <a:pt x="235" y="646"/>
                    <a:pt x="210" y="512"/>
                  </a:cubicBezTo>
                  <a:cubicBezTo>
                    <a:pt x="141" y="320"/>
                    <a:pt x="240" y="129"/>
                    <a:pt x="432" y="68"/>
                  </a:cubicBezTo>
                  <a:cubicBezTo>
                    <a:pt x="449" y="64"/>
                    <a:pt x="466" y="63"/>
                    <a:pt x="483" y="63"/>
                  </a:cubicBezTo>
                  <a:close/>
                  <a:moveTo>
                    <a:pt x="544" y="0"/>
                  </a:moveTo>
                  <a:cubicBezTo>
                    <a:pt x="278" y="0"/>
                    <a:pt x="0" y="212"/>
                    <a:pt x="80" y="543"/>
                  </a:cubicBezTo>
                  <a:cubicBezTo>
                    <a:pt x="132" y="763"/>
                    <a:pt x="326" y="841"/>
                    <a:pt x="520" y="841"/>
                  </a:cubicBezTo>
                  <a:cubicBezTo>
                    <a:pt x="555" y="841"/>
                    <a:pt x="590" y="838"/>
                    <a:pt x="624" y="834"/>
                  </a:cubicBezTo>
                  <a:cubicBezTo>
                    <a:pt x="846" y="765"/>
                    <a:pt x="1007" y="543"/>
                    <a:pt x="945" y="290"/>
                  </a:cubicBezTo>
                  <a:cubicBezTo>
                    <a:pt x="882" y="88"/>
                    <a:pt x="715" y="0"/>
                    <a:pt x="5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8347411" y="1961316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 rot="5400000">
              <a:off x="8094728" y="818387"/>
              <a:ext cx="101343" cy="100231"/>
            </a:xfrm>
            <a:custGeom>
              <a:avLst/>
              <a:gdLst/>
              <a:ahLst/>
              <a:cxnLst/>
              <a:rect l="l" t="t" r="r" b="b"/>
              <a:pathLst>
                <a:path w="819" h="810" extrusionOk="0">
                  <a:moveTo>
                    <a:pt x="183" y="0"/>
                  </a:moveTo>
                  <a:cubicBezTo>
                    <a:pt x="183" y="0"/>
                    <a:pt x="152" y="0"/>
                    <a:pt x="152" y="31"/>
                  </a:cubicBezTo>
                  <a:cubicBezTo>
                    <a:pt x="214" y="153"/>
                    <a:pt x="275" y="284"/>
                    <a:pt x="374" y="383"/>
                  </a:cubicBezTo>
                  <a:cubicBezTo>
                    <a:pt x="244" y="475"/>
                    <a:pt x="114" y="536"/>
                    <a:pt x="22" y="605"/>
                  </a:cubicBezTo>
                  <a:cubicBezTo>
                    <a:pt x="0" y="627"/>
                    <a:pt x="9" y="649"/>
                    <a:pt x="16" y="649"/>
                  </a:cubicBezTo>
                  <a:cubicBezTo>
                    <a:pt x="19" y="649"/>
                    <a:pt x="22" y="645"/>
                    <a:pt x="22" y="636"/>
                  </a:cubicBezTo>
                  <a:cubicBezTo>
                    <a:pt x="152" y="575"/>
                    <a:pt x="275" y="506"/>
                    <a:pt x="405" y="444"/>
                  </a:cubicBezTo>
                  <a:cubicBezTo>
                    <a:pt x="466" y="575"/>
                    <a:pt x="535" y="667"/>
                    <a:pt x="597" y="797"/>
                  </a:cubicBezTo>
                  <a:cubicBezTo>
                    <a:pt x="606" y="806"/>
                    <a:pt x="615" y="809"/>
                    <a:pt x="623" y="809"/>
                  </a:cubicBezTo>
                  <a:cubicBezTo>
                    <a:pt x="643" y="809"/>
                    <a:pt x="658" y="788"/>
                    <a:pt x="658" y="766"/>
                  </a:cubicBezTo>
                  <a:cubicBezTo>
                    <a:pt x="597" y="636"/>
                    <a:pt x="535" y="536"/>
                    <a:pt x="466" y="414"/>
                  </a:cubicBezTo>
                  <a:cubicBezTo>
                    <a:pt x="566" y="345"/>
                    <a:pt x="689" y="284"/>
                    <a:pt x="788" y="192"/>
                  </a:cubicBezTo>
                  <a:cubicBezTo>
                    <a:pt x="819" y="192"/>
                    <a:pt x="788" y="153"/>
                    <a:pt x="788" y="153"/>
                  </a:cubicBezTo>
                  <a:cubicBezTo>
                    <a:pt x="658" y="192"/>
                    <a:pt x="535" y="284"/>
                    <a:pt x="436" y="345"/>
                  </a:cubicBezTo>
                  <a:cubicBezTo>
                    <a:pt x="344" y="222"/>
                    <a:pt x="275" y="123"/>
                    <a:pt x="1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 rot="5400000">
              <a:off x="7305612" y="1629605"/>
              <a:ext cx="114831" cy="113596"/>
            </a:xfrm>
            <a:custGeom>
              <a:avLst/>
              <a:gdLst/>
              <a:ahLst/>
              <a:cxnLst/>
              <a:rect l="l" t="t" r="r" b="b"/>
              <a:pathLst>
                <a:path w="928" h="918" extrusionOk="0">
                  <a:moveTo>
                    <a:pt x="445" y="1"/>
                  </a:moveTo>
                  <a:lnTo>
                    <a:pt x="445" y="414"/>
                  </a:lnTo>
                  <a:lnTo>
                    <a:pt x="31" y="414"/>
                  </a:lnTo>
                  <a:cubicBezTo>
                    <a:pt x="0" y="414"/>
                    <a:pt x="0" y="476"/>
                    <a:pt x="31" y="476"/>
                  </a:cubicBezTo>
                  <a:lnTo>
                    <a:pt x="445" y="476"/>
                  </a:lnTo>
                  <a:lnTo>
                    <a:pt x="445" y="889"/>
                  </a:lnTo>
                  <a:cubicBezTo>
                    <a:pt x="445" y="908"/>
                    <a:pt x="452" y="918"/>
                    <a:pt x="460" y="918"/>
                  </a:cubicBezTo>
                  <a:cubicBezTo>
                    <a:pt x="468" y="918"/>
                    <a:pt x="475" y="908"/>
                    <a:pt x="475" y="889"/>
                  </a:cubicBezTo>
                  <a:cubicBezTo>
                    <a:pt x="475" y="767"/>
                    <a:pt x="513" y="636"/>
                    <a:pt x="513" y="476"/>
                  </a:cubicBezTo>
                  <a:cubicBezTo>
                    <a:pt x="554" y="486"/>
                    <a:pt x="599" y="489"/>
                    <a:pt x="646" y="489"/>
                  </a:cubicBezTo>
                  <a:cubicBezTo>
                    <a:pt x="740" y="489"/>
                    <a:pt x="840" y="476"/>
                    <a:pt x="927" y="476"/>
                  </a:cubicBezTo>
                  <a:lnTo>
                    <a:pt x="927" y="445"/>
                  </a:lnTo>
                  <a:cubicBezTo>
                    <a:pt x="835" y="423"/>
                    <a:pt x="728" y="402"/>
                    <a:pt x="629" y="402"/>
                  </a:cubicBezTo>
                  <a:cubicBezTo>
                    <a:pt x="589" y="402"/>
                    <a:pt x="549" y="405"/>
                    <a:pt x="513" y="414"/>
                  </a:cubicBezTo>
                  <a:cubicBezTo>
                    <a:pt x="513" y="253"/>
                    <a:pt x="513" y="123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8540899" y="401784"/>
              <a:ext cx="94909" cy="91198"/>
            </a:xfrm>
            <a:custGeom>
              <a:avLst/>
              <a:gdLst/>
              <a:ahLst/>
              <a:cxnLst/>
              <a:rect l="l" t="t" r="r" b="b"/>
              <a:pathLst>
                <a:path w="767" h="737" extrusionOk="0">
                  <a:moveTo>
                    <a:pt x="636" y="1"/>
                  </a:moveTo>
                  <a:cubicBezTo>
                    <a:pt x="544" y="93"/>
                    <a:pt x="445" y="192"/>
                    <a:pt x="383" y="323"/>
                  </a:cubicBezTo>
                  <a:cubicBezTo>
                    <a:pt x="291" y="223"/>
                    <a:pt x="161" y="131"/>
                    <a:pt x="31" y="62"/>
                  </a:cubicBezTo>
                  <a:cubicBezTo>
                    <a:pt x="31" y="62"/>
                    <a:pt x="0" y="93"/>
                    <a:pt x="31" y="93"/>
                  </a:cubicBezTo>
                  <a:lnTo>
                    <a:pt x="322" y="384"/>
                  </a:lnTo>
                  <a:cubicBezTo>
                    <a:pt x="253" y="476"/>
                    <a:pt x="161" y="575"/>
                    <a:pt x="100" y="706"/>
                  </a:cubicBezTo>
                  <a:cubicBezTo>
                    <a:pt x="62" y="706"/>
                    <a:pt x="100" y="736"/>
                    <a:pt x="131" y="736"/>
                  </a:cubicBezTo>
                  <a:cubicBezTo>
                    <a:pt x="192" y="606"/>
                    <a:pt x="291" y="514"/>
                    <a:pt x="383" y="414"/>
                  </a:cubicBezTo>
                  <a:cubicBezTo>
                    <a:pt x="483" y="476"/>
                    <a:pt x="606" y="575"/>
                    <a:pt x="705" y="667"/>
                  </a:cubicBezTo>
                  <a:cubicBezTo>
                    <a:pt x="736" y="667"/>
                    <a:pt x="766" y="637"/>
                    <a:pt x="736" y="637"/>
                  </a:cubicBezTo>
                  <a:cubicBezTo>
                    <a:pt x="636" y="545"/>
                    <a:pt x="544" y="445"/>
                    <a:pt x="414" y="353"/>
                  </a:cubicBezTo>
                  <a:cubicBezTo>
                    <a:pt x="514" y="254"/>
                    <a:pt x="606" y="162"/>
                    <a:pt x="674" y="31"/>
                  </a:cubicBezTo>
                  <a:cubicBezTo>
                    <a:pt x="674" y="1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6542357" y="4377048"/>
              <a:ext cx="121265" cy="103944"/>
            </a:xfrm>
            <a:custGeom>
              <a:avLst/>
              <a:gdLst/>
              <a:ahLst/>
              <a:cxnLst/>
              <a:rect l="l" t="t" r="r" b="b"/>
              <a:pathLst>
                <a:path w="980" h="840" extrusionOk="0">
                  <a:moveTo>
                    <a:pt x="488" y="72"/>
                  </a:moveTo>
                  <a:cubicBezTo>
                    <a:pt x="642" y="72"/>
                    <a:pt x="768" y="209"/>
                    <a:pt x="826" y="346"/>
                  </a:cubicBezTo>
                  <a:cubicBezTo>
                    <a:pt x="857" y="538"/>
                    <a:pt x="788" y="691"/>
                    <a:pt x="596" y="760"/>
                  </a:cubicBezTo>
                  <a:cubicBezTo>
                    <a:pt x="568" y="769"/>
                    <a:pt x="540" y="773"/>
                    <a:pt x="513" y="773"/>
                  </a:cubicBezTo>
                  <a:cubicBezTo>
                    <a:pt x="361" y="773"/>
                    <a:pt x="241" y="636"/>
                    <a:pt x="183" y="499"/>
                  </a:cubicBezTo>
                  <a:cubicBezTo>
                    <a:pt x="121" y="346"/>
                    <a:pt x="252" y="155"/>
                    <a:pt x="405" y="86"/>
                  </a:cubicBezTo>
                  <a:cubicBezTo>
                    <a:pt x="433" y="77"/>
                    <a:pt x="461" y="72"/>
                    <a:pt x="488" y="72"/>
                  </a:cubicBezTo>
                  <a:close/>
                  <a:moveTo>
                    <a:pt x="525" y="0"/>
                  </a:moveTo>
                  <a:cubicBezTo>
                    <a:pt x="264" y="0"/>
                    <a:pt x="0" y="211"/>
                    <a:pt x="60" y="538"/>
                  </a:cubicBezTo>
                  <a:cubicBezTo>
                    <a:pt x="109" y="740"/>
                    <a:pt x="281" y="839"/>
                    <a:pt x="462" y="839"/>
                  </a:cubicBezTo>
                  <a:cubicBezTo>
                    <a:pt x="507" y="839"/>
                    <a:pt x="552" y="833"/>
                    <a:pt x="596" y="821"/>
                  </a:cubicBezTo>
                  <a:cubicBezTo>
                    <a:pt x="857" y="790"/>
                    <a:pt x="979" y="538"/>
                    <a:pt x="949" y="308"/>
                  </a:cubicBezTo>
                  <a:cubicBezTo>
                    <a:pt x="872" y="94"/>
                    <a:pt x="699" y="0"/>
                    <a:pt x="52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7383958" y="3473993"/>
              <a:ext cx="124482" cy="104562"/>
            </a:xfrm>
            <a:custGeom>
              <a:avLst/>
              <a:gdLst/>
              <a:ahLst/>
              <a:cxnLst/>
              <a:rect l="l" t="t" r="r" b="b"/>
              <a:pathLst>
                <a:path w="1006" h="845" extrusionOk="0">
                  <a:moveTo>
                    <a:pt x="511" y="76"/>
                  </a:moveTo>
                  <a:cubicBezTo>
                    <a:pt x="650" y="76"/>
                    <a:pt x="788" y="210"/>
                    <a:pt x="814" y="345"/>
                  </a:cubicBezTo>
                  <a:cubicBezTo>
                    <a:pt x="845" y="506"/>
                    <a:pt x="783" y="697"/>
                    <a:pt x="592" y="758"/>
                  </a:cubicBezTo>
                  <a:cubicBezTo>
                    <a:pt x="566" y="770"/>
                    <a:pt x="538" y="775"/>
                    <a:pt x="511" y="775"/>
                  </a:cubicBezTo>
                  <a:cubicBezTo>
                    <a:pt x="373" y="775"/>
                    <a:pt x="234" y="640"/>
                    <a:pt x="209" y="506"/>
                  </a:cubicBezTo>
                  <a:cubicBezTo>
                    <a:pt x="140" y="345"/>
                    <a:pt x="239" y="123"/>
                    <a:pt x="431" y="92"/>
                  </a:cubicBezTo>
                  <a:cubicBezTo>
                    <a:pt x="457" y="81"/>
                    <a:pt x="484" y="76"/>
                    <a:pt x="511" y="76"/>
                  </a:cubicBezTo>
                  <a:close/>
                  <a:moveTo>
                    <a:pt x="530" y="1"/>
                  </a:moveTo>
                  <a:cubicBezTo>
                    <a:pt x="268" y="1"/>
                    <a:pt x="1" y="211"/>
                    <a:pt x="79" y="536"/>
                  </a:cubicBezTo>
                  <a:cubicBezTo>
                    <a:pt x="103" y="741"/>
                    <a:pt x="298" y="845"/>
                    <a:pt x="490" y="845"/>
                  </a:cubicBezTo>
                  <a:cubicBezTo>
                    <a:pt x="535" y="845"/>
                    <a:pt x="580" y="839"/>
                    <a:pt x="623" y="827"/>
                  </a:cubicBezTo>
                  <a:cubicBezTo>
                    <a:pt x="845" y="789"/>
                    <a:pt x="1006" y="536"/>
                    <a:pt x="944" y="314"/>
                  </a:cubicBezTo>
                  <a:cubicBezTo>
                    <a:pt x="880" y="96"/>
                    <a:pt x="706" y="1"/>
                    <a:pt x="53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5886807" y="3532918"/>
              <a:ext cx="102457" cy="98252"/>
            </a:xfrm>
            <a:custGeom>
              <a:avLst/>
              <a:gdLst/>
              <a:ahLst/>
              <a:cxnLst/>
              <a:rect l="l" t="t" r="r" b="b"/>
              <a:pathLst>
                <a:path w="828" h="794" extrusionOk="0">
                  <a:moveTo>
                    <a:pt x="201" y="1"/>
                  </a:moveTo>
                  <a:cubicBezTo>
                    <a:pt x="192" y="1"/>
                    <a:pt x="192" y="14"/>
                    <a:pt x="192" y="14"/>
                  </a:cubicBezTo>
                  <a:cubicBezTo>
                    <a:pt x="223" y="144"/>
                    <a:pt x="284" y="267"/>
                    <a:pt x="384" y="397"/>
                  </a:cubicBezTo>
                  <a:cubicBezTo>
                    <a:pt x="253" y="459"/>
                    <a:pt x="154" y="528"/>
                    <a:pt x="31" y="619"/>
                  </a:cubicBezTo>
                  <a:cubicBezTo>
                    <a:pt x="1" y="619"/>
                    <a:pt x="31" y="650"/>
                    <a:pt x="62" y="650"/>
                  </a:cubicBezTo>
                  <a:cubicBezTo>
                    <a:pt x="154" y="589"/>
                    <a:pt x="284" y="528"/>
                    <a:pt x="414" y="428"/>
                  </a:cubicBezTo>
                  <a:cubicBezTo>
                    <a:pt x="476" y="558"/>
                    <a:pt x="537" y="688"/>
                    <a:pt x="636" y="780"/>
                  </a:cubicBezTo>
                  <a:cubicBezTo>
                    <a:pt x="636" y="789"/>
                    <a:pt x="639" y="793"/>
                    <a:pt x="643" y="793"/>
                  </a:cubicBezTo>
                  <a:cubicBezTo>
                    <a:pt x="652" y="793"/>
                    <a:pt x="667" y="771"/>
                    <a:pt x="667" y="750"/>
                  </a:cubicBezTo>
                  <a:cubicBezTo>
                    <a:pt x="606" y="650"/>
                    <a:pt x="537" y="528"/>
                    <a:pt x="476" y="397"/>
                  </a:cubicBezTo>
                  <a:cubicBezTo>
                    <a:pt x="575" y="336"/>
                    <a:pt x="698" y="267"/>
                    <a:pt x="797" y="175"/>
                  </a:cubicBezTo>
                  <a:cubicBezTo>
                    <a:pt x="828" y="175"/>
                    <a:pt x="797" y="144"/>
                    <a:pt x="797" y="144"/>
                  </a:cubicBezTo>
                  <a:cubicBezTo>
                    <a:pt x="667" y="206"/>
                    <a:pt x="537" y="267"/>
                    <a:pt x="445" y="367"/>
                  </a:cubicBezTo>
                  <a:cubicBezTo>
                    <a:pt x="384" y="236"/>
                    <a:pt x="284" y="114"/>
                    <a:pt x="223" y="14"/>
                  </a:cubicBezTo>
                  <a:cubicBezTo>
                    <a:pt x="213" y="4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646054" y="3287702"/>
              <a:ext cx="98621" cy="96519"/>
            </a:xfrm>
            <a:custGeom>
              <a:avLst/>
              <a:gdLst/>
              <a:ahLst/>
              <a:cxnLst/>
              <a:rect l="l" t="t" r="r" b="b"/>
              <a:pathLst>
                <a:path w="797" h="780" extrusionOk="0">
                  <a:moveTo>
                    <a:pt x="644" y="0"/>
                  </a:moveTo>
                  <a:cubicBezTo>
                    <a:pt x="544" y="131"/>
                    <a:pt x="483" y="223"/>
                    <a:pt x="383" y="353"/>
                  </a:cubicBezTo>
                  <a:cubicBezTo>
                    <a:pt x="291" y="253"/>
                    <a:pt x="161" y="192"/>
                    <a:pt x="69" y="131"/>
                  </a:cubicBezTo>
                  <a:cubicBezTo>
                    <a:pt x="31" y="131"/>
                    <a:pt x="0" y="161"/>
                    <a:pt x="31" y="161"/>
                  </a:cubicBezTo>
                  <a:cubicBezTo>
                    <a:pt x="130" y="253"/>
                    <a:pt x="261" y="322"/>
                    <a:pt x="353" y="384"/>
                  </a:cubicBezTo>
                  <a:cubicBezTo>
                    <a:pt x="291" y="514"/>
                    <a:pt x="222" y="636"/>
                    <a:pt x="161" y="736"/>
                  </a:cubicBezTo>
                  <a:cubicBezTo>
                    <a:pt x="139" y="758"/>
                    <a:pt x="148" y="779"/>
                    <a:pt x="166" y="779"/>
                  </a:cubicBezTo>
                  <a:cubicBezTo>
                    <a:pt x="174" y="779"/>
                    <a:pt x="183" y="776"/>
                    <a:pt x="192" y="767"/>
                  </a:cubicBezTo>
                  <a:cubicBezTo>
                    <a:pt x="261" y="667"/>
                    <a:pt x="353" y="544"/>
                    <a:pt x="414" y="445"/>
                  </a:cubicBezTo>
                  <a:cubicBezTo>
                    <a:pt x="544" y="514"/>
                    <a:pt x="644" y="606"/>
                    <a:pt x="766" y="636"/>
                  </a:cubicBezTo>
                  <a:cubicBezTo>
                    <a:pt x="797" y="636"/>
                    <a:pt x="797" y="636"/>
                    <a:pt x="797" y="606"/>
                  </a:cubicBezTo>
                  <a:cubicBezTo>
                    <a:pt x="705" y="514"/>
                    <a:pt x="575" y="445"/>
                    <a:pt x="483" y="384"/>
                  </a:cubicBezTo>
                  <a:cubicBezTo>
                    <a:pt x="544" y="253"/>
                    <a:pt x="605" y="161"/>
                    <a:pt x="674" y="31"/>
                  </a:cubicBezTo>
                  <a:cubicBezTo>
                    <a:pt x="674" y="0"/>
                    <a:pt x="674" y="0"/>
                    <a:pt x="6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5162055" y="540012"/>
              <a:ext cx="121760" cy="103572"/>
            </a:xfrm>
            <a:custGeom>
              <a:avLst/>
              <a:gdLst/>
              <a:ahLst/>
              <a:cxnLst/>
              <a:rect l="l" t="t" r="r" b="b"/>
              <a:pathLst>
                <a:path w="984" h="837" extrusionOk="0">
                  <a:moveTo>
                    <a:pt x="492" y="51"/>
                  </a:moveTo>
                  <a:cubicBezTo>
                    <a:pt x="646" y="51"/>
                    <a:pt x="770" y="187"/>
                    <a:pt x="823" y="317"/>
                  </a:cubicBezTo>
                  <a:cubicBezTo>
                    <a:pt x="853" y="509"/>
                    <a:pt x="792" y="701"/>
                    <a:pt x="600" y="739"/>
                  </a:cubicBezTo>
                  <a:cubicBezTo>
                    <a:pt x="572" y="748"/>
                    <a:pt x="544" y="752"/>
                    <a:pt x="517" y="752"/>
                  </a:cubicBezTo>
                  <a:cubicBezTo>
                    <a:pt x="363" y="752"/>
                    <a:pt x="239" y="615"/>
                    <a:pt x="187" y="478"/>
                  </a:cubicBezTo>
                  <a:cubicBezTo>
                    <a:pt x="156" y="317"/>
                    <a:pt x="248" y="126"/>
                    <a:pt x="409" y="65"/>
                  </a:cubicBezTo>
                  <a:cubicBezTo>
                    <a:pt x="437" y="55"/>
                    <a:pt x="465" y="51"/>
                    <a:pt x="492" y="51"/>
                  </a:cubicBezTo>
                  <a:close/>
                  <a:moveTo>
                    <a:pt x="535" y="1"/>
                  </a:moveTo>
                  <a:cubicBezTo>
                    <a:pt x="270" y="1"/>
                    <a:pt x="1" y="203"/>
                    <a:pt x="56" y="509"/>
                  </a:cubicBezTo>
                  <a:cubicBezTo>
                    <a:pt x="117" y="738"/>
                    <a:pt x="343" y="836"/>
                    <a:pt x="547" y="836"/>
                  </a:cubicBezTo>
                  <a:cubicBezTo>
                    <a:pt x="576" y="836"/>
                    <a:pt x="604" y="834"/>
                    <a:pt x="631" y="831"/>
                  </a:cubicBezTo>
                  <a:cubicBezTo>
                    <a:pt x="853" y="769"/>
                    <a:pt x="983" y="509"/>
                    <a:pt x="953" y="287"/>
                  </a:cubicBezTo>
                  <a:cubicBezTo>
                    <a:pt x="877" y="87"/>
                    <a:pt x="707" y="1"/>
                    <a:pt x="5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106907" y="1545603"/>
              <a:ext cx="120770" cy="103696"/>
            </a:xfrm>
            <a:custGeom>
              <a:avLst/>
              <a:gdLst/>
              <a:ahLst/>
              <a:cxnLst/>
              <a:rect l="l" t="t" r="r" b="b"/>
              <a:pathLst>
                <a:path w="976" h="838" extrusionOk="0">
                  <a:moveTo>
                    <a:pt x="487" y="52"/>
                  </a:moveTo>
                  <a:cubicBezTo>
                    <a:pt x="640" y="52"/>
                    <a:pt x="763" y="182"/>
                    <a:pt x="815" y="318"/>
                  </a:cubicBezTo>
                  <a:cubicBezTo>
                    <a:pt x="846" y="510"/>
                    <a:pt x="784" y="701"/>
                    <a:pt x="593" y="770"/>
                  </a:cubicBezTo>
                  <a:cubicBezTo>
                    <a:pt x="568" y="778"/>
                    <a:pt x="543" y="782"/>
                    <a:pt x="519" y="782"/>
                  </a:cubicBezTo>
                  <a:cubicBezTo>
                    <a:pt x="361" y="782"/>
                    <a:pt x="232" y="619"/>
                    <a:pt x="179" y="479"/>
                  </a:cubicBezTo>
                  <a:cubicBezTo>
                    <a:pt x="141" y="318"/>
                    <a:pt x="240" y="127"/>
                    <a:pt x="401" y="66"/>
                  </a:cubicBezTo>
                  <a:cubicBezTo>
                    <a:pt x="431" y="56"/>
                    <a:pt x="460" y="52"/>
                    <a:pt x="487" y="52"/>
                  </a:cubicBezTo>
                  <a:close/>
                  <a:moveTo>
                    <a:pt x="546" y="0"/>
                  </a:moveTo>
                  <a:cubicBezTo>
                    <a:pt x="280" y="0"/>
                    <a:pt x="0" y="213"/>
                    <a:pt x="79" y="541"/>
                  </a:cubicBezTo>
                  <a:cubicBezTo>
                    <a:pt x="106" y="742"/>
                    <a:pt x="333" y="837"/>
                    <a:pt x="538" y="837"/>
                  </a:cubicBezTo>
                  <a:cubicBezTo>
                    <a:pt x="567" y="837"/>
                    <a:pt x="596" y="835"/>
                    <a:pt x="623" y="832"/>
                  </a:cubicBezTo>
                  <a:cubicBezTo>
                    <a:pt x="846" y="770"/>
                    <a:pt x="976" y="510"/>
                    <a:pt x="945" y="288"/>
                  </a:cubicBezTo>
                  <a:cubicBezTo>
                    <a:pt x="882" y="87"/>
                    <a:pt x="717" y="0"/>
                    <a:pt x="54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173610" y="964074"/>
              <a:ext cx="114831" cy="116565"/>
            </a:xfrm>
            <a:custGeom>
              <a:avLst/>
              <a:gdLst/>
              <a:ahLst/>
              <a:cxnLst/>
              <a:rect l="l" t="t" r="r" b="b"/>
              <a:pathLst>
                <a:path w="928" h="942" extrusionOk="0">
                  <a:moveTo>
                    <a:pt x="483" y="1"/>
                  </a:moveTo>
                  <a:cubicBezTo>
                    <a:pt x="475" y="1"/>
                    <a:pt x="468" y="8"/>
                    <a:pt x="452" y="24"/>
                  </a:cubicBezTo>
                  <a:lnTo>
                    <a:pt x="452" y="407"/>
                  </a:lnTo>
                  <a:cubicBezTo>
                    <a:pt x="292" y="437"/>
                    <a:pt x="161" y="437"/>
                    <a:pt x="31" y="437"/>
                  </a:cubicBezTo>
                  <a:cubicBezTo>
                    <a:pt x="0" y="437"/>
                    <a:pt x="0" y="468"/>
                    <a:pt x="31" y="468"/>
                  </a:cubicBezTo>
                  <a:cubicBezTo>
                    <a:pt x="161" y="499"/>
                    <a:pt x="292" y="499"/>
                    <a:pt x="452" y="499"/>
                  </a:cubicBezTo>
                  <a:lnTo>
                    <a:pt x="452" y="912"/>
                  </a:lnTo>
                  <a:cubicBezTo>
                    <a:pt x="452" y="932"/>
                    <a:pt x="460" y="941"/>
                    <a:pt x="468" y="941"/>
                  </a:cubicBezTo>
                  <a:cubicBezTo>
                    <a:pt x="475" y="941"/>
                    <a:pt x="483" y="932"/>
                    <a:pt x="483" y="912"/>
                  </a:cubicBezTo>
                  <a:cubicBezTo>
                    <a:pt x="514" y="790"/>
                    <a:pt x="514" y="629"/>
                    <a:pt x="514" y="499"/>
                  </a:cubicBezTo>
                  <a:cubicBezTo>
                    <a:pt x="644" y="499"/>
                    <a:pt x="797" y="499"/>
                    <a:pt x="927" y="468"/>
                  </a:cubicBezTo>
                  <a:lnTo>
                    <a:pt x="927" y="437"/>
                  </a:lnTo>
                  <a:cubicBezTo>
                    <a:pt x="797" y="437"/>
                    <a:pt x="644" y="407"/>
                    <a:pt x="514" y="407"/>
                  </a:cubicBezTo>
                  <a:lnTo>
                    <a:pt x="514" y="24"/>
                  </a:lnTo>
                  <a:cubicBezTo>
                    <a:pt x="498" y="8"/>
                    <a:pt x="491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851532" y="269660"/>
              <a:ext cx="160779" cy="297436"/>
            </a:xfrm>
            <a:custGeom>
              <a:avLst/>
              <a:gdLst/>
              <a:ahLst/>
              <a:cxnLst/>
              <a:rect l="l" t="t" r="r" b="b"/>
              <a:pathLst>
                <a:path w="1433" h="2651" extrusionOk="0">
                  <a:moveTo>
                    <a:pt x="253" y="414"/>
                  </a:moveTo>
                  <a:cubicBezTo>
                    <a:pt x="253" y="452"/>
                    <a:pt x="284" y="483"/>
                    <a:pt x="284" y="513"/>
                  </a:cubicBezTo>
                  <a:cubicBezTo>
                    <a:pt x="253" y="544"/>
                    <a:pt x="253" y="605"/>
                    <a:pt x="222" y="644"/>
                  </a:cubicBezTo>
                  <a:cubicBezTo>
                    <a:pt x="253" y="575"/>
                    <a:pt x="253" y="483"/>
                    <a:pt x="253" y="414"/>
                  </a:cubicBezTo>
                  <a:close/>
                  <a:moveTo>
                    <a:pt x="345" y="452"/>
                  </a:moveTo>
                  <a:cubicBezTo>
                    <a:pt x="383" y="575"/>
                    <a:pt x="345" y="736"/>
                    <a:pt x="345" y="896"/>
                  </a:cubicBezTo>
                  <a:lnTo>
                    <a:pt x="345" y="513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988"/>
                    <a:pt x="314" y="1279"/>
                    <a:pt x="253" y="1601"/>
                  </a:cubicBezTo>
                  <a:cubicBezTo>
                    <a:pt x="253" y="1502"/>
                    <a:pt x="253" y="1371"/>
                    <a:pt x="222" y="1279"/>
                  </a:cubicBezTo>
                  <a:lnTo>
                    <a:pt x="222" y="835"/>
                  </a:lnTo>
                  <a:cubicBezTo>
                    <a:pt x="253" y="766"/>
                    <a:pt x="284" y="736"/>
                    <a:pt x="284" y="705"/>
                  </a:cubicBezTo>
                  <a:close/>
                  <a:moveTo>
                    <a:pt x="1050" y="1823"/>
                  </a:moveTo>
                  <a:cubicBezTo>
                    <a:pt x="1050" y="1915"/>
                    <a:pt x="1080" y="2046"/>
                    <a:pt x="1080" y="2138"/>
                  </a:cubicBezTo>
                  <a:cubicBezTo>
                    <a:pt x="1080" y="2176"/>
                    <a:pt x="1080" y="2206"/>
                    <a:pt x="1050" y="2206"/>
                  </a:cubicBezTo>
                  <a:lnTo>
                    <a:pt x="1050" y="1823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05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05"/>
                  </a:lnTo>
                  <a:lnTo>
                    <a:pt x="62" y="1279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90"/>
                  </a:lnTo>
                  <a:lnTo>
                    <a:pt x="62" y="2329"/>
                  </a:lnTo>
                  <a:cubicBezTo>
                    <a:pt x="123" y="2206"/>
                    <a:pt x="123" y="2046"/>
                    <a:pt x="123" y="1885"/>
                  </a:cubicBezTo>
                  <a:lnTo>
                    <a:pt x="153" y="1180"/>
                  </a:lnTo>
                  <a:lnTo>
                    <a:pt x="153" y="1341"/>
                  </a:lnTo>
                  <a:lnTo>
                    <a:pt x="153" y="1371"/>
                  </a:lnTo>
                  <a:lnTo>
                    <a:pt x="153" y="1854"/>
                  </a:lnTo>
                  <a:lnTo>
                    <a:pt x="153" y="1946"/>
                  </a:lnTo>
                  <a:cubicBezTo>
                    <a:pt x="123" y="2076"/>
                    <a:pt x="123" y="2206"/>
                    <a:pt x="153" y="2329"/>
                  </a:cubicBezTo>
                  <a:lnTo>
                    <a:pt x="222" y="2559"/>
                  </a:lnTo>
                  <a:lnTo>
                    <a:pt x="222" y="2206"/>
                  </a:lnTo>
                  <a:cubicBezTo>
                    <a:pt x="222" y="2206"/>
                    <a:pt x="222" y="2237"/>
                    <a:pt x="253" y="2237"/>
                  </a:cubicBezTo>
                  <a:lnTo>
                    <a:pt x="284" y="2459"/>
                  </a:lnTo>
                  <a:lnTo>
                    <a:pt x="314" y="2237"/>
                  </a:lnTo>
                  <a:cubicBezTo>
                    <a:pt x="314" y="2107"/>
                    <a:pt x="284" y="1984"/>
                    <a:pt x="284" y="1854"/>
                  </a:cubicBezTo>
                  <a:lnTo>
                    <a:pt x="314" y="1793"/>
                  </a:lnTo>
                  <a:cubicBezTo>
                    <a:pt x="314" y="1663"/>
                    <a:pt x="345" y="1502"/>
                    <a:pt x="345" y="1371"/>
                  </a:cubicBezTo>
                  <a:cubicBezTo>
                    <a:pt x="345" y="1663"/>
                    <a:pt x="383" y="1984"/>
                    <a:pt x="445" y="2268"/>
                  </a:cubicBezTo>
                  <a:lnTo>
                    <a:pt x="506" y="2268"/>
                  </a:lnTo>
                  <a:cubicBezTo>
                    <a:pt x="475" y="1984"/>
                    <a:pt x="475" y="1693"/>
                    <a:pt x="506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67" y="866"/>
                  </a:lnTo>
                  <a:cubicBezTo>
                    <a:pt x="697" y="1371"/>
                    <a:pt x="697" y="1885"/>
                    <a:pt x="697" y="2398"/>
                  </a:cubicBezTo>
                  <a:lnTo>
                    <a:pt x="766" y="2398"/>
                  </a:lnTo>
                  <a:cubicBezTo>
                    <a:pt x="797" y="1946"/>
                    <a:pt x="797" y="1532"/>
                    <a:pt x="797" y="1088"/>
                  </a:cubicBezTo>
                  <a:lnTo>
                    <a:pt x="889" y="2367"/>
                  </a:lnTo>
                  <a:lnTo>
                    <a:pt x="958" y="2367"/>
                  </a:lnTo>
                  <a:cubicBezTo>
                    <a:pt x="989" y="1885"/>
                    <a:pt x="989" y="1410"/>
                    <a:pt x="989" y="927"/>
                  </a:cubicBezTo>
                  <a:cubicBezTo>
                    <a:pt x="989" y="1057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1"/>
                  </a:lnTo>
                  <a:lnTo>
                    <a:pt x="1080" y="2398"/>
                  </a:lnTo>
                  <a:cubicBezTo>
                    <a:pt x="1080" y="2367"/>
                    <a:pt x="1080" y="2329"/>
                    <a:pt x="1111" y="2329"/>
                  </a:cubicBezTo>
                  <a:lnTo>
                    <a:pt x="1149" y="2329"/>
                  </a:lnTo>
                  <a:lnTo>
                    <a:pt x="1149" y="2138"/>
                  </a:lnTo>
                  <a:lnTo>
                    <a:pt x="1149" y="1946"/>
                  </a:lnTo>
                  <a:lnTo>
                    <a:pt x="1149" y="958"/>
                  </a:lnTo>
                  <a:lnTo>
                    <a:pt x="1149" y="927"/>
                  </a:lnTo>
                  <a:cubicBezTo>
                    <a:pt x="1149" y="866"/>
                    <a:pt x="1149" y="797"/>
                    <a:pt x="1180" y="736"/>
                  </a:cubicBez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693"/>
                    <a:pt x="1149" y="2046"/>
                    <a:pt x="1180" y="2398"/>
                  </a:cubicBezTo>
                  <a:lnTo>
                    <a:pt x="1211" y="2651"/>
                  </a:lnTo>
                  <a:lnTo>
                    <a:pt x="1241" y="2398"/>
                  </a:lnTo>
                  <a:cubicBezTo>
                    <a:pt x="1272" y="2046"/>
                    <a:pt x="1272" y="1724"/>
                    <a:pt x="1272" y="1371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27"/>
                  </a:cubicBezTo>
                  <a:cubicBezTo>
                    <a:pt x="1341" y="1310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53"/>
                  </a:cubicBezTo>
                  <a:lnTo>
                    <a:pt x="1272" y="353"/>
                  </a:lnTo>
                  <a:cubicBezTo>
                    <a:pt x="1272" y="575"/>
                    <a:pt x="1272" y="797"/>
                    <a:pt x="1241" y="988"/>
                  </a:cubicBezTo>
                  <a:cubicBezTo>
                    <a:pt x="1241" y="766"/>
                    <a:pt x="1211" y="544"/>
                    <a:pt x="1180" y="322"/>
                  </a:cubicBezTo>
                  <a:lnTo>
                    <a:pt x="1111" y="322"/>
                  </a:lnTo>
                  <a:lnTo>
                    <a:pt x="1111" y="353"/>
                  </a:lnTo>
                  <a:lnTo>
                    <a:pt x="1111" y="674"/>
                  </a:lnTo>
                  <a:cubicBezTo>
                    <a:pt x="1111" y="544"/>
                    <a:pt x="1080" y="414"/>
                    <a:pt x="1080" y="322"/>
                  </a:cubicBezTo>
                  <a:lnTo>
                    <a:pt x="1019" y="322"/>
                  </a:lnTo>
                  <a:lnTo>
                    <a:pt x="1050" y="866"/>
                  </a:lnTo>
                  <a:cubicBezTo>
                    <a:pt x="1019" y="674"/>
                    <a:pt x="989" y="483"/>
                    <a:pt x="958" y="291"/>
                  </a:cubicBezTo>
                  <a:lnTo>
                    <a:pt x="889" y="291"/>
                  </a:lnTo>
                  <a:cubicBezTo>
                    <a:pt x="920" y="797"/>
                    <a:pt x="920" y="1310"/>
                    <a:pt x="920" y="1793"/>
                  </a:cubicBezTo>
                  <a:lnTo>
                    <a:pt x="766" y="161"/>
                  </a:lnTo>
                  <a:lnTo>
                    <a:pt x="697" y="161"/>
                  </a:lnTo>
                  <a:cubicBezTo>
                    <a:pt x="728" y="414"/>
                    <a:pt x="728" y="674"/>
                    <a:pt x="728" y="896"/>
                  </a:cubicBezTo>
                  <a:cubicBezTo>
                    <a:pt x="697" y="674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27"/>
                  </a:lnTo>
                  <a:cubicBezTo>
                    <a:pt x="575" y="705"/>
                    <a:pt x="537" y="483"/>
                    <a:pt x="506" y="291"/>
                  </a:cubicBezTo>
                  <a:lnTo>
                    <a:pt x="445" y="291"/>
                  </a:lnTo>
                  <a:lnTo>
                    <a:pt x="475" y="927"/>
                  </a:lnTo>
                  <a:cubicBezTo>
                    <a:pt x="475" y="1088"/>
                    <a:pt x="475" y="1249"/>
                    <a:pt x="445" y="1371"/>
                  </a:cubicBezTo>
                  <a:lnTo>
                    <a:pt x="445" y="1693"/>
                  </a:lnTo>
                  <a:cubicBezTo>
                    <a:pt x="414" y="1471"/>
                    <a:pt x="414" y="1218"/>
                    <a:pt x="414" y="988"/>
                  </a:cubicBezTo>
                  <a:lnTo>
                    <a:pt x="414" y="896"/>
                  </a:lnTo>
                  <a:cubicBezTo>
                    <a:pt x="445" y="674"/>
                    <a:pt x="445" y="452"/>
                    <a:pt x="383" y="222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997611" y="302309"/>
              <a:ext cx="64626" cy="243356"/>
            </a:xfrm>
            <a:custGeom>
              <a:avLst/>
              <a:gdLst/>
              <a:ahLst/>
              <a:cxnLst/>
              <a:rect l="l" t="t" r="r" b="b"/>
              <a:pathLst>
                <a:path w="576" h="2169" extrusionOk="0">
                  <a:moveTo>
                    <a:pt x="230" y="736"/>
                  </a:moveTo>
                  <a:cubicBezTo>
                    <a:pt x="261" y="1050"/>
                    <a:pt x="261" y="1402"/>
                    <a:pt x="230" y="1755"/>
                  </a:cubicBezTo>
                  <a:lnTo>
                    <a:pt x="230" y="1532"/>
                  </a:lnTo>
                  <a:lnTo>
                    <a:pt x="161" y="1532"/>
                  </a:lnTo>
                  <a:lnTo>
                    <a:pt x="161" y="1433"/>
                  </a:lnTo>
                  <a:cubicBezTo>
                    <a:pt x="192" y="1180"/>
                    <a:pt x="230" y="958"/>
                    <a:pt x="230" y="736"/>
                  </a:cubicBezTo>
                  <a:close/>
                  <a:moveTo>
                    <a:pt x="322" y="0"/>
                  </a:moveTo>
                  <a:lnTo>
                    <a:pt x="261" y="123"/>
                  </a:lnTo>
                  <a:cubicBezTo>
                    <a:pt x="261" y="161"/>
                    <a:pt x="261" y="192"/>
                    <a:pt x="230" y="22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5"/>
                  </a:lnTo>
                  <a:cubicBezTo>
                    <a:pt x="100" y="766"/>
                    <a:pt x="100" y="1080"/>
                    <a:pt x="100" y="1402"/>
                  </a:cubicBezTo>
                  <a:cubicBezTo>
                    <a:pt x="70" y="1594"/>
                    <a:pt x="39" y="1785"/>
                    <a:pt x="1" y="1977"/>
                  </a:cubicBezTo>
                  <a:lnTo>
                    <a:pt x="70" y="1977"/>
                  </a:lnTo>
                  <a:cubicBezTo>
                    <a:pt x="70" y="1946"/>
                    <a:pt x="100" y="1885"/>
                    <a:pt x="100" y="1816"/>
                  </a:cubicBezTo>
                  <a:lnTo>
                    <a:pt x="100" y="1816"/>
                  </a:lnTo>
                  <a:cubicBezTo>
                    <a:pt x="100" y="1916"/>
                    <a:pt x="100" y="2007"/>
                    <a:pt x="70" y="2107"/>
                  </a:cubicBezTo>
                  <a:lnTo>
                    <a:pt x="131" y="2138"/>
                  </a:lnTo>
                  <a:cubicBezTo>
                    <a:pt x="161" y="2076"/>
                    <a:pt x="161" y="2038"/>
                    <a:pt x="161" y="1977"/>
                  </a:cubicBezTo>
                  <a:lnTo>
                    <a:pt x="192" y="2168"/>
                  </a:lnTo>
                  <a:lnTo>
                    <a:pt x="261" y="2168"/>
                  </a:lnTo>
                  <a:cubicBezTo>
                    <a:pt x="322" y="1563"/>
                    <a:pt x="322" y="958"/>
                    <a:pt x="261" y="353"/>
                  </a:cubicBezTo>
                  <a:cubicBezTo>
                    <a:pt x="261" y="314"/>
                    <a:pt x="261" y="314"/>
                    <a:pt x="292" y="284"/>
                  </a:cubicBezTo>
                  <a:cubicBezTo>
                    <a:pt x="322" y="736"/>
                    <a:pt x="322" y="1180"/>
                    <a:pt x="322" y="1624"/>
                  </a:cubicBezTo>
                  <a:cubicBezTo>
                    <a:pt x="322" y="1755"/>
                    <a:pt x="353" y="1885"/>
                    <a:pt x="353" y="2007"/>
                  </a:cubicBezTo>
                  <a:lnTo>
                    <a:pt x="422" y="2007"/>
                  </a:lnTo>
                  <a:cubicBezTo>
                    <a:pt x="422" y="1885"/>
                    <a:pt x="422" y="1755"/>
                    <a:pt x="384" y="1624"/>
                  </a:cubicBezTo>
                  <a:cubicBezTo>
                    <a:pt x="422" y="1241"/>
                    <a:pt x="422" y="889"/>
                    <a:pt x="453" y="506"/>
                  </a:cubicBezTo>
                  <a:lnTo>
                    <a:pt x="453" y="889"/>
                  </a:lnTo>
                  <a:cubicBezTo>
                    <a:pt x="453" y="1272"/>
                    <a:pt x="453" y="1693"/>
                    <a:pt x="483" y="2076"/>
                  </a:cubicBezTo>
                  <a:lnTo>
                    <a:pt x="545" y="207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92"/>
                  </a:lnTo>
                  <a:lnTo>
                    <a:pt x="514" y="192"/>
                  </a:lnTo>
                  <a:cubicBezTo>
                    <a:pt x="514" y="253"/>
                    <a:pt x="514" y="353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84"/>
                    <a:pt x="384" y="475"/>
                    <a:pt x="353" y="667"/>
                  </a:cubicBezTo>
                  <a:cubicBezTo>
                    <a:pt x="353" y="475"/>
                    <a:pt x="353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2055168" y="535228"/>
              <a:ext cx="221927" cy="275108"/>
            </a:xfrm>
            <a:custGeom>
              <a:avLst/>
              <a:gdLst/>
              <a:ahLst/>
              <a:cxnLst/>
              <a:rect l="l" t="t" r="r" b="b"/>
              <a:pathLst>
                <a:path w="1978" h="2452" extrusionOk="0">
                  <a:moveTo>
                    <a:pt x="1372" y="506"/>
                  </a:moveTo>
                  <a:lnTo>
                    <a:pt x="1372" y="506"/>
                  </a:lnTo>
                  <a:cubicBezTo>
                    <a:pt x="1403" y="537"/>
                    <a:pt x="1403" y="575"/>
                    <a:pt x="1403" y="606"/>
                  </a:cubicBezTo>
                  <a:lnTo>
                    <a:pt x="1403" y="697"/>
                  </a:lnTo>
                  <a:cubicBezTo>
                    <a:pt x="1403" y="636"/>
                    <a:pt x="1372" y="575"/>
                    <a:pt x="1372" y="506"/>
                  </a:cubicBezTo>
                  <a:close/>
                  <a:moveTo>
                    <a:pt x="1594" y="475"/>
                  </a:moveTo>
                  <a:lnTo>
                    <a:pt x="1594" y="475"/>
                  </a:lnTo>
                  <a:cubicBezTo>
                    <a:pt x="1633" y="667"/>
                    <a:pt x="1633" y="858"/>
                    <a:pt x="1633" y="1050"/>
                  </a:cubicBezTo>
                  <a:cubicBezTo>
                    <a:pt x="1594" y="858"/>
                    <a:pt x="1564" y="636"/>
                    <a:pt x="1594" y="475"/>
                  </a:cubicBezTo>
                  <a:close/>
                  <a:moveTo>
                    <a:pt x="1594" y="1180"/>
                  </a:moveTo>
                  <a:cubicBezTo>
                    <a:pt x="1594" y="1211"/>
                    <a:pt x="1594" y="1241"/>
                    <a:pt x="1633" y="1303"/>
                  </a:cubicBezTo>
                  <a:cubicBezTo>
                    <a:pt x="1594" y="1372"/>
                    <a:pt x="1594" y="1433"/>
                    <a:pt x="1594" y="1494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06"/>
                    <a:pt x="1855" y="697"/>
                  </a:cubicBezTo>
                  <a:lnTo>
                    <a:pt x="1855" y="828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1"/>
                    <a:pt x="1786" y="728"/>
                    <a:pt x="1786" y="414"/>
                  </a:cubicBezTo>
                  <a:close/>
                  <a:moveTo>
                    <a:pt x="1311" y="537"/>
                  </a:moveTo>
                  <a:lnTo>
                    <a:pt x="1311" y="537"/>
                  </a:lnTo>
                  <a:cubicBezTo>
                    <a:pt x="1372" y="958"/>
                    <a:pt x="1372" y="1372"/>
                    <a:pt x="1280" y="1785"/>
                  </a:cubicBezTo>
                  <a:lnTo>
                    <a:pt x="1250" y="1494"/>
                  </a:lnTo>
                  <a:lnTo>
                    <a:pt x="1311" y="537"/>
                  </a:lnTo>
                  <a:close/>
                  <a:moveTo>
                    <a:pt x="1119" y="0"/>
                  </a:moveTo>
                  <a:lnTo>
                    <a:pt x="1089" y="253"/>
                  </a:lnTo>
                  <a:lnTo>
                    <a:pt x="1058" y="253"/>
                  </a:lnTo>
                  <a:lnTo>
                    <a:pt x="1058" y="445"/>
                  </a:lnTo>
                  <a:cubicBezTo>
                    <a:pt x="1020" y="667"/>
                    <a:pt x="989" y="889"/>
                    <a:pt x="959" y="1111"/>
                  </a:cubicBezTo>
                  <a:cubicBezTo>
                    <a:pt x="959" y="889"/>
                    <a:pt x="959" y="697"/>
                    <a:pt x="928" y="506"/>
                  </a:cubicBezTo>
                  <a:lnTo>
                    <a:pt x="867" y="506"/>
                  </a:lnTo>
                  <a:lnTo>
                    <a:pt x="867" y="1149"/>
                  </a:lnTo>
                  <a:lnTo>
                    <a:pt x="798" y="1149"/>
                  </a:lnTo>
                  <a:cubicBezTo>
                    <a:pt x="798" y="858"/>
                    <a:pt x="767" y="575"/>
                    <a:pt x="736" y="284"/>
                  </a:cubicBezTo>
                  <a:lnTo>
                    <a:pt x="706" y="62"/>
                  </a:lnTo>
                  <a:lnTo>
                    <a:pt x="675" y="284"/>
                  </a:lnTo>
                  <a:cubicBezTo>
                    <a:pt x="575" y="797"/>
                    <a:pt x="514" y="1303"/>
                    <a:pt x="445" y="1816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28"/>
                    <a:pt x="223" y="1272"/>
                    <a:pt x="162" y="1816"/>
                  </a:cubicBezTo>
                  <a:cubicBezTo>
                    <a:pt x="100" y="1272"/>
                    <a:pt x="62" y="728"/>
                    <a:pt x="62" y="154"/>
                  </a:cubicBezTo>
                  <a:lnTo>
                    <a:pt x="1" y="154"/>
                  </a:lnTo>
                  <a:cubicBezTo>
                    <a:pt x="1" y="828"/>
                    <a:pt x="62" y="1464"/>
                    <a:pt x="131" y="2138"/>
                  </a:cubicBezTo>
                  <a:lnTo>
                    <a:pt x="162" y="2391"/>
                  </a:lnTo>
                  <a:lnTo>
                    <a:pt x="192" y="2138"/>
                  </a:lnTo>
                  <a:cubicBezTo>
                    <a:pt x="254" y="1724"/>
                    <a:pt x="292" y="1272"/>
                    <a:pt x="292" y="858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50"/>
                    <a:pt x="706" y="537"/>
                  </a:cubicBezTo>
                  <a:cubicBezTo>
                    <a:pt x="736" y="1050"/>
                    <a:pt x="767" y="1594"/>
                    <a:pt x="798" y="2138"/>
                  </a:cubicBezTo>
                  <a:lnTo>
                    <a:pt x="867" y="2138"/>
                  </a:lnTo>
                  <a:cubicBezTo>
                    <a:pt x="867" y="2069"/>
                    <a:pt x="897" y="1977"/>
                    <a:pt x="897" y="1877"/>
                  </a:cubicBezTo>
                  <a:lnTo>
                    <a:pt x="897" y="1916"/>
                  </a:lnTo>
                  <a:lnTo>
                    <a:pt x="897" y="2260"/>
                  </a:lnTo>
                  <a:lnTo>
                    <a:pt x="959" y="2260"/>
                  </a:lnTo>
                  <a:lnTo>
                    <a:pt x="959" y="1916"/>
                  </a:lnTo>
                  <a:cubicBezTo>
                    <a:pt x="959" y="1724"/>
                    <a:pt x="989" y="1533"/>
                    <a:pt x="1020" y="1341"/>
                  </a:cubicBezTo>
                  <a:cubicBezTo>
                    <a:pt x="1058" y="1241"/>
                    <a:pt x="1089" y="1111"/>
                    <a:pt x="1089" y="989"/>
                  </a:cubicBezTo>
                  <a:lnTo>
                    <a:pt x="1089" y="1563"/>
                  </a:lnTo>
                  <a:cubicBezTo>
                    <a:pt x="1089" y="1724"/>
                    <a:pt x="1058" y="1877"/>
                    <a:pt x="1058" y="2069"/>
                  </a:cubicBezTo>
                  <a:lnTo>
                    <a:pt x="1119" y="2069"/>
                  </a:lnTo>
                  <a:cubicBezTo>
                    <a:pt x="1150" y="1916"/>
                    <a:pt x="1150" y="1724"/>
                    <a:pt x="1150" y="1563"/>
                  </a:cubicBezTo>
                  <a:cubicBezTo>
                    <a:pt x="1150" y="1494"/>
                    <a:pt x="1181" y="1433"/>
                    <a:pt x="1181" y="1372"/>
                  </a:cubicBezTo>
                  <a:lnTo>
                    <a:pt x="1181" y="1494"/>
                  </a:lnTo>
                  <a:lnTo>
                    <a:pt x="1181" y="1624"/>
                  </a:lnTo>
                  <a:cubicBezTo>
                    <a:pt x="1181" y="1785"/>
                    <a:pt x="1150" y="1977"/>
                    <a:pt x="1181" y="2168"/>
                  </a:cubicBezTo>
                  <a:lnTo>
                    <a:pt x="1211" y="2299"/>
                  </a:lnTo>
                  <a:lnTo>
                    <a:pt x="1250" y="2168"/>
                  </a:lnTo>
                  <a:lnTo>
                    <a:pt x="1280" y="2452"/>
                  </a:lnTo>
                  <a:lnTo>
                    <a:pt x="1311" y="2168"/>
                  </a:lnTo>
                  <a:cubicBezTo>
                    <a:pt x="1372" y="1724"/>
                    <a:pt x="1441" y="1241"/>
                    <a:pt x="1472" y="766"/>
                  </a:cubicBezTo>
                  <a:cubicBezTo>
                    <a:pt x="1502" y="889"/>
                    <a:pt x="1502" y="1050"/>
                    <a:pt x="1502" y="1211"/>
                  </a:cubicBezTo>
                  <a:lnTo>
                    <a:pt x="1502" y="1494"/>
                  </a:lnTo>
                  <a:cubicBezTo>
                    <a:pt x="1472" y="1686"/>
                    <a:pt x="1472" y="1877"/>
                    <a:pt x="1502" y="2107"/>
                  </a:cubicBezTo>
                  <a:lnTo>
                    <a:pt x="1533" y="2260"/>
                  </a:lnTo>
                  <a:lnTo>
                    <a:pt x="1502" y="2452"/>
                  </a:lnTo>
                  <a:lnTo>
                    <a:pt x="1594" y="2168"/>
                  </a:lnTo>
                  <a:cubicBezTo>
                    <a:pt x="1633" y="2008"/>
                    <a:pt x="1663" y="1816"/>
                    <a:pt x="1694" y="1655"/>
                  </a:cubicBezTo>
                  <a:cubicBezTo>
                    <a:pt x="1725" y="1785"/>
                    <a:pt x="1725" y="1916"/>
                    <a:pt x="1725" y="2038"/>
                  </a:cubicBezTo>
                  <a:lnTo>
                    <a:pt x="1694" y="2107"/>
                  </a:lnTo>
                  <a:lnTo>
                    <a:pt x="1755" y="2107"/>
                  </a:lnTo>
                  <a:cubicBezTo>
                    <a:pt x="1755" y="2069"/>
                    <a:pt x="1755" y="2069"/>
                    <a:pt x="1786" y="2038"/>
                  </a:cubicBezTo>
                  <a:lnTo>
                    <a:pt x="1855" y="1303"/>
                  </a:lnTo>
                  <a:lnTo>
                    <a:pt x="1855" y="1724"/>
                  </a:lnTo>
                  <a:cubicBezTo>
                    <a:pt x="1824" y="1877"/>
                    <a:pt x="1824" y="2008"/>
                    <a:pt x="1786" y="2138"/>
                  </a:cubicBezTo>
                  <a:lnTo>
                    <a:pt x="1855" y="2168"/>
                  </a:lnTo>
                  <a:cubicBezTo>
                    <a:pt x="1885" y="2008"/>
                    <a:pt x="1885" y="1877"/>
                    <a:pt x="1916" y="1755"/>
                  </a:cubicBezTo>
                  <a:cubicBezTo>
                    <a:pt x="1947" y="1241"/>
                    <a:pt x="1977" y="728"/>
                    <a:pt x="1977" y="223"/>
                  </a:cubicBezTo>
                  <a:lnTo>
                    <a:pt x="1916" y="223"/>
                  </a:lnTo>
                  <a:lnTo>
                    <a:pt x="1885" y="537"/>
                  </a:lnTo>
                  <a:cubicBezTo>
                    <a:pt x="1885" y="445"/>
                    <a:pt x="1855" y="345"/>
                    <a:pt x="1786" y="253"/>
                  </a:cubicBezTo>
                  <a:lnTo>
                    <a:pt x="1725" y="154"/>
                  </a:lnTo>
                  <a:lnTo>
                    <a:pt x="1725" y="253"/>
                  </a:lnTo>
                  <a:cubicBezTo>
                    <a:pt x="1725" y="537"/>
                    <a:pt x="1694" y="797"/>
                    <a:pt x="1694" y="1050"/>
                  </a:cubicBezTo>
                  <a:cubicBezTo>
                    <a:pt x="1694" y="797"/>
                    <a:pt x="1694" y="537"/>
                    <a:pt x="1663" y="314"/>
                  </a:cubicBezTo>
                  <a:lnTo>
                    <a:pt x="1633" y="192"/>
                  </a:lnTo>
                  <a:lnTo>
                    <a:pt x="1594" y="284"/>
                  </a:lnTo>
                  <a:cubicBezTo>
                    <a:pt x="1564" y="383"/>
                    <a:pt x="1533" y="445"/>
                    <a:pt x="1533" y="506"/>
                  </a:cubicBezTo>
                  <a:cubicBezTo>
                    <a:pt x="1502" y="445"/>
                    <a:pt x="1502" y="383"/>
                    <a:pt x="1502" y="314"/>
                  </a:cubicBezTo>
                  <a:lnTo>
                    <a:pt x="1441" y="92"/>
                  </a:lnTo>
                  <a:lnTo>
                    <a:pt x="1441" y="314"/>
                  </a:lnTo>
                  <a:cubicBezTo>
                    <a:pt x="1441" y="383"/>
                    <a:pt x="1441" y="414"/>
                    <a:pt x="1403" y="445"/>
                  </a:cubicBezTo>
                  <a:cubicBezTo>
                    <a:pt x="1403" y="414"/>
                    <a:pt x="1372" y="383"/>
                    <a:pt x="1342" y="314"/>
                  </a:cubicBezTo>
                  <a:lnTo>
                    <a:pt x="1250" y="192"/>
                  </a:lnTo>
                  <a:lnTo>
                    <a:pt x="1280" y="345"/>
                  </a:lnTo>
                  <a:cubicBezTo>
                    <a:pt x="1280" y="383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7"/>
                    <a:pt x="1181" y="828"/>
                  </a:cubicBezTo>
                  <a:lnTo>
                    <a:pt x="1119" y="0"/>
                  </a:lnTo>
                  <a:close/>
                  <a:moveTo>
                    <a:pt x="1280" y="2452"/>
                  </a:moveTo>
                  <a:lnTo>
                    <a:pt x="1280" y="2452"/>
                  </a:lnTo>
                  <a:lnTo>
                    <a:pt x="1280" y="2452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2062124" y="552394"/>
              <a:ext cx="86055" cy="233034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cubicBezTo>
                    <a:pt x="422" y="1219"/>
                    <a:pt x="383" y="1502"/>
                    <a:pt x="353" y="1793"/>
                  </a:cubicBezTo>
                  <a:lnTo>
                    <a:pt x="353" y="1188"/>
                  </a:lnTo>
                  <a:lnTo>
                    <a:pt x="383" y="1188"/>
                  </a:lnTo>
                  <a:lnTo>
                    <a:pt x="383" y="1119"/>
                  </a:lnTo>
                  <a:cubicBezTo>
                    <a:pt x="383" y="1058"/>
                    <a:pt x="422" y="997"/>
                    <a:pt x="422" y="897"/>
                  </a:cubicBezTo>
                  <a:close/>
                  <a:moveTo>
                    <a:pt x="322" y="1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805"/>
                  </a:cubicBezTo>
                  <a:cubicBezTo>
                    <a:pt x="130" y="767"/>
                    <a:pt x="130" y="736"/>
                    <a:pt x="130" y="675"/>
                  </a:cubicBezTo>
                  <a:cubicBezTo>
                    <a:pt x="161" y="1027"/>
                    <a:pt x="192" y="1380"/>
                    <a:pt x="230" y="1694"/>
                  </a:cubicBezTo>
                  <a:lnTo>
                    <a:pt x="261" y="1694"/>
                  </a:lnTo>
                  <a:cubicBezTo>
                    <a:pt x="261" y="1763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80"/>
                    <a:pt x="483" y="1663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80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8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13"/>
                    <a:pt x="613" y="836"/>
                  </a:cubicBezTo>
                  <a:cubicBezTo>
                    <a:pt x="613" y="644"/>
                    <a:pt x="575" y="453"/>
                    <a:pt x="544" y="261"/>
                  </a:cubicBezTo>
                  <a:lnTo>
                    <a:pt x="513" y="261"/>
                  </a:lnTo>
                  <a:lnTo>
                    <a:pt x="513" y="70"/>
                  </a:lnTo>
                  <a:lnTo>
                    <a:pt x="452" y="70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2270135" y="269660"/>
              <a:ext cx="161677" cy="297436"/>
            </a:xfrm>
            <a:custGeom>
              <a:avLst/>
              <a:gdLst/>
              <a:ahLst/>
              <a:cxnLst/>
              <a:rect l="l" t="t" r="r" b="b"/>
              <a:pathLst>
                <a:path w="1441" h="2651" extrusionOk="0">
                  <a:moveTo>
                    <a:pt x="253" y="414"/>
                  </a:moveTo>
                  <a:lnTo>
                    <a:pt x="253" y="513"/>
                  </a:lnTo>
                  <a:cubicBezTo>
                    <a:pt x="253" y="544"/>
                    <a:pt x="253" y="605"/>
                    <a:pt x="222" y="644"/>
                  </a:cubicBezTo>
                  <a:cubicBezTo>
                    <a:pt x="222" y="575"/>
                    <a:pt x="253" y="483"/>
                    <a:pt x="253" y="414"/>
                  </a:cubicBezTo>
                  <a:close/>
                  <a:moveTo>
                    <a:pt x="353" y="452"/>
                  </a:moveTo>
                  <a:lnTo>
                    <a:pt x="353" y="896"/>
                  </a:lnTo>
                  <a:cubicBezTo>
                    <a:pt x="353" y="766"/>
                    <a:pt x="353" y="644"/>
                    <a:pt x="322" y="513"/>
                  </a:cubicBezTo>
                  <a:cubicBezTo>
                    <a:pt x="322" y="483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988"/>
                    <a:pt x="291" y="1279"/>
                    <a:pt x="253" y="1601"/>
                  </a:cubicBezTo>
                  <a:cubicBezTo>
                    <a:pt x="253" y="1471"/>
                    <a:pt x="222" y="1371"/>
                    <a:pt x="222" y="1279"/>
                  </a:cubicBezTo>
                  <a:lnTo>
                    <a:pt x="222" y="835"/>
                  </a:lnTo>
                  <a:cubicBezTo>
                    <a:pt x="253" y="766"/>
                    <a:pt x="253" y="736"/>
                    <a:pt x="291" y="705"/>
                  </a:cubicBezTo>
                  <a:close/>
                  <a:moveTo>
                    <a:pt x="1149" y="736"/>
                  </a:move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532"/>
                    <a:pt x="1157" y="1701"/>
                    <a:pt x="1149" y="1874"/>
                  </a:cubicBezTo>
                  <a:lnTo>
                    <a:pt x="1149" y="1874"/>
                  </a:lnTo>
                  <a:cubicBezTo>
                    <a:pt x="1149" y="1578"/>
                    <a:pt x="1147" y="1255"/>
                    <a:pt x="1119" y="958"/>
                  </a:cubicBezTo>
                  <a:lnTo>
                    <a:pt x="1119" y="927"/>
                  </a:lnTo>
                  <a:cubicBezTo>
                    <a:pt x="1149" y="866"/>
                    <a:pt x="1149" y="797"/>
                    <a:pt x="1149" y="73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05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14"/>
                    <a:pt x="61" y="544"/>
                    <a:pt x="100" y="705"/>
                  </a:cubicBezTo>
                  <a:lnTo>
                    <a:pt x="61" y="1279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1" y="2329"/>
                  </a:lnTo>
                  <a:cubicBezTo>
                    <a:pt x="100" y="2206"/>
                    <a:pt x="130" y="2046"/>
                    <a:pt x="130" y="1885"/>
                  </a:cubicBezTo>
                  <a:lnTo>
                    <a:pt x="130" y="1180"/>
                  </a:lnTo>
                  <a:cubicBezTo>
                    <a:pt x="130" y="1249"/>
                    <a:pt x="161" y="1310"/>
                    <a:pt x="161" y="1341"/>
                  </a:cubicBezTo>
                  <a:lnTo>
                    <a:pt x="161" y="1371"/>
                  </a:lnTo>
                  <a:lnTo>
                    <a:pt x="161" y="1854"/>
                  </a:lnTo>
                  <a:lnTo>
                    <a:pt x="130" y="1946"/>
                  </a:lnTo>
                  <a:cubicBezTo>
                    <a:pt x="130" y="2076"/>
                    <a:pt x="130" y="2206"/>
                    <a:pt x="161" y="2329"/>
                  </a:cubicBezTo>
                  <a:lnTo>
                    <a:pt x="222" y="2559"/>
                  </a:lnTo>
                  <a:lnTo>
                    <a:pt x="222" y="2237"/>
                  </a:lnTo>
                  <a:lnTo>
                    <a:pt x="291" y="242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93"/>
                  </a:lnTo>
                  <a:cubicBezTo>
                    <a:pt x="322" y="1663"/>
                    <a:pt x="353" y="1502"/>
                    <a:pt x="353" y="1371"/>
                  </a:cubicBezTo>
                  <a:cubicBezTo>
                    <a:pt x="353" y="1663"/>
                    <a:pt x="383" y="1984"/>
                    <a:pt x="414" y="2268"/>
                  </a:cubicBezTo>
                  <a:lnTo>
                    <a:pt x="483" y="2268"/>
                  </a:lnTo>
                  <a:cubicBezTo>
                    <a:pt x="483" y="1984"/>
                    <a:pt x="483" y="1693"/>
                    <a:pt x="513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36" y="866"/>
                  </a:lnTo>
                  <a:cubicBezTo>
                    <a:pt x="705" y="1371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7"/>
                  </a:lnTo>
                  <a:lnTo>
                    <a:pt x="958" y="2367"/>
                  </a:lnTo>
                  <a:cubicBezTo>
                    <a:pt x="958" y="1885"/>
                    <a:pt x="988" y="1410"/>
                    <a:pt x="958" y="927"/>
                  </a:cubicBezTo>
                  <a:lnTo>
                    <a:pt x="958" y="927"/>
                  </a:lnTo>
                  <a:cubicBezTo>
                    <a:pt x="988" y="1057"/>
                    <a:pt x="988" y="1180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1"/>
                  </a:lnTo>
                  <a:lnTo>
                    <a:pt x="1057" y="2398"/>
                  </a:lnTo>
                  <a:cubicBezTo>
                    <a:pt x="1088" y="2367"/>
                    <a:pt x="1088" y="2329"/>
                    <a:pt x="1088" y="2329"/>
                  </a:cubicBezTo>
                  <a:lnTo>
                    <a:pt x="1149" y="2329"/>
                  </a:lnTo>
                  <a:lnTo>
                    <a:pt x="1119" y="2138"/>
                  </a:lnTo>
                  <a:cubicBezTo>
                    <a:pt x="1136" y="2103"/>
                    <a:pt x="1143" y="2068"/>
                    <a:pt x="1147" y="2032"/>
                  </a:cubicBezTo>
                  <a:lnTo>
                    <a:pt x="1147" y="2032"/>
                  </a:lnTo>
                  <a:cubicBezTo>
                    <a:pt x="1148" y="2153"/>
                    <a:pt x="1159" y="2276"/>
                    <a:pt x="1180" y="2398"/>
                  </a:cubicBezTo>
                  <a:lnTo>
                    <a:pt x="1211" y="2651"/>
                  </a:lnTo>
                  <a:lnTo>
                    <a:pt x="1249" y="2398"/>
                  </a:lnTo>
                  <a:cubicBezTo>
                    <a:pt x="1280" y="2046"/>
                    <a:pt x="1280" y="1724"/>
                    <a:pt x="1280" y="1371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53"/>
                  </a:cubicBezTo>
                  <a:lnTo>
                    <a:pt x="1280" y="353"/>
                  </a:lnTo>
                  <a:cubicBezTo>
                    <a:pt x="1280" y="575"/>
                    <a:pt x="1280" y="797"/>
                    <a:pt x="1249" y="988"/>
                  </a:cubicBezTo>
                  <a:cubicBezTo>
                    <a:pt x="1249" y="766"/>
                    <a:pt x="1211" y="544"/>
                    <a:pt x="1180" y="322"/>
                  </a:cubicBezTo>
                  <a:lnTo>
                    <a:pt x="1088" y="322"/>
                  </a:lnTo>
                  <a:cubicBezTo>
                    <a:pt x="1119" y="322"/>
                    <a:pt x="1119" y="353"/>
                    <a:pt x="1119" y="353"/>
                  </a:cubicBezTo>
                  <a:lnTo>
                    <a:pt x="1119" y="674"/>
                  </a:lnTo>
                  <a:cubicBezTo>
                    <a:pt x="1088" y="544"/>
                    <a:pt x="1088" y="414"/>
                    <a:pt x="1088" y="322"/>
                  </a:cubicBezTo>
                  <a:lnTo>
                    <a:pt x="1019" y="322"/>
                  </a:lnTo>
                  <a:lnTo>
                    <a:pt x="1019" y="866"/>
                  </a:lnTo>
                  <a:cubicBezTo>
                    <a:pt x="1019" y="674"/>
                    <a:pt x="988" y="483"/>
                    <a:pt x="958" y="291"/>
                  </a:cubicBezTo>
                  <a:lnTo>
                    <a:pt x="896" y="291"/>
                  </a:lnTo>
                  <a:cubicBezTo>
                    <a:pt x="927" y="797"/>
                    <a:pt x="927" y="1310"/>
                    <a:pt x="896" y="1793"/>
                  </a:cubicBezTo>
                  <a:lnTo>
                    <a:pt x="766" y="161"/>
                  </a:lnTo>
                  <a:lnTo>
                    <a:pt x="705" y="161"/>
                  </a:lnTo>
                  <a:lnTo>
                    <a:pt x="705" y="896"/>
                  </a:lnTo>
                  <a:cubicBezTo>
                    <a:pt x="705" y="674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513" y="291"/>
                  </a:cubicBezTo>
                  <a:lnTo>
                    <a:pt x="444" y="291"/>
                  </a:lnTo>
                  <a:lnTo>
                    <a:pt x="483" y="927"/>
                  </a:lnTo>
                  <a:cubicBezTo>
                    <a:pt x="483" y="1088"/>
                    <a:pt x="444" y="1249"/>
                    <a:pt x="444" y="1371"/>
                  </a:cubicBezTo>
                  <a:cubicBezTo>
                    <a:pt x="444" y="1471"/>
                    <a:pt x="444" y="1563"/>
                    <a:pt x="414" y="1693"/>
                  </a:cubicBezTo>
                  <a:lnTo>
                    <a:pt x="414" y="988"/>
                  </a:lnTo>
                  <a:lnTo>
                    <a:pt x="414" y="896"/>
                  </a:lnTo>
                  <a:cubicBezTo>
                    <a:pt x="414" y="674"/>
                    <a:pt x="444" y="452"/>
                    <a:pt x="353" y="222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2417112" y="302309"/>
              <a:ext cx="64514" cy="243356"/>
            </a:xfrm>
            <a:custGeom>
              <a:avLst/>
              <a:gdLst/>
              <a:ahLst/>
              <a:cxnLst/>
              <a:rect l="l" t="t" r="r" b="b"/>
              <a:pathLst>
                <a:path w="575" h="2169" extrusionOk="0">
                  <a:moveTo>
                    <a:pt x="253" y="284"/>
                  </a:moveTo>
                  <a:cubicBezTo>
                    <a:pt x="258" y="352"/>
                    <a:pt x="262" y="420"/>
                    <a:pt x="267" y="488"/>
                  </a:cubicBezTo>
                  <a:lnTo>
                    <a:pt x="267" y="488"/>
                  </a:lnTo>
                  <a:cubicBezTo>
                    <a:pt x="263" y="443"/>
                    <a:pt x="258" y="398"/>
                    <a:pt x="253" y="353"/>
                  </a:cubicBezTo>
                  <a:lnTo>
                    <a:pt x="253" y="284"/>
                  </a:lnTo>
                  <a:close/>
                  <a:moveTo>
                    <a:pt x="222" y="736"/>
                  </a:moveTo>
                  <a:lnTo>
                    <a:pt x="222" y="1755"/>
                  </a:lnTo>
                  <a:lnTo>
                    <a:pt x="192" y="1532"/>
                  </a:lnTo>
                  <a:lnTo>
                    <a:pt x="161" y="1532"/>
                  </a:lnTo>
                  <a:lnTo>
                    <a:pt x="161" y="1433"/>
                  </a:lnTo>
                  <a:cubicBezTo>
                    <a:pt x="192" y="1180"/>
                    <a:pt x="192" y="958"/>
                    <a:pt x="222" y="736"/>
                  </a:cubicBezTo>
                  <a:close/>
                  <a:moveTo>
                    <a:pt x="322" y="0"/>
                  </a:moveTo>
                  <a:lnTo>
                    <a:pt x="253" y="123"/>
                  </a:lnTo>
                  <a:cubicBezTo>
                    <a:pt x="253" y="161"/>
                    <a:pt x="222" y="192"/>
                    <a:pt x="222" y="222"/>
                  </a:cubicBezTo>
                  <a:cubicBezTo>
                    <a:pt x="222" y="161"/>
                    <a:pt x="222" y="123"/>
                    <a:pt x="192" y="92"/>
                  </a:cubicBezTo>
                  <a:lnTo>
                    <a:pt x="130" y="92"/>
                  </a:lnTo>
                  <a:cubicBezTo>
                    <a:pt x="161" y="222"/>
                    <a:pt x="161" y="353"/>
                    <a:pt x="161" y="445"/>
                  </a:cubicBezTo>
                  <a:cubicBezTo>
                    <a:pt x="92" y="766"/>
                    <a:pt x="92" y="1080"/>
                    <a:pt x="92" y="1402"/>
                  </a:cubicBezTo>
                  <a:cubicBezTo>
                    <a:pt x="61" y="1594"/>
                    <a:pt x="31" y="1785"/>
                    <a:pt x="0" y="1977"/>
                  </a:cubicBezTo>
                  <a:lnTo>
                    <a:pt x="61" y="1977"/>
                  </a:lnTo>
                  <a:cubicBezTo>
                    <a:pt x="61" y="1946"/>
                    <a:pt x="61" y="1885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38"/>
                  </a:lnTo>
                  <a:cubicBezTo>
                    <a:pt x="130" y="2076"/>
                    <a:pt x="161" y="2038"/>
                    <a:pt x="161" y="1977"/>
                  </a:cubicBezTo>
                  <a:lnTo>
                    <a:pt x="161" y="2168"/>
                  </a:lnTo>
                  <a:lnTo>
                    <a:pt x="222" y="2168"/>
                  </a:lnTo>
                  <a:cubicBezTo>
                    <a:pt x="291" y="1749"/>
                    <a:pt x="312" y="1330"/>
                    <a:pt x="296" y="911"/>
                  </a:cubicBezTo>
                  <a:lnTo>
                    <a:pt x="296" y="911"/>
                  </a:lnTo>
                  <a:cubicBezTo>
                    <a:pt x="311" y="1150"/>
                    <a:pt x="322" y="1387"/>
                    <a:pt x="322" y="1624"/>
                  </a:cubicBezTo>
                  <a:lnTo>
                    <a:pt x="322" y="2007"/>
                  </a:lnTo>
                  <a:lnTo>
                    <a:pt x="383" y="2007"/>
                  </a:lnTo>
                  <a:lnTo>
                    <a:pt x="383" y="1624"/>
                  </a:lnTo>
                  <a:cubicBezTo>
                    <a:pt x="383" y="1241"/>
                    <a:pt x="414" y="889"/>
                    <a:pt x="414" y="506"/>
                  </a:cubicBezTo>
                  <a:cubicBezTo>
                    <a:pt x="444" y="636"/>
                    <a:pt x="444" y="766"/>
                    <a:pt x="444" y="889"/>
                  </a:cubicBezTo>
                  <a:lnTo>
                    <a:pt x="444" y="2076"/>
                  </a:lnTo>
                  <a:lnTo>
                    <a:pt x="513" y="2076"/>
                  </a:lnTo>
                  <a:cubicBezTo>
                    <a:pt x="544" y="2038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92"/>
                  </a:lnTo>
                  <a:lnTo>
                    <a:pt x="513" y="192"/>
                  </a:lnTo>
                  <a:cubicBezTo>
                    <a:pt x="513" y="253"/>
                    <a:pt x="475" y="353"/>
                    <a:pt x="475" y="414"/>
                  </a:cubicBezTo>
                  <a:cubicBezTo>
                    <a:pt x="475" y="314"/>
                    <a:pt x="475" y="222"/>
                    <a:pt x="444" y="92"/>
                  </a:cubicBezTo>
                  <a:lnTo>
                    <a:pt x="383" y="92"/>
                  </a:lnTo>
                  <a:cubicBezTo>
                    <a:pt x="383" y="284"/>
                    <a:pt x="353" y="475"/>
                    <a:pt x="353" y="667"/>
                  </a:cubicBezTo>
                  <a:cubicBezTo>
                    <a:pt x="353" y="475"/>
                    <a:pt x="322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2474668" y="530964"/>
              <a:ext cx="221814" cy="279372"/>
            </a:xfrm>
            <a:custGeom>
              <a:avLst/>
              <a:gdLst/>
              <a:ahLst/>
              <a:cxnLst/>
              <a:rect l="l" t="t" r="r" b="b"/>
              <a:pathLst>
                <a:path w="1977" h="2490" extrusionOk="0">
                  <a:moveTo>
                    <a:pt x="1372" y="544"/>
                  </a:moveTo>
                  <a:lnTo>
                    <a:pt x="1372" y="544"/>
                  </a:lnTo>
                  <a:cubicBezTo>
                    <a:pt x="1372" y="575"/>
                    <a:pt x="1402" y="613"/>
                    <a:pt x="1402" y="644"/>
                  </a:cubicBezTo>
                  <a:lnTo>
                    <a:pt x="1402" y="735"/>
                  </a:lnTo>
                  <a:cubicBezTo>
                    <a:pt x="1372" y="674"/>
                    <a:pt x="1372" y="613"/>
                    <a:pt x="1372" y="544"/>
                  </a:cubicBezTo>
                  <a:close/>
                  <a:moveTo>
                    <a:pt x="1594" y="513"/>
                  </a:moveTo>
                  <a:cubicBezTo>
                    <a:pt x="1594" y="705"/>
                    <a:pt x="1625" y="896"/>
                    <a:pt x="1625" y="1088"/>
                  </a:cubicBezTo>
                  <a:cubicBezTo>
                    <a:pt x="1563" y="896"/>
                    <a:pt x="1563" y="674"/>
                    <a:pt x="1594" y="513"/>
                  </a:cubicBezTo>
                  <a:close/>
                  <a:moveTo>
                    <a:pt x="1563" y="1218"/>
                  </a:moveTo>
                  <a:cubicBezTo>
                    <a:pt x="1594" y="1249"/>
                    <a:pt x="1594" y="1279"/>
                    <a:pt x="1594" y="1341"/>
                  </a:cubicBezTo>
                  <a:lnTo>
                    <a:pt x="1594" y="1532"/>
                  </a:lnTo>
                  <a:cubicBezTo>
                    <a:pt x="1594" y="1440"/>
                    <a:pt x="1594" y="1310"/>
                    <a:pt x="1563" y="1218"/>
                  </a:cubicBezTo>
                  <a:close/>
                  <a:moveTo>
                    <a:pt x="1785" y="452"/>
                  </a:moveTo>
                  <a:cubicBezTo>
                    <a:pt x="1816" y="544"/>
                    <a:pt x="1816" y="644"/>
                    <a:pt x="1816" y="735"/>
                  </a:cubicBezTo>
                  <a:cubicBezTo>
                    <a:pt x="1816" y="804"/>
                    <a:pt x="1847" y="835"/>
                    <a:pt x="1847" y="866"/>
                  </a:cubicBezTo>
                  <a:lnTo>
                    <a:pt x="1755" y="1693"/>
                  </a:lnTo>
                  <a:cubicBezTo>
                    <a:pt x="1724" y="1632"/>
                    <a:pt x="1724" y="1571"/>
                    <a:pt x="1686" y="1502"/>
                  </a:cubicBezTo>
                  <a:cubicBezTo>
                    <a:pt x="1755" y="1149"/>
                    <a:pt x="1755" y="766"/>
                    <a:pt x="1785" y="452"/>
                  </a:cubicBezTo>
                  <a:close/>
                  <a:moveTo>
                    <a:pt x="1303" y="575"/>
                  </a:moveTo>
                  <a:cubicBezTo>
                    <a:pt x="1372" y="996"/>
                    <a:pt x="1341" y="1410"/>
                    <a:pt x="1272" y="1823"/>
                  </a:cubicBezTo>
                  <a:lnTo>
                    <a:pt x="1241" y="1532"/>
                  </a:lnTo>
                  <a:lnTo>
                    <a:pt x="1303" y="575"/>
                  </a:lnTo>
                  <a:close/>
                  <a:moveTo>
                    <a:pt x="1111" y="0"/>
                  </a:moveTo>
                  <a:lnTo>
                    <a:pt x="1081" y="291"/>
                  </a:lnTo>
                  <a:lnTo>
                    <a:pt x="1019" y="291"/>
                  </a:lnTo>
                  <a:cubicBezTo>
                    <a:pt x="1019" y="352"/>
                    <a:pt x="1050" y="421"/>
                    <a:pt x="1050" y="483"/>
                  </a:cubicBezTo>
                  <a:cubicBezTo>
                    <a:pt x="1019" y="705"/>
                    <a:pt x="989" y="927"/>
                    <a:pt x="958" y="1149"/>
                  </a:cubicBezTo>
                  <a:cubicBezTo>
                    <a:pt x="958" y="927"/>
                    <a:pt x="920" y="735"/>
                    <a:pt x="920" y="544"/>
                  </a:cubicBezTo>
                  <a:lnTo>
                    <a:pt x="858" y="544"/>
                  </a:lnTo>
                  <a:lnTo>
                    <a:pt x="858" y="1187"/>
                  </a:lnTo>
                  <a:lnTo>
                    <a:pt x="797" y="1187"/>
                  </a:lnTo>
                  <a:cubicBezTo>
                    <a:pt x="767" y="896"/>
                    <a:pt x="767" y="613"/>
                    <a:pt x="728" y="322"/>
                  </a:cubicBezTo>
                  <a:lnTo>
                    <a:pt x="698" y="100"/>
                  </a:lnTo>
                  <a:lnTo>
                    <a:pt x="667" y="322"/>
                  </a:lnTo>
                  <a:cubicBezTo>
                    <a:pt x="575" y="835"/>
                    <a:pt x="506" y="1341"/>
                    <a:pt x="414" y="1854"/>
                  </a:cubicBezTo>
                  <a:lnTo>
                    <a:pt x="284" y="261"/>
                  </a:lnTo>
                  <a:lnTo>
                    <a:pt x="223" y="261"/>
                  </a:lnTo>
                  <a:cubicBezTo>
                    <a:pt x="223" y="766"/>
                    <a:pt x="192" y="1310"/>
                    <a:pt x="154" y="1854"/>
                  </a:cubicBezTo>
                  <a:cubicBezTo>
                    <a:pt x="92" y="1310"/>
                    <a:pt x="62" y="735"/>
                    <a:pt x="62" y="192"/>
                  </a:cubicBezTo>
                  <a:lnTo>
                    <a:pt x="0" y="192"/>
                  </a:lnTo>
                  <a:cubicBezTo>
                    <a:pt x="0" y="866"/>
                    <a:pt x="31" y="1502"/>
                    <a:pt x="123" y="2176"/>
                  </a:cubicBezTo>
                  <a:lnTo>
                    <a:pt x="154" y="2429"/>
                  </a:lnTo>
                  <a:lnTo>
                    <a:pt x="192" y="2176"/>
                  </a:lnTo>
                  <a:cubicBezTo>
                    <a:pt x="223" y="1762"/>
                    <a:pt x="253" y="1310"/>
                    <a:pt x="284" y="896"/>
                  </a:cubicBezTo>
                  <a:lnTo>
                    <a:pt x="414" y="2459"/>
                  </a:lnTo>
                  <a:lnTo>
                    <a:pt x="445" y="2176"/>
                  </a:lnTo>
                  <a:cubicBezTo>
                    <a:pt x="506" y="1632"/>
                    <a:pt x="606" y="1088"/>
                    <a:pt x="667" y="575"/>
                  </a:cubicBezTo>
                  <a:cubicBezTo>
                    <a:pt x="728" y="1088"/>
                    <a:pt x="767" y="1632"/>
                    <a:pt x="767" y="2176"/>
                  </a:cubicBezTo>
                  <a:lnTo>
                    <a:pt x="828" y="2176"/>
                  </a:lnTo>
                  <a:cubicBezTo>
                    <a:pt x="858" y="2107"/>
                    <a:pt x="858" y="2015"/>
                    <a:pt x="889" y="1915"/>
                  </a:cubicBezTo>
                  <a:lnTo>
                    <a:pt x="889" y="1954"/>
                  </a:lnTo>
                  <a:cubicBezTo>
                    <a:pt x="858" y="2076"/>
                    <a:pt x="858" y="2206"/>
                    <a:pt x="889" y="2298"/>
                  </a:cubicBezTo>
                  <a:lnTo>
                    <a:pt x="958" y="2298"/>
                  </a:lnTo>
                  <a:lnTo>
                    <a:pt x="958" y="1954"/>
                  </a:lnTo>
                  <a:cubicBezTo>
                    <a:pt x="958" y="1762"/>
                    <a:pt x="989" y="1571"/>
                    <a:pt x="1019" y="1379"/>
                  </a:cubicBezTo>
                  <a:cubicBezTo>
                    <a:pt x="1050" y="1279"/>
                    <a:pt x="1050" y="1149"/>
                    <a:pt x="1081" y="1027"/>
                  </a:cubicBezTo>
                  <a:lnTo>
                    <a:pt x="1081" y="1601"/>
                  </a:lnTo>
                  <a:cubicBezTo>
                    <a:pt x="1050" y="1762"/>
                    <a:pt x="1050" y="1915"/>
                    <a:pt x="1050" y="2107"/>
                  </a:cubicBezTo>
                  <a:lnTo>
                    <a:pt x="1111" y="2107"/>
                  </a:lnTo>
                  <a:cubicBezTo>
                    <a:pt x="1111" y="1954"/>
                    <a:pt x="1150" y="1762"/>
                    <a:pt x="1150" y="1601"/>
                  </a:cubicBezTo>
                  <a:cubicBezTo>
                    <a:pt x="1150" y="1532"/>
                    <a:pt x="1150" y="1471"/>
                    <a:pt x="1180" y="1410"/>
                  </a:cubicBezTo>
                  <a:lnTo>
                    <a:pt x="1180" y="1532"/>
                  </a:lnTo>
                  <a:lnTo>
                    <a:pt x="1180" y="1662"/>
                  </a:lnTo>
                  <a:cubicBezTo>
                    <a:pt x="1150" y="1823"/>
                    <a:pt x="1150" y="2015"/>
                    <a:pt x="1180" y="2206"/>
                  </a:cubicBezTo>
                  <a:lnTo>
                    <a:pt x="1211" y="2337"/>
                  </a:lnTo>
                  <a:lnTo>
                    <a:pt x="1241" y="2206"/>
                  </a:lnTo>
                  <a:lnTo>
                    <a:pt x="1272" y="2490"/>
                  </a:lnTo>
                  <a:lnTo>
                    <a:pt x="1303" y="2206"/>
                  </a:lnTo>
                  <a:cubicBezTo>
                    <a:pt x="1372" y="1762"/>
                    <a:pt x="1402" y="1279"/>
                    <a:pt x="1433" y="804"/>
                  </a:cubicBezTo>
                  <a:cubicBezTo>
                    <a:pt x="1464" y="927"/>
                    <a:pt x="1494" y="1088"/>
                    <a:pt x="1494" y="1249"/>
                  </a:cubicBezTo>
                  <a:cubicBezTo>
                    <a:pt x="1494" y="1341"/>
                    <a:pt x="1464" y="1440"/>
                    <a:pt x="1464" y="1532"/>
                  </a:cubicBezTo>
                  <a:cubicBezTo>
                    <a:pt x="1464" y="1724"/>
                    <a:pt x="1464" y="1915"/>
                    <a:pt x="1494" y="2145"/>
                  </a:cubicBezTo>
                  <a:lnTo>
                    <a:pt x="1494" y="2298"/>
                  </a:lnTo>
                  <a:lnTo>
                    <a:pt x="1494" y="2490"/>
                  </a:lnTo>
                  <a:lnTo>
                    <a:pt x="1563" y="2206"/>
                  </a:lnTo>
                  <a:cubicBezTo>
                    <a:pt x="1625" y="2046"/>
                    <a:pt x="1655" y="1854"/>
                    <a:pt x="1686" y="1693"/>
                  </a:cubicBezTo>
                  <a:cubicBezTo>
                    <a:pt x="1686" y="1823"/>
                    <a:pt x="1724" y="1954"/>
                    <a:pt x="1686" y="2076"/>
                  </a:cubicBezTo>
                  <a:lnTo>
                    <a:pt x="1686" y="2145"/>
                  </a:lnTo>
                  <a:lnTo>
                    <a:pt x="1755" y="2145"/>
                  </a:lnTo>
                  <a:lnTo>
                    <a:pt x="1755" y="2076"/>
                  </a:lnTo>
                  <a:lnTo>
                    <a:pt x="1847" y="1341"/>
                  </a:lnTo>
                  <a:lnTo>
                    <a:pt x="1847" y="1341"/>
                  </a:lnTo>
                  <a:cubicBezTo>
                    <a:pt x="1847" y="1471"/>
                    <a:pt x="1847" y="1632"/>
                    <a:pt x="1816" y="1762"/>
                  </a:cubicBezTo>
                  <a:cubicBezTo>
                    <a:pt x="1816" y="1915"/>
                    <a:pt x="1816" y="2046"/>
                    <a:pt x="1785" y="2176"/>
                  </a:cubicBezTo>
                  <a:lnTo>
                    <a:pt x="1847" y="2206"/>
                  </a:lnTo>
                  <a:cubicBezTo>
                    <a:pt x="1877" y="2046"/>
                    <a:pt x="1877" y="1915"/>
                    <a:pt x="1877" y="1762"/>
                  </a:cubicBezTo>
                  <a:cubicBezTo>
                    <a:pt x="1946" y="1279"/>
                    <a:pt x="1977" y="766"/>
                    <a:pt x="1977" y="261"/>
                  </a:cubicBezTo>
                  <a:lnTo>
                    <a:pt x="1916" y="261"/>
                  </a:lnTo>
                  <a:lnTo>
                    <a:pt x="1877" y="575"/>
                  </a:lnTo>
                  <a:cubicBezTo>
                    <a:pt x="1847" y="483"/>
                    <a:pt x="1816" y="383"/>
                    <a:pt x="1785" y="291"/>
                  </a:cubicBezTo>
                  <a:lnTo>
                    <a:pt x="1724" y="192"/>
                  </a:lnTo>
                  <a:lnTo>
                    <a:pt x="1724" y="291"/>
                  </a:lnTo>
                  <a:cubicBezTo>
                    <a:pt x="1724" y="575"/>
                    <a:pt x="1686" y="835"/>
                    <a:pt x="1686" y="1088"/>
                  </a:cubicBezTo>
                  <a:cubicBezTo>
                    <a:pt x="1686" y="835"/>
                    <a:pt x="1655" y="575"/>
                    <a:pt x="1625" y="352"/>
                  </a:cubicBezTo>
                  <a:lnTo>
                    <a:pt x="1625" y="230"/>
                  </a:lnTo>
                  <a:lnTo>
                    <a:pt x="1563" y="322"/>
                  </a:lnTo>
                  <a:cubicBezTo>
                    <a:pt x="1533" y="421"/>
                    <a:pt x="1533" y="483"/>
                    <a:pt x="1533" y="544"/>
                  </a:cubicBezTo>
                  <a:cubicBezTo>
                    <a:pt x="1494" y="483"/>
                    <a:pt x="1494" y="421"/>
                    <a:pt x="1464" y="352"/>
                  </a:cubicBezTo>
                  <a:lnTo>
                    <a:pt x="1433" y="130"/>
                  </a:lnTo>
                  <a:lnTo>
                    <a:pt x="1402" y="352"/>
                  </a:lnTo>
                  <a:lnTo>
                    <a:pt x="1402" y="483"/>
                  </a:lnTo>
                  <a:cubicBezTo>
                    <a:pt x="1372" y="452"/>
                    <a:pt x="1372" y="421"/>
                    <a:pt x="1341" y="352"/>
                  </a:cubicBezTo>
                  <a:lnTo>
                    <a:pt x="1241" y="230"/>
                  </a:lnTo>
                  <a:lnTo>
                    <a:pt x="1272" y="383"/>
                  </a:lnTo>
                  <a:lnTo>
                    <a:pt x="1272" y="483"/>
                  </a:lnTo>
                  <a:lnTo>
                    <a:pt x="1241" y="483"/>
                  </a:lnTo>
                  <a:cubicBezTo>
                    <a:pt x="1211" y="613"/>
                    <a:pt x="1211" y="735"/>
                    <a:pt x="1180" y="866"/>
                  </a:cubicBezTo>
                  <a:lnTo>
                    <a:pt x="111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481512" y="552394"/>
              <a:ext cx="86055" cy="233034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14" y="897"/>
                  </a:moveTo>
                  <a:lnTo>
                    <a:pt x="414" y="897"/>
                  </a:lnTo>
                  <a:cubicBezTo>
                    <a:pt x="384" y="1219"/>
                    <a:pt x="384" y="1502"/>
                    <a:pt x="353" y="1793"/>
                  </a:cubicBezTo>
                  <a:lnTo>
                    <a:pt x="353" y="1188"/>
                  </a:lnTo>
                  <a:lnTo>
                    <a:pt x="384" y="1119"/>
                  </a:lnTo>
                  <a:cubicBezTo>
                    <a:pt x="384" y="1058"/>
                    <a:pt x="384" y="996"/>
                    <a:pt x="414" y="897"/>
                  </a:cubicBezTo>
                  <a:close/>
                  <a:moveTo>
                    <a:pt x="322" y="1"/>
                  </a:moveTo>
                  <a:lnTo>
                    <a:pt x="254" y="1341"/>
                  </a:lnTo>
                  <a:cubicBezTo>
                    <a:pt x="192" y="958"/>
                    <a:pt x="162" y="575"/>
                    <a:pt x="131" y="192"/>
                  </a:cubicBezTo>
                  <a:lnTo>
                    <a:pt x="131" y="131"/>
                  </a:lnTo>
                  <a:lnTo>
                    <a:pt x="62" y="131"/>
                  </a:lnTo>
                  <a:lnTo>
                    <a:pt x="62" y="192"/>
                  </a:lnTo>
                  <a:cubicBezTo>
                    <a:pt x="93" y="353"/>
                    <a:pt x="62" y="514"/>
                    <a:pt x="62" y="675"/>
                  </a:cubicBezTo>
                  <a:cubicBezTo>
                    <a:pt x="31" y="705"/>
                    <a:pt x="31" y="736"/>
                    <a:pt x="31" y="767"/>
                  </a:cubicBezTo>
                  <a:cubicBezTo>
                    <a:pt x="1" y="1150"/>
                    <a:pt x="1" y="1533"/>
                    <a:pt x="1" y="1916"/>
                  </a:cubicBezTo>
                  <a:lnTo>
                    <a:pt x="62" y="1916"/>
                  </a:lnTo>
                  <a:cubicBezTo>
                    <a:pt x="62" y="1533"/>
                    <a:pt x="62" y="1150"/>
                    <a:pt x="93" y="805"/>
                  </a:cubicBezTo>
                  <a:lnTo>
                    <a:pt x="93" y="675"/>
                  </a:lnTo>
                  <a:cubicBezTo>
                    <a:pt x="131" y="1027"/>
                    <a:pt x="192" y="1380"/>
                    <a:pt x="223" y="1694"/>
                  </a:cubicBezTo>
                  <a:lnTo>
                    <a:pt x="254" y="1694"/>
                  </a:lnTo>
                  <a:cubicBezTo>
                    <a:pt x="254" y="1763"/>
                    <a:pt x="254" y="1824"/>
                    <a:pt x="284" y="1885"/>
                  </a:cubicBezTo>
                  <a:lnTo>
                    <a:pt x="322" y="2077"/>
                  </a:lnTo>
                  <a:lnTo>
                    <a:pt x="322" y="1885"/>
                  </a:lnTo>
                  <a:lnTo>
                    <a:pt x="384" y="1916"/>
                  </a:lnTo>
                  <a:cubicBezTo>
                    <a:pt x="476" y="1533"/>
                    <a:pt x="514" y="1150"/>
                    <a:pt x="545" y="767"/>
                  </a:cubicBezTo>
                  <a:lnTo>
                    <a:pt x="545" y="1119"/>
                  </a:lnTo>
                  <a:cubicBezTo>
                    <a:pt x="514" y="1380"/>
                    <a:pt x="476" y="1663"/>
                    <a:pt x="514" y="1916"/>
                  </a:cubicBezTo>
                  <a:lnTo>
                    <a:pt x="575" y="1916"/>
                  </a:lnTo>
                  <a:cubicBezTo>
                    <a:pt x="575" y="1663"/>
                    <a:pt x="606" y="1380"/>
                    <a:pt x="606" y="1119"/>
                  </a:cubicBezTo>
                  <a:lnTo>
                    <a:pt x="606" y="1088"/>
                  </a:lnTo>
                  <a:cubicBezTo>
                    <a:pt x="637" y="1027"/>
                    <a:pt x="637" y="928"/>
                    <a:pt x="667" y="866"/>
                  </a:cubicBezTo>
                  <a:cubicBezTo>
                    <a:pt x="706" y="644"/>
                    <a:pt x="767" y="384"/>
                    <a:pt x="736" y="161"/>
                  </a:cubicBezTo>
                  <a:lnTo>
                    <a:pt x="667" y="161"/>
                  </a:lnTo>
                  <a:cubicBezTo>
                    <a:pt x="706" y="384"/>
                    <a:pt x="637" y="613"/>
                    <a:pt x="606" y="836"/>
                  </a:cubicBezTo>
                  <a:cubicBezTo>
                    <a:pt x="606" y="644"/>
                    <a:pt x="575" y="453"/>
                    <a:pt x="514" y="261"/>
                  </a:cubicBezTo>
                  <a:lnTo>
                    <a:pt x="514" y="70"/>
                  </a:lnTo>
                  <a:lnTo>
                    <a:pt x="445" y="70"/>
                  </a:lnTo>
                  <a:cubicBezTo>
                    <a:pt x="414" y="292"/>
                    <a:pt x="414" y="514"/>
                    <a:pt x="384" y="767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016905" y="269660"/>
              <a:ext cx="157413" cy="297436"/>
            </a:xfrm>
            <a:custGeom>
              <a:avLst/>
              <a:gdLst/>
              <a:ahLst/>
              <a:cxnLst/>
              <a:rect l="l" t="t" r="r" b="b"/>
              <a:pathLst>
                <a:path w="1403" h="2651" extrusionOk="0">
                  <a:moveTo>
                    <a:pt x="253" y="414"/>
                  </a:moveTo>
                  <a:lnTo>
                    <a:pt x="253" y="513"/>
                  </a:lnTo>
                  <a:cubicBezTo>
                    <a:pt x="253" y="544"/>
                    <a:pt x="223" y="605"/>
                    <a:pt x="223" y="644"/>
                  </a:cubicBezTo>
                  <a:cubicBezTo>
                    <a:pt x="223" y="575"/>
                    <a:pt x="253" y="483"/>
                    <a:pt x="253" y="414"/>
                  </a:cubicBezTo>
                  <a:close/>
                  <a:moveTo>
                    <a:pt x="1081" y="353"/>
                  </a:moveTo>
                  <a:cubicBezTo>
                    <a:pt x="1119" y="452"/>
                    <a:pt x="1119" y="544"/>
                    <a:pt x="1081" y="674"/>
                  </a:cubicBezTo>
                  <a:lnTo>
                    <a:pt x="1081" y="353"/>
                  </a:lnTo>
                  <a:close/>
                  <a:moveTo>
                    <a:pt x="353" y="452"/>
                  </a:moveTo>
                  <a:lnTo>
                    <a:pt x="353" y="896"/>
                  </a:lnTo>
                  <a:cubicBezTo>
                    <a:pt x="353" y="766"/>
                    <a:pt x="315" y="644"/>
                    <a:pt x="315" y="513"/>
                  </a:cubicBezTo>
                  <a:cubicBezTo>
                    <a:pt x="315" y="483"/>
                    <a:pt x="315" y="483"/>
                    <a:pt x="353" y="452"/>
                  </a:cubicBezTo>
                  <a:close/>
                  <a:moveTo>
                    <a:pt x="284" y="705"/>
                  </a:moveTo>
                  <a:cubicBezTo>
                    <a:pt x="284" y="988"/>
                    <a:pt x="284" y="1279"/>
                    <a:pt x="253" y="1601"/>
                  </a:cubicBezTo>
                  <a:cubicBezTo>
                    <a:pt x="223" y="1502"/>
                    <a:pt x="223" y="1371"/>
                    <a:pt x="223" y="1279"/>
                  </a:cubicBezTo>
                  <a:lnTo>
                    <a:pt x="223" y="835"/>
                  </a:lnTo>
                  <a:cubicBezTo>
                    <a:pt x="253" y="766"/>
                    <a:pt x="253" y="736"/>
                    <a:pt x="284" y="705"/>
                  </a:cubicBezTo>
                  <a:close/>
                  <a:moveTo>
                    <a:pt x="1150" y="736"/>
                  </a:moveTo>
                  <a:cubicBezTo>
                    <a:pt x="1180" y="958"/>
                    <a:pt x="1180" y="1149"/>
                    <a:pt x="1211" y="1371"/>
                  </a:cubicBezTo>
                  <a:cubicBezTo>
                    <a:pt x="1183" y="1516"/>
                    <a:pt x="1162" y="1667"/>
                    <a:pt x="1150" y="1822"/>
                  </a:cubicBezTo>
                  <a:lnTo>
                    <a:pt x="1150" y="1822"/>
                  </a:lnTo>
                  <a:cubicBezTo>
                    <a:pt x="1149" y="1541"/>
                    <a:pt x="1146" y="1238"/>
                    <a:pt x="1119" y="958"/>
                  </a:cubicBezTo>
                  <a:lnTo>
                    <a:pt x="1119" y="927"/>
                  </a:lnTo>
                  <a:cubicBezTo>
                    <a:pt x="1150" y="866"/>
                    <a:pt x="1150" y="797"/>
                    <a:pt x="1150" y="736"/>
                  </a:cubicBezTo>
                  <a:close/>
                  <a:moveTo>
                    <a:pt x="284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05"/>
                  </a:lnTo>
                  <a:lnTo>
                    <a:pt x="161" y="261"/>
                  </a:lnTo>
                  <a:lnTo>
                    <a:pt x="92" y="261"/>
                  </a:lnTo>
                  <a:cubicBezTo>
                    <a:pt x="62" y="414"/>
                    <a:pt x="62" y="544"/>
                    <a:pt x="92" y="705"/>
                  </a:cubicBezTo>
                  <a:lnTo>
                    <a:pt x="62" y="1279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2" y="2329"/>
                  </a:lnTo>
                  <a:cubicBezTo>
                    <a:pt x="92" y="2206"/>
                    <a:pt x="92" y="2046"/>
                    <a:pt x="92" y="1885"/>
                  </a:cubicBezTo>
                  <a:lnTo>
                    <a:pt x="123" y="1180"/>
                  </a:lnTo>
                  <a:cubicBezTo>
                    <a:pt x="123" y="1249"/>
                    <a:pt x="161" y="1310"/>
                    <a:pt x="161" y="1341"/>
                  </a:cubicBezTo>
                  <a:lnTo>
                    <a:pt x="161" y="1371"/>
                  </a:lnTo>
                  <a:lnTo>
                    <a:pt x="161" y="1854"/>
                  </a:lnTo>
                  <a:lnTo>
                    <a:pt x="123" y="1946"/>
                  </a:lnTo>
                  <a:cubicBezTo>
                    <a:pt x="123" y="2076"/>
                    <a:pt x="123" y="2206"/>
                    <a:pt x="161" y="2329"/>
                  </a:cubicBezTo>
                  <a:lnTo>
                    <a:pt x="223" y="2559"/>
                  </a:lnTo>
                  <a:lnTo>
                    <a:pt x="223" y="2237"/>
                  </a:lnTo>
                  <a:lnTo>
                    <a:pt x="284" y="2429"/>
                  </a:lnTo>
                  <a:lnTo>
                    <a:pt x="284" y="2237"/>
                  </a:lnTo>
                  <a:lnTo>
                    <a:pt x="284" y="1854"/>
                  </a:lnTo>
                  <a:lnTo>
                    <a:pt x="284" y="1793"/>
                  </a:lnTo>
                  <a:cubicBezTo>
                    <a:pt x="315" y="1663"/>
                    <a:pt x="315" y="1502"/>
                    <a:pt x="353" y="1371"/>
                  </a:cubicBezTo>
                  <a:cubicBezTo>
                    <a:pt x="353" y="1663"/>
                    <a:pt x="384" y="1984"/>
                    <a:pt x="414" y="2268"/>
                  </a:cubicBezTo>
                  <a:lnTo>
                    <a:pt x="475" y="2268"/>
                  </a:lnTo>
                  <a:cubicBezTo>
                    <a:pt x="445" y="1984"/>
                    <a:pt x="475" y="1693"/>
                    <a:pt x="506" y="1440"/>
                  </a:cubicBezTo>
                  <a:lnTo>
                    <a:pt x="544" y="2398"/>
                  </a:lnTo>
                  <a:lnTo>
                    <a:pt x="606" y="2398"/>
                  </a:lnTo>
                  <a:lnTo>
                    <a:pt x="636" y="866"/>
                  </a:lnTo>
                  <a:cubicBezTo>
                    <a:pt x="667" y="1371"/>
                    <a:pt x="698" y="1885"/>
                    <a:pt x="698" y="2398"/>
                  </a:cubicBezTo>
                  <a:lnTo>
                    <a:pt x="767" y="2398"/>
                  </a:lnTo>
                  <a:lnTo>
                    <a:pt x="767" y="1088"/>
                  </a:lnTo>
                  <a:lnTo>
                    <a:pt x="859" y="2367"/>
                  </a:lnTo>
                  <a:lnTo>
                    <a:pt x="927" y="2367"/>
                  </a:lnTo>
                  <a:cubicBezTo>
                    <a:pt x="958" y="1885"/>
                    <a:pt x="958" y="1410"/>
                    <a:pt x="958" y="927"/>
                  </a:cubicBezTo>
                  <a:cubicBezTo>
                    <a:pt x="989" y="1057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1019" y="2521"/>
                  </a:lnTo>
                  <a:lnTo>
                    <a:pt x="1050" y="2398"/>
                  </a:lnTo>
                  <a:cubicBezTo>
                    <a:pt x="1081" y="2367"/>
                    <a:pt x="1081" y="2329"/>
                    <a:pt x="1081" y="2329"/>
                  </a:cubicBezTo>
                  <a:lnTo>
                    <a:pt x="1119" y="2329"/>
                  </a:lnTo>
                  <a:lnTo>
                    <a:pt x="1119" y="2138"/>
                  </a:lnTo>
                  <a:cubicBezTo>
                    <a:pt x="1119" y="2101"/>
                    <a:pt x="1130" y="2064"/>
                    <a:pt x="1139" y="2026"/>
                  </a:cubicBezTo>
                  <a:lnTo>
                    <a:pt x="1139" y="2026"/>
                  </a:lnTo>
                  <a:cubicBezTo>
                    <a:pt x="1136" y="2149"/>
                    <a:pt x="1139" y="2274"/>
                    <a:pt x="1150" y="2398"/>
                  </a:cubicBezTo>
                  <a:lnTo>
                    <a:pt x="1180" y="2651"/>
                  </a:lnTo>
                  <a:lnTo>
                    <a:pt x="1211" y="2398"/>
                  </a:lnTo>
                  <a:cubicBezTo>
                    <a:pt x="1242" y="2046"/>
                    <a:pt x="1272" y="1724"/>
                    <a:pt x="1272" y="1371"/>
                  </a:cubicBezTo>
                  <a:lnTo>
                    <a:pt x="1272" y="1341"/>
                  </a:lnTo>
                  <a:cubicBezTo>
                    <a:pt x="1272" y="1218"/>
                    <a:pt x="1311" y="1088"/>
                    <a:pt x="1311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02" y="1502"/>
                    <a:pt x="1402" y="927"/>
                    <a:pt x="1311" y="353"/>
                  </a:cubicBezTo>
                  <a:lnTo>
                    <a:pt x="1242" y="353"/>
                  </a:lnTo>
                  <a:cubicBezTo>
                    <a:pt x="1272" y="575"/>
                    <a:pt x="1272" y="797"/>
                    <a:pt x="1242" y="988"/>
                  </a:cubicBezTo>
                  <a:cubicBezTo>
                    <a:pt x="1211" y="766"/>
                    <a:pt x="1211" y="544"/>
                    <a:pt x="1150" y="322"/>
                  </a:cubicBezTo>
                  <a:lnTo>
                    <a:pt x="1019" y="322"/>
                  </a:lnTo>
                  <a:lnTo>
                    <a:pt x="1019" y="866"/>
                  </a:lnTo>
                  <a:cubicBezTo>
                    <a:pt x="989" y="674"/>
                    <a:pt x="989" y="483"/>
                    <a:pt x="958" y="291"/>
                  </a:cubicBezTo>
                  <a:lnTo>
                    <a:pt x="889" y="291"/>
                  </a:lnTo>
                  <a:lnTo>
                    <a:pt x="889" y="1793"/>
                  </a:lnTo>
                  <a:lnTo>
                    <a:pt x="767" y="161"/>
                  </a:lnTo>
                  <a:lnTo>
                    <a:pt x="698" y="161"/>
                  </a:lnTo>
                  <a:lnTo>
                    <a:pt x="698" y="896"/>
                  </a:lnTo>
                  <a:cubicBezTo>
                    <a:pt x="698" y="674"/>
                    <a:pt x="667" y="452"/>
                    <a:pt x="636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506" y="291"/>
                  </a:cubicBezTo>
                  <a:lnTo>
                    <a:pt x="445" y="291"/>
                  </a:lnTo>
                  <a:lnTo>
                    <a:pt x="475" y="927"/>
                  </a:lnTo>
                  <a:cubicBezTo>
                    <a:pt x="475" y="1088"/>
                    <a:pt x="445" y="1218"/>
                    <a:pt x="445" y="1371"/>
                  </a:cubicBezTo>
                  <a:cubicBezTo>
                    <a:pt x="445" y="1471"/>
                    <a:pt x="414" y="1563"/>
                    <a:pt x="414" y="1693"/>
                  </a:cubicBezTo>
                  <a:lnTo>
                    <a:pt x="414" y="988"/>
                  </a:lnTo>
                  <a:lnTo>
                    <a:pt x="414" y="896"/>
                  </a:lnTo>
                  <a:cubicBezTo>
                    <a:pt x="414" y="674"/>
                    <a:pt x="414" y="452"/>
                    <a:pt x="353" y="222"/>
                  </a:cubicBezTo>
                  <a:lnTo>
                    <a:pt x="315" y="69"/>
                  </a:lnTo>
                  <a:lnTo>
                    <a:pt x="284" y="222"/>
                  </a:lnTo>
                  <a:lnTo>
                    <a:pt x="28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1159619" y="302309"/>
              <a:ext cx="68889" cy="243356"/>
            </a:xfrm>
            <a:custGeom>
              <a:avLst/>
              <a:gdLst/>
              <a:ahLst/>
              <a:cxnLst/>
              <a:rect l="l" t="t" r="r" b="b"/>
              <a:pathLst>
                <a:path w="614" h="2169" extrusionOk="0">
                  <a:moveTo>
                    <a:pt x="230" y="736"/>
                  </a:moveTo>
                  <a:cubicBezTo>
                    <a:pt x="261" y="1050"/>
                    <a:pt x="261" y="1402"/>
                    <a:pt x="230" y="1755"/>
                  </a:cubicBezTo>
                  <a:lnTo>
                    <a:pt x="230" y="1532"/>
                  </a:lnTo>
                  <a:lnTo>
                    <a:pt x="192" y="1532"/>
                  </a:lnTo>
                  <a:lnTo>
                    <a:pt x="192" y="1433"/>
                  </a:lnTo>
                  <a:cubicBezTo>
                    <a:pt x="230" y="1180"/>
                    <a:pt x="230" y="958"/>
                    <a:pt x="230" y="736"/>
                  </a:cubicBezTo>
                  <a:close/>
                  <a:moveTo>
                    <a:pt x="353" y="0"/>
                  </a:moveTo>
                  <a:lnTo>
                    <a:pt x="291" y="123"/>
                  </a:lnTo>
                  <a:cubicBezTo>
                    <a:pt x="261" y="161"/>
                    <a:pt x="261" y="192"/>
                    <a:pt x="261" y="222"/>
                  </a:cubicBezTo>
                  <a:cubicBezTo>
                    <a:pt x="261" y="161"/>
                    <a:pt x="230" y="123"/>
                    <a:pt x="230" y="92"/>
                  </a:cubicBezTo>
                  <a:lnTo>
                    <a:pt x="161" y="92"/>
                  </a:lnTo>
                  <a:cubicBezTo>
                    <a:pt x="161" y="222"/>
                    <a:pt x="192" y="353"/>
                    <a:pt x="192" y="445"/>
                  </a:cubicBezTo>
                  <a:cubicBezTo>
                    <a:pt x="100" y="766"/>
                    <a:pt x="130" y="1080"/>
                    <a:pt x="130" y="1402"/>
                  </a:cubicBezTo>
                  <a:cubicBezTo>
                    <a:pt x="100" y="1594"/>
                    <a:pt x="69" y="1785"/>
                    <a:pt x="0" y="1977"/>
                  </a:cubicBezTo>
                  <a:lnTo>
                    <a:pt x="69" y="1977"/>
                  </a:lnTo>
                  <a:cubicBezTo>
                    <a:pt x="100" y="1946"/>
                    <a:pt x="100" y="1885"/>
                    <a:pt x="100" y="1816"/>
                  </a:cubicBezTo>
                  <a:lnTo>
                    <a:pt x="100" y="2107"/>
                  </a:lnTo>
                  <a:lnTo>
                    <a:pt x="161" y="2138"/>
                  </a:lnTo>
                  <a:cubicBezTo>
                    <a:pt x="161" y="2076"/>
                    <a:pt x="192" y="2038"/>
                    <a:pt x="192" y="1977"/>
                  </a:cubicBezTo>
                  <a:lnTo>
                    <a:pt x="192" y="2168"/>
                  </a:lnTo>
                  <a:lnTo>
                    <a:pt x="261" y="2168"/>
                  </a:lnTo>
                  <a:cubicBezTo>
                    <a:pt x="353" y="1563"/>
                    <a:pt x="353" y="958"/>
                    <a:pt x="261" y="353"/>
                  </a:cubicBezTo>
                  <a:cubicBezTo>
                    <a:pt x="291" y="314"/>
                    <a:pt x="291" y="314"/>
                    <a:pt x="291" y="284"/>
                  </a:cubicBezTo>
                  <a:cubicBezTo>
                    <a:pt x="322" y="736"/>
                    <a:pt x="353" y="1180"/>
                    <a:pt x="353" y="1624"/>
                  </a:cubicBezTo>
                  <a:lnTo>
                    <a:pt x="353" y="2007"/>
                  </a:lnTo>
                  <a:lnTo>
                    <a:pt x="422" y="2007"/>
                  </a:lnTo>
                  <a:lnTo>
                    <a:pt x="422" y="1624"/>
                  </a:lnTo>
                  <a:cubicBezTo>
                    <a:pt x="422" y="1241"/>
                    <a:pt x="422" y="889"/>
                    <a:pt x="452" y="506"/>
                  </a:cubicBezTo>
                  <a:cubicBezTo>
                    <a:pt x="483" y="636"/>
                    <a:pt x="483" y="766"/>
                    <a:pt x="483" y="889"/>
                  </a:cubicBezTo>
                  <a:cubicBezTo>
                    <a:pt x="452" y="1272"/>
                    <a:pt x="452" y="1693"/>
                    <a:pt x="483" y="2076"/>
                  </a:cubicBezTo>
                  <a:lnTo>
                    <a:pt x="544" y="2076"/>
                  </a:lnTo>
                  <a:lnTo>
                    <a:pt x="544" y="1977"/>
                  </a:lnTo>
                  <a:lnTo>
                    <a:pt x="613" y="1977"/>
                  </a:lnTo>
                  <a:lnTo>
                    <a:pt x="613" y="192"/>
                  </a:lnTo>
                  <a:lnTo>
                    <a:pt x="544" y="192"/>
                  </a:lnTo>
                  <a:cubicBezTo>
                    <a:pt x="544" y="253"/>
                    <a:pt x="513" y="353"/>
                    <a:pt x="513" y="414"/>
                  </a:cubicBezTo>
                  <a:cubicBezTo>
                    <a:pt x="513" y="314"/>
                    <a:pt x="513" y="222"/>
                    <a:pt x="483" y="92"/>
                  </a:cubicBezTo>
                  <a:lnTo>
                    <a:pt x="422" y="92"/>
                  </a:lnTo>
                  <a:cubicBezTo>
                    <a:pt x="422" y="284"/>
                    <a:pt x="383" y="475"/>
                    <a:pt x="383" y="667"/>
                  </a:cubicBezTo>
                  <a:cubicBezTo>
                    <a:pt x="383" y="475"/>
                    <a:pt x="353" y="314"/>
                    <a:pt x="353" y="123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220653" y="535228"/>
              <a:ext cx="222712" cy="275108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1371" y="506"/>
                  </a:moveTo>
                  <a:cubicBezTo>
                    <a:pt x="1371" y="537"/>
                    <a:pt x="1371" y="575"/>
                    <a:pt x="1410" y="606"/>
                  </a:cubicBezTo>
                  <a:cubicBezTo>
                    <a:pt x="1410" y="636"/>
                    <a:pt x="1410" y="667"/>
                    <a:pt x="1371" y="697"/>
                  </a:cubicBezTo>
                  <a:lnTo>
                    <a:pt x="1371" y="506"/>
                  </a:lnTo>
                  <a:close/>
                  <a:moveTo>
                    <a:pt x="1601" y="475"/>
                  </a:moveTo>
                  <a:cubicBezTo>
                    <a:pt x="1601" y="667"/>
                    <a:pt x="1632" y="858"/>
                    <a:pt x="1601" y="1050"/>
                  </a:cubicBezTo>
                  <a:cubicBezTo>
                    <a:pt x="1563" y="858"/>
                    <a:pt x="1532" y="636"/>
                    <a:pt x="1601" y="475"/>
                  </a:cubicBezTo>
                  <a:close/>
                  <a:moveTo>
                    <a:pt x="1563" y="1180"/>
                  </a:moveTo>
                  <a:cubicBezTo>
                    <a:pt x="1601" y="1211"/>
                    <a:pt x="1601" y="1241"/>
                    <a:pt x="1601" y="1303"/>
                  </a:cubicBezTo>
                  <a:cubicBezTo>
                    <a:pt x="1601" y="1372"/>
                    <a:pt x="1601" y="1433"/>
                    <a:pt x="1563" y="1494"/>
                  </a:cubicBezTo>
                  <a:lnTo>
                    <a:pt x="1563" y="1180"/>
                  </a:lnTo>
                  <a:close/>
                  <a:moveTo>
                    <a:pt x="1793" y="414"/>
                  </a:moveTo>
                  <a:cubicBezTo>
                    <a:pt x="1823" y="506"/>
                    <a:pt x="1823" y="606"/>
                    <a:pt x="1823" y="697"/>
                  </a:cubicBezTo>
                  <a:lnTo>
                    <a:pt x="1823" y="828"/>
                  </a:lnTo>
                  <a:lnTo>
                    <a:pt x="1724" y="1655"/>
                  </a:lnTo>
                  <a:cubicBezTo>
                    <a:pt x="1724" y="1594"/>
                    <a:pt x="1724" y="1533"/>
                    <a:pt x="1693" y="1464"/>
                  </a:cubicBezTo>
                  <a:cubicBezTo>
                    <a:pt x="1754" y="1111"/>
                    <a:pt x="1754" y="728"/>
                    <a:pt x="1793" y="414"/>
                  </a:cubicBezTo>
                  <a:close/>
                  <a:moveTo>
                    <a:pt x="1310" y="537"/>
                  </a:moveTo>
                  <a:cubicBezTo>
                    <a:pt x="1371" y="958"/>
                    <a:pt x="1341" y="1372"/>
                    <a:pt x="1280" y="1785"/>
                  </a:cubicBezTo>
                  <a:lnTo>
                    <a:pt x="1249" y="1494"/>
                  </a:lnTo>
                  <a:lnTo>
                    <a:pt x="1310" y="537"/>
                  </a:lnTo>
                  <a:close/>
                  <a:moveTo>
                    <a:pt x="1119" y="0"/>
                  </a:moveTo>
                  <a:lnTo>
                    <a:pt x="1057" y="253"/>
                  </a:lnTo>
                  <a:lnTo>
                    <a:pt x="1027" y="253"/>
                  </a:lnTo>
                  <a:cubicBezTo>
                    <a:pt x="1027" y="314"/>
                    <a:pt x="1027" y="383"/>
                    <a:pt x="1057" y="445"/>
                  </a:cubicBezTo>
                  <a:cubicBezTo>
                    <a:pt x="1027" y="667"/>
                    <a:pt x="988" y="889"/>
                    <a:pt x="927" y="1111"/>
                  </a:cubicBezTo>
                  <a:lnTo>
                    <a:pt x="927" y="506"/>
                  </a:lnTo>
                  <a:lnTo>
                    <a:pt x="866" y="506"/>
                  </a:lnTo>
                  <a:cubicBezTo>
                    <a:pt x="866" y="697"/>
                    <a:pt x="866" y="920"/>
                    <a:pt x="835" y="1149"/>
                  </a:cubicBezTo>
                  <a:lnTo>
                    <a:pt x="797" y="1149"/>
                  </a:lnTo>
                  <a:cubicBezTo>
                    <a:pt x="766" y="858"/>
                    <a:pt x="736" y="575"/>
                    <a:pt x="705" y="284"/>
                  </a:cubicBezTo>
                  <a:lnTo>
                    <a:pt x="674" y="62"/>
                  </a:lnTo>
                  <a:lnTo>
                    <a:pt x="644" y="284"/>
                  </a:lnTo>
                  <a:cubicBezTo>
                    <a:pt x="575" y="797"/>
                    <a:pt x="483" y="1303"/>
                    <a:pt x="414" y="1816"/>
                  </a:cubicBezTo>
                  <a:lnTo>
                    <a:pt x="291" y="223"/>
                  </a:lnTo>
                  <a:lnTo>
                    <a:pt x="222" y="223"/>
                  </a:lnTo>
                  <a:cubicBezTo>
                    <a:pt x="222" y="728"/>
                    <a:pt x="192" y="1272"/>
                    <a:pt x="161" y="1816"/>
                  </a:cubicBezTo>
                  <a:cubicBezTo>
                    <a:pt x="100" y="1272"/>
                    <a:pt x="69" y="697"/>
                    <a:pt x="69" y="154"/>
                  </a:cubicBezTo>
                  <a:lnTo>
                    <a:pt x="0" y="154"/>
                  </a:lnTo>
                  <a:cubicBezTo>
                    <a:pt x="0" y="828"/>
                    <a:pt x="31" y="1464"/>
                    <a:pt x="130" y="2138"/>
                  </a:cubicBezTo>
                  <a:lnTo>
                    <a:pt x="161" y="2391"/>
                  </a:lnTo>
                  <a:lnTo>
                    <a:pt x="192" y="2138"/>
                  </a:lnTo>
                  <a:cubicBezTo>
                    <a:pt x="222" y="1724"/>
                    <a:pt x="261" y="1272"/>
                    <a:pt x="261" y="858"/>
                  </a:cubicBezTo>
                  <a:lnTo>
                    <a:pt x="414" y="2421"/>
                  </a:lnTo>
                  <a:lnTo>
                    <a:pt x="452" y="2138"/>
                  </a:lnTo>
                  <a:cubicBezTo>
                    <a:pt x="513" y="1594"/>
                    <a:pt x="575" y="1050"/>
                    <a:pt x="674" y="537"/>
                  </a:cubicBezTo>
                  <a:cubicBezTo>
                    <a:pt x="736" y="1050"/>
                    <a:pt x="766" y="1594"/>
                    <a:pt x="766" y="2138"/>
                  </a:cubicBezTo>
                  <a:lnTo>
                    <a:pt x="835" y="2138"/>
                  </a:lnTo>
                  <a:cubicBezTo>
                    <a:pt x="866" y="2069"/>
                    <a:pt x="866" y="1977"/>
                    <a:pt x="896" y="1877"/>
                  </a:cubicBezTo>
                  <a:lnTo>
                    <a:pt x="896" y="1916"/>
                  </a:lnTo>
                  <a:cubicBezTo>
                    <a:pt x="866" y="2038"/>
                    <a:pt x="866" y="2168"/>
                    <a:pt x="866" y="2260"/>
                  </a:cubicBezTo>
                  <a:lnTo>
                    <a:pt x="927" y="2260"/>
                  </a:lnTo>
                  <a:cubicBezTo>
                    <a:pt x="927" y="2168"/>
                    <a:pt x="958" y="2038"/>
                    <a:pt x="958" y="1916"/>
                  </a:cubicBezTo>
                  <a:cubicBezTo>
                    <a:pt x="958" y="1724"/>
                    <a:pt x="988" y="1533"/>
                    <a:pt x="1027" y="1341"/>
                  </a:cubicBezTo>
                  <a:cubicBezTo>
                    <a:pt x="1057" y="1241"/>
                    <a:pt x="1057" y="1111"/>
                    <a:pt x="1088" y="989"/>
                  </a:cubicBezTo>
                  <a:lnTo>
                    <a:pt x="1088" y="1563"/>
                  </a:lnTo>
                  <a:cubicBezTo>
                    <a:pt x="1057" y="1724"/>
                    <a:pt x="1057" y="1877"/>
                    <a:pt x="1027" y="2069"/>
                  </a:cubicBezTo>
                  <a:lnTo>
                    <a:pt x="1088" y="2069"/>
                  </a:lnTo>
                  <a:cubicBezTo>
                    <a:pt x="1119" y="1916"/>
                    <a:pt x="1149" y="1724"/>
                    <a:pt x="1149" y="1563"/>
                  </a:cubicBezTo>
                  <a:lnTo>
                    <a:pt x="1149" y="1372"/>
                  </a:lnTo>
                  <a:lnTo>
                    <a:pt x="1180" y="1494"/>
                  </a:lnTo>
                  <a:lnTo>
                    <a:pt x="1180" y="1624"/>
                  </a:lnTo>
                  <a:cubicBezTo>
                    <a:pt x="1149" y="1785"/>
                    <a:pt x="1149" y="1977"/>
                    <a:pt x="1180" y="2168"/>
                  </a:cubicBezTo>
                  <a:lnTo>
                    <a:pt x="1218" y="2299"/>
                  </a:lnTo>
                  <a:lnTo>
                    <a:pt x="1249" y="2168"/>
                  </a:lnTo>
                  <a:lnTo>
                    <a:pt x="1280" y="2452"/>
                  </a:lnTo>
                  <a:lnTo>
                    <a:pt x="1310" y="2168"/>
                  </a:lnTo>
                  <a:cubicBezTo>
                    <a:pt x="1371" y="1724"/>
                    <a:pt x="1410" y="1241"/>
                    <a:pt x="1440" y="766"/>
                  </a:cubicBezTo>
                  <a:cubicBezTo>
                    <a:pt x="1471" y="889"/>
                    <a:pt x="1471" y="1050"/>
                    <a:pt x="1471" y="1211"/>
                  </a:cubicBezTo>
                  <a:lnTo>
                    <a:pt x="1471" y="1494"/>
                  </a:lnTo>
                  <a:lnTo>
                    <a:pt x="1471" y="2107"/>
                  </a:lnTo>
                  <a:lnTo>
                    <a:pt x="1502" y="2260"/>
                  </a:lnTo>
                  <a:lnTo>
                    <a:pt x="1502" y="2452"/>
                  </a:lnTo>
                  <a:lnTo>
                    <a:pt x="1563" y="2168"/>
                  </a:lnTo>
                  <a:cubicBezTo>
                    <a:pt x="1632" y="2008"/>
                    <a:pt x="1663" y="1816"/>
                    <a:pt x="1663" y="1655"/>
                  </a:cubicBezTo>
                  <a:cubicBezTo>
                    <a:pt x="1693" y="1785"/>
                    <a:pt x="1693" y="1916"/>
                    <a:pt x="1693" y="2038"/>
                  </a:cubicBezTo>
                  <a:lnTo>
                    <a:pt x="1693" y="2107"/>
                  </a:lnTo>
                  <a:lnTo>
                    <a:pt x="1754" y="2107"/>
                  </a:lnTo>
                  <a:lnTo>
                    <a:pt x="1754" y="2038"/>
                  </a:lnTo>
                  <a:lnTo>
                    <a:pt x="1854" y="1303"/>
                  </a:lnTo>
                  <a:lnTo>
                    <a:pt x="1854" y="1303"/>
                  </a:lnTo>
                  <a:cubicBezTo>
                    <a:pt x="1854" y="1433"/>
                    <a:pt x="1823" y="1594"/>
                    <a:pt x="1823" y="1724"/>
                  </a:cubicBezTo>
                  <a:cubicBezTo>
                    <a:pt x="1823" y="1877"/>
                    <a:pt x="1793" y="2008"/>
                    <a:pt x="1793" y="2138"/>
                  </a:cubicBezTo>
                  <a:lnTo>
                    <a:pt x="1854" y="2168"/>
                  </a:lnTo>
                  <a:cubicBezTo>
                    <a:pt x="1854" y="2008"/>
                    <a:pt x="1885" y="1877"/>
                    <a:pt x="1885" y="1724"/>
                  </a:cubicBezTo>
                  <a:cubicBezTo>
                    <a:pt x="1915" y="1241"/>
                    <a:pt x="1946" y="728"/>
                    <a:pt x="1984" y="223"/>
                  </a:cubicBezTo>
                  <a:lnTo>
                    <a:pt x="1915" y="223"/>
                  </a:lnTo>
                  <a:lnTo>
                    <a:pt x="1885" y="537"/>
                  </a:lnTo>
                  <a:cubicBezTo>
                    <a:pt x="1854" y="445"/>
                    <a:pt x="1823" y="345"/>
                    <a:pt x="1793" y="253"/>
                  </a:cubicBezTo>
                  <a:lnTo>
                    <a:pt x="1724" y="154"/>
                  </a:lnTo>
                  <a:lnTo>
                    <a:pt x="1724" y="253"/>
                  </a:lnTo>
                  <a:cubicBezTo>
                    <a:pt x="1693" y="537"/>
                    <a:pt x="1693" y="797"/>
                    <a:pt x="1663" y="1050"/>
                  </a:cubicBezTo>
                  <a:cubicBezTo>
                    <a:pt x="1693" y="797"/>
                    <a:pt x="1663" y="537"/>
                    <a:pt x="1632" y="314"/>
                  </a:cubicBezTo>
                  <a:lnTo>
                    <a:pt x="1632" y="192"/>
                  </a:lnTo>
                  <a:lnTo>
                    <a:pt x="1563" y="284"/>
                  </a:lnTo>
                  <a:cubicBezTo>
                    <a:pt x="1532" y="383"/>
                    <a:pt x="1532" y="445"/>
                    <a:pt x="1502" y="506"/>
                  </a:cubicBezTo>
                  <a:cubicBezTo>
                    <a:pt x="1502" y="445"/>
                    <a:pt x="1502" y="383"/>
                    <a:pt x="1471" y="314"/>
                  </a:cubicBezTo>
                  <a:lnTo>
                    <a:pt x="1440" y="92"/>
                  </a:lnTo>
                  <a:lnTo>
                    <a:pt x="1410" y="314"/>
                  </a:lnTo>
                  <a:lnTo>
                    <a:pt x="1410" y="445"/>
                  </a:lnTo>
                  <a:cubicBezTo>
                    <a:pt x="1371" y="414"/>
                    <a:pt x="1371" y="383"/>
                    <a:pt x="1341" y="314"/>
                  </a:cubicBezTo>
                  <a:lnTo>
                    <a:pt x="1249" y="192"/>
                  </a:lnTo>
                  <a:lnTo>
                    <a:pt x="1280" y="345"/>
                  </a:lnTo>
                  <a:lnTo>
                    <a:pt x="1280" y="445"/>
                  </a:lnTo>
                  <a:lnTo>
                    <a:pt x="1249" y="445"/>
                  </a:lnTo>
                  <a:cubicBezTo>
                    <a:pt x="1218" y="575"/>
                    <a:pt x="1218" y="697"/>
                    <a:pt x="1180" y="828"/>
                  </a:cubicBezTo>
                  <a:lnTo>
                    <a:pt x="1119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1228395" y="552394"/>
              <a:ext cx="86055" cy="233034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14" y="897"/>
                  </a:moveTo>
                  <a:lnTo>
                    <a:pt x="414" y="897"/>
                  </a:lnTo>
                  <a:cubicBezTo>
                    <a:pt x="390" y="1145"/>
                    <a:pt x="362" y="1371"/>
                    <a:pt x="336" y="1595"/>
                  </a:cubicBezTo>
                  <a:lnTo>
                    <a:pt x="336" y="1595"/>
                  </a:lnTo>
                  <a:cubicBezTo>
                    <a:pt x="345" y="1467"/>
                    <a:pt x="345" y="1334"/>
                    <a:pt x="345" y="1188"/>
                  </a:cubicBezTo>
                  <a:lnTo>
                    <a:pt x="345" y="1119"/>
                  </a:lnTo>
                  <a:cubicBezTo>
                    <a:pt x="383" y="1058"/>
                    <a:pt x="383" y="996"/>
                    <a:pt x="414" y="897"/>
                  </a:cubicBezTo>
                  <a:close/>
                  <a:moveTo>
                    <a:pt x="314" y="1"/>
                  </a:moveTo>
                  <a:lnTo>
                    <a:pt x="253" y="1341"/>
                  </a:lnTo>
                  <a:cubicBezTo>
                    <a:pt x="192" y="958"/>
                    <a:pt x="153" y="575"/>
                    <a:pt x="123" y="192"/>
                  </a:cubicBezTo>
                  <a:lnTo>
                    <a:pt x="123" y="131"/>
                  </a:lnTo>
                  <a:lnTo>
                    <a:pt x="61" y="131"/>
                  </a:lnTo>
                  <a:lnTo>
                    <a:pt x="61" y="192"/>
                  </a:lnTo>
                  <a:cubicBezTo>
                    <a:pt x="61" y="353"/>
                    <a:pt x="61" y="514"/>
                    <a:pt x="31" y="675"/>
                  </a:cubicBezTo>
                  <a:lnTo>
                    <a:pt x="31" y="767"/>
                  </a:lnTo>
                  <a:cubicBezTo>
                    <a:pt x="0" y="1150"/>
                    <a:pt x="0" y="1533"/>
                    <a:pt x="0" y="1916"/>
                  </a:cubicBezTo>
                  <a:lnTo>
                    <a:pt x="61" y="1916"/>
                  </a:lnTo>
                  <a:cubicBezTo>
                    <a:pt x="61" y="1533"/>
                    <a:pt x="61" y="1150"/>
                    <a:pt x="92" y="805"/>
                  </a:cubicBezTo>
                  <a:lnTo>
                    <a:pt x="92" y="675"/>
                  </a:lnTo>
                  <a:cubicBezTo>
                    <a:pt x="123" y="1027"/>
                    <a:pt x="192" y="1380"/>
                    <a:pt x="222" y="1694"/>
                  </a:cubicBezTo>
                  <a:cubicBezTo>
                    <a:pt x="222" y="1763"/>
                    <a:pt x="253" y="1824"/>
                    <a:pt x="253" y="1885"/>
                  </a:cubicBezTo>
                  <a:lnTo>
                    <a:pt x="314" y="2077"/>
                  </a:lnTo>
                  <a:lnTo>
                    <a:pt x="314" y="1885"/>
                  </a:lnTo>
                  <a:lnTo>
                    <a:pt x="383" y="1916"/>
                  </a:lnTo>
                  <a:cubicBezTo>
                    <a:pt x="475" y="1533"/>
                    <a:pt x="506" y="1150"/>
                    <a:pt x="536" y="767"/>
                  </a:cubicBezTo>
                  <a:lnTo>
                    <a:pt x="536" y="1119"/>
                  </a:lnTo>
                  <a:cubicBezTo>
                    <a:pt x="475" y="1380"/>
                    <a:pt x="475" y="1663"/>
                    <a:pt x="475" y="1916"/>
                  </a:cubicBezTo>
                  <a:lnTo>
                    <a:pt x="536" y="1916"/>
                  </a:lnTo>
                  <a:cubicBezTo>
                    <a:pt x="575" y="1663"/>
                    <a:pt x="605" y="1380"/>
                    <a:pt x="605" y="1119"/>
                  </a:cubicBezTo>
                  <a:lnTo>
                    <a:pt x="605" y="1088"/>
                  </a:lnTo>
                  <a:cubicBezTo>
                    <a:pt x="636" y="1027"/>
                    <a:pt x="636" y="928"/>
                    <a:pt x="667" y="866"/>
                  </a:cubicBezTo>
                  <a:cubicBezTo>
                    <a:pt x="697" y="644"/>
                    <a:pt x="766" y="384"/>
                    <a:pt x="728" y="161"/>
                  </a:cubicBezTo>
                  <a:lnTo>
                    <a:pt x="667" y="161"/>
                  </a:lnTo>
                  <a:cubicBezTo>
                    <a:pt x="697" y="384"/>
                    <a:pt x="636" y="613"/>
                    <a:pt x="605" y="836"/>
                  </a:cubicBezTo>
                  <a:cubicBezTo>
                    <a:pt x="575" y="644"/>
                    <a:pt x="575" y="453"/>
                    <a:pt x="506" y="261"/>
                  </a:cubicBezTo>
                  <a:lnTo>
                    <a:pt x="475" y="261"/>
                  </a:lnTo>
                  <a:lnTo>
                    <a:pt x="475" y="70"/>
                  </a:lnTo>
                  <a:lnTo>
                    <a:pt x="414" y="70"/>
                  </a:lnTo>
                  <a:cubicBezTo>
                    <a:pt x="414" y="292"/>
                    <a:pt x="383" y="514"/>
                    <a:pt x="345" y="767"/>
                  </a:cubicBezTo>
                  <a:cubicBezTo>
                    <a:pt x="383" y="514"/>
                    <a:pt x="383" y="261"/>
                    <a:pt x="3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1435509" y="269660"/>
              <a:ext cx="158198" cy="297436"/>
            </a:xfrm>
            <a:custGeom>
              <a:avLst/>
              <a:gdLst/>
              <a:ahLst/>
              <a:cxnLst/>
              <a:rect l="l" t="t" r="r" b="b"/>
              <a:pathLst>
                <a:path w="1410" h="2651" extrusionOk="0">
                  <a:moveTo>
                    <a:pt x="261" y="414"/>
                  </a:moveTo>
                  <a:lnTo>
                    <a:pt x="261" y="513"/>
                  </a:lnTo>
                  <a:cubicBezTo>
                    <a:pt x="261" y="544"/>
                    <a:pt x="223" y="605"/>
                    <a:pt x="223" y="644"/>
                  </a:cubicBezTo>
                  <a:cubicBezTo>
                    <a:pt x="223" y="575"/>
                    <a:pt x="223" y="483"/>
                    <a:pt x="261" y="414"/>
                  </a:cubicBezTo>
                  <a:close/>
                  <a:moveTo>
                    <a:pt x="322" y="452"/>
                  </a:moveTo>
                  <a:cubicBezTo>
                    <a:pt x="353" y="605"/>
                    <a:pt x="353" y="736"/>
                    <a:pt x="353" y="896"/>
                  </a:cubicBezTo>
                  <a:cubicBezTo>
                    <a:pt x="322" y="766"/>
                    <a:pt x="322" y="644"/>
                    <a:pt x="322" y="513"/>
                  </a:cubicBezTo>
                  <a:lnTo>
                    <a:pt x="322" y="452"/>
                  </a:lnTo>
                  <a:close/>
                  <a:moveTo>
                    <a:pt x="261" y="705"/>
                  </a:moveTo>
                  <a:cubicBezTo>
                    <a:pt x="291" y="988"/>
                    <a:pt x="291" y="1279"/>
                    <a:pt x="261" y="1601"/>
                  </a:cubicBezTo>
                  <a:cubicBezTo>
                    <a:pt x="223" y="1502"/>
                    <a:pt x="223" y="1371"/>
                    <a:pt x="223" y="1279"/>
                  </a:cubicBezTo>
                  <a:lnTo>
                    <a:pt x="223" y="835"/>
                  </a:lnTo>
                  <a:cubicBezTo>
                    <a:pt x="223" y="766"/>
                    <a:pt x="261" y="736"/>
                    <a:pt x="261" y="705"/>
                  </a:cubicBezTo>
                  <a:close/>
                  <a:moveTo>
                    <a:pt x="1027" y="1823"/>
                  </a:moveTo>
                  <a:lnTo>
                    <a:pt x="1027" y="1823"/>
                  </a:lnTo>
                  <a:cubicBezTo>
                    <a:pt x="1058" y="1915"/>
                    <a:pt x="1058" y="2046"/>
                    <a:pt x="1058" y="2138"/>
                  </a:cubicBezTo>
                  <a:lnTo>
                    <a:pt x="1058" y="2206"/>
                  </a:lnTo>
                  <a:cubicBezTo>
                    <a:pt x="1027" y="2076"/>
                    <a:pt x="1027" y="1946"/>
                    <a:pt x="1027" y="1823"/>
                  </a:cubicBezTo>
                  <a:close/>
                  <a:moveTo>
                    <a:pt x="291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31" y="766"/>
                  </a:cubicBezTo>
                  <a:lnTo>
                    <a:pt x="131" y="705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69" y="414"/>
                    <a:pt x="69" y="544"/>
                    <a:pt x="69" y="705"/>
                  </a:cubicBezTo>
                  <a:lnTo>
                    <a:pt x="69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9" y="2329"/>
                  </a:lnTo>
                  <a:cubicBezTo>
                    <a:pt x="100" y="2206"/>
                    <a:pt x="100" y="2046"/>
                    <a:pt x="100" y="1885"/>
                  </a:cubicBezTo>
                  <a:lnTo>
                    <a:pt x="131" y="1180"/>
                  </a:lnTo>
                  <a:lnTo>
                    <a:pt x="131" y="1341"/>
                  </a:lnTo>
                  <a:cubicBezTo>
                    <a:pt x="161" y="1341"/>
                    <a:pt x="161" y="1371"/>
                    <a:pt x="161" y="1371"/>
                  </a:cubicBezTo>
                  <a:lnTo>
                    <a:pt x="161" y="1854"/>
                  </a:lnTo>
                  <a:lnTo>
                    <a:pt x="131" y="1854"/>
                  </a:lnTo>
                  <a:lnTo>
                    <a:pt x="131" y="1946"/>
                  </a:lnTo>
                  <a:cubicBezTo>
                    <a:pt x="100" y="2076"/>
                    <a:pt x="131" y="2206"/>
                    <a:pt x="161" y="2329"/>
                  </a:cubicBezTo>
                  <a:lnTo>
                    <a:pt x="223" y="2559"/>
                  </a:lnTo>
                  <a:lnTo>
                    <a:pt x="223" y="2237"/>
                  </a:lnTo>
                  <a:lnTo>
                    <a:pt x="291" y="2429"/>
                  </a:lnTo>
                  <a:lnTo>
                    <a:pt x="291" y="2237"/>
                  </a:lnTo>
                  <a:cubicBezTo>
                    <a:pt x="291" y="2107"/>
                    <a:pt x="291" y="1984"/>
                    <a:pt x="261" y="1854"/>
                  </a:cubicBezTo>
                  <a:lnTo>
                    <a:pt x="291" y="1793"/>
                  </a:lnTo>
                  <a:cubicBezTo>
                    <a:pt x="322" y="1663"/>
                    <a:pt x="322" y="1502"/>
                    <a:pt x="322" y="1371"/>
                  </a:cubicBezTo>
                  <a:cubicBezTo>
                    <a:pt x="353" y="1663"/>
                    <a:pt x="353" y="1984"/>
                    <a:pt x="414" y="2268"/>
                  </a:cubicBezTo>
                  <a:lnTo>
                    <a:pt x="483" y="2268"/>
                  </a:lnTo>
                  <a:cubicBezTo>
                    <a:pt x="452" y="1984"/>
                    <a:pt x="483" y="1693"/>
                    <a:pt x="483" y="1440"/>
                  </a:cubicBezTo>
                  <a:lnTo>
                    <a:pt x="544" y="2398"/>
                  </a:lnTo>
                  <a:lnTo>
                    <a:pt x="606" y="2398"/>
                  </a:lnTo>
                  <a:cubicBezTo>
                    <a:pt x="606" y="1885"/>
                    <a:pt x="644" y="1371"/>
                    <a:pt x="644" y="866"/>
                  </a:cubicBezTo>
                  <a:cubicBezTo>
                    <a:pt x="675" y="1371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66" y="2367"/>
                  </a:lnTo>
                  <a:lnTo>
                    <a:pt x="927" y="2367"/>
                  </a:lnTo>
                  <a:cubicBezTo>
                    <a:pt x="958" y="1885"/>
                    <a:pt x="958" y="1410"/>
                    <a:pt x="958" y="927"/>
                  </a:cubicBezTo>
                  <a:cubicBezTo>
                    <a:pt x="958" y="1057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989" y="2521"/>
                  </a:lnTo>
                  <a:lnTo>
                    <a:pt x="1058" y="2398"/>
                  </a:lnTo>
                  <a:cubicBezTo>
                    <a:pt x="1058" y="2367"/>
                    <a:pt x="1088" y="2329"/>
                    <a:pt x="1088" y="2329"/>
                  </a:cubicBezTo>
                  <a:lnTo>
                    <a:pt x="1119" y="2329"/>
                  </a:lnTo>
                  <a:lnTo>
                    <a:pt x="1119" y="2138"/>
                  </a:lnTo>
                  <a:lnTo>
                    <a:pt x="1119" y="1946"/>
                  </a:lnTo>
                  <a:lnTo>
                    <a:pt x="1119" y="958"/>
                  </a:lnTo>
                  <a:lnTo>
                    <a:pt x="1119" y="927"/>
                  </a:lnTo>
                  <a:cubicBezTo>
                    <a:pt x="1119" y="866"/>
                    <a:pt x="1150" y="797"/>
                    <a:pt x="1150" y="736"/>
                  </a:cubicBezTo>
                  <a:cubicBezTo>
                    <a:pt x="1180" y="958"/>
                    <a:pt x="1180" y="1149"/>
                    <a:pt x="1180" y="1371"/>
                  </a:cubicBezTo>
                  <a:cubicBezTo>
                    <a:pt x="1150" y="1693"/>
                    <a:pt x="1119" y="2046"/>
                    <a:pt x="1150" y="2398"/>
                  </a:cubicBezTo>
                  <a:lnTo>
                    <a:pt x="1180" y="2651"/>
                  </a:lnTo>
                  <a:lnTo>
                    <a:pt x="1218" y="2398"/>
                  </a:lnTo>
                  <a:cubicBezTo>
                    <a:pt x="1249" y="2046"/>
                    <a:pt x="1280" y="1724"/>
                    <a:pt x="1249" y="1371"/>
                  </a:cubicBezTo>
                  <a:lnTo>
                    <a:pt x="1249" y="1341"/>
                  </a:lnTo>
                  <a:cubicBezTo>
                    <a:pt x="1280" y="1218"/>
                    <a:pt x="1280" y="1088"/>
                    <a:pt x="1310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10" y="2076"/>
                  </a:lnTo>
                  <a:cubicBezTo>
                    <a:pt x="1410" y="1502"/>
                    <a:pt x="1372" y="927"/>
                    <a:pt x="1310" y="353"/>
                  </a:cubicBezTo>
                  <a:lnTo>
                    <a:pt x="1249" y="353"/>
                  </a:lnTo>
                  <a:cubicBezTo>
                    <a:pt x="1280" y="575"/>
                    <a:pt x="1249" y="797"/>
                    <a:pt x="1249" y="988"/>
                  </a:cubicBezTo>
                  <a:cubicBezTo>
                    <a:pt x="1218" y="766"/>
                    <a:pt x="1180" y="544"/>
                    <a:pt x="1150" y="322"/>
                  </a:cubicBezTo>
                  <a:lnTo>
                    <a:pt x="1088" y="322"/>
                  </a:lnTo>
                  <a:lnTo>
                    <a:pt x="1088" y="353"/>
                  </a:lnTo>
                  <a:cubicBezTo>
                    <a:pt x="1119" y="452"/>
                    <a:pt x="1119" y="544"/>
                    <a:pt x="1088" y="674"/>
                  </a:cubicBezTo>
                  <a:cubicBezTo>
                    <a:pt x="1088" y="544"/>
                    <a:pt x="1088" y="414"/>
                    <a:pt x="1058" y="322"/>
                  </a:cubicBezTo>
                  <a:lnTo>
                    <a:pt x="989" y="322"/>
                  </a:lnTo>
                  <a:lnTo>
                    <a:pt x="1027" y="866"/>
                  </a:lnTo>
                  <a:cubicBezTo>
                    <a:pt x="989" y="674"/>
                    <a:pt x="958" y="483"/>
                    <a:pt x="958" y="291"/>
                  </a:cubicBezTo>
                  <a:lnTo>
                    <a:pt x="897" y="291"/>
                  </a:lnTo>
                  <a:lnTo>
                    <a:pt x="897" y="1793"/>
                  </a:lnTo>
                  <a:lnTo>
                    <a:pt x="766" y="161"/>
                  </a:lnTo>
                  <a:lnTo>
                    <a:pt x="705" y="161"/>
                  </a:lnTo>
                  <a:lnTo>
                    <a:pt x="705" y="896"/>
                  </a:lnTo>
                  <a:cubicBezTo>
                    <a:pt x="675" y="674"/>
                    <a:pt x="675" y="452"/>
                    <a:pt x="644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483" y="291"/>
                  </a:cubicBezTo>
                  <a:lnTo>
                    <a:pt x="414" y="291"/>
                  </a:lnTo>
                  <a:lnTo>
                    <a:pt x="483" y="927"/>
                  </a:lnTo>
                  <a:cubicBezTo>
                    <a:pt x="452" y="1088"/>
                    <a:pt x="452" y="1249"/>
                    <a:pt x="452" y="1371"/>
                  </a:cubicBezTo>
                  <a:cubicBezTo>
                    <a:pt x="414" y="1471"/>
                    <a:pt x="414" y="1563"/>
                    <a:pt x="414" y="1693"/>
                  </a:cubicBezTo>
                  <a:cubicBezTo>
                    <a:pt x="383" y="1471"/>
                    <a:pt x="383" y="1218"/>
                    <a:pt x="383" y="988"/>
                  </a:cubicBezTo>
                  <a:lnTo>
                    <a:pt x="414" y="896"/>
                  </a:lnTo>
                  <a:cubicBezTo>
                    <a:pt x="414" y="674"/>
                    <a:pt x="414" y="452"/>
                    <a:pt x="353" y="222"/>
                  </a:cubicBezTo>
                  <a:lnTo>
                    <a:pt x="291" y="6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1579008" y="302309"/>
              <a:ext cx="67992" cy="243356"/>
            </a:xfrm>
            <a:custGeom>
              <a:avLst/>
              <a:gdLst/>
              <a:ahLst/>
              <a:cxnLst/>
              <a:rect l="l" t="t" r="r" b="b"/>
              <a:pathLst>
                <a:path w="606" h="2169" extrusionOk="0">
                  <a:moveTo>
                    <a:pt x="223" y="736"/>
                  </a:moveTo>
                  <a:cubicBezTo>
                    <a:pt x="254" y="1050"/>
                    <a:pt x="254" y="1402"/>
                    <a:pt x="223" y="1755"/>
                  </a:cubicBezTo>
                  <a:lnTo>
                    <a:pt x="223" y="1532"/>
                  </a:lnTo>
                  <a:lnTo>
                    <a:pt x="162" y="1532"/>
                  </a:lnTo>
                  <a:lnTo>
                    <a:pt x="162" y="1433"/>
                  </a:lnTo>
                  <a:cubicBezTo>
                    <a:pt x="192" y="1180"/>
                    <a:pt x="223" y="958"/>
                    <a:pt x="223" y="736"/>
                  </a:cubicBezTo>
                  <a:close/>
                  <a:moveTo>
                    <a:pt x="322" y="0"/>
                  </a:moveTo>
                  <a:lnTo>
                    <a:pt x="284" y="123"/>
                  </a:lnTo>
                  <a:cubicBezTo>
                    <a:pt x="254" y="161"/>
                    <a:pt x="254" y="192"/>
                    <a:pt x="223" y="222"/>
                  </a:cubicBezTo>
                  <a:lnTo>
                    <a:pt x="223" y="92"/>
                  </a:lnTo>
                  <a:lnTo>
                    <a:pt x="162" y="92"/>
                  </a:lnTo>
                  <a:lnTo>
                    <a:pt x="162" y="445"/>
                  </a:lnTo>
                  <a:cubicBezTo>
                    <a:pt x="93" y="766"/>
                    <a:pt x="93" y="1080"/>
                    <a:pt x="93" y="1402"/>
                  </a:cubicBezTo>
                  <a:cubicBezTo>
                    <a:pt x="93" y="1594"/>
                    <a:pt x="31" y="1785"/>
                    <a:pt x="1" y="1977"/>
                  </a:cubicBezTo>
                  <a:lnTo>
                    <a:pt x="62" y="1977"/>
                  </a:lnTo>
                  <a:cubicBezTo>
                    <a:pt x="62" y="1946"/>
                    <a:pt x="93" y="1885"/>
                    <a:pt x="93" y="1816"/>
                  </a:cubicBezTo>
                  <a:lnTo>
                    <a:pt x="93" y="2107"/>
                  </a:lnTo>
                  <a:lnTo>
                    <a:pt x="162" y="2138"/>
                  </a:lnTo>
                  <a:cubicBezTo>
                    <a:pt x="162" y="2076"/>
                    <a:pt x="162" y="2038"/>
                    <a:pt x="192" y="1977"/>
                  </a:cubicBezTo>
                  <a:lnTo>
                    <a:pt x="192" y="2168"/>
                  </a:lnTo>
                  <a:lnTo>
                    <a:pt x="254" y="2168"/>
                  </a:lnTo>
                  <a:cubicBezTo>
                    <a:pt x="322" y="1563"/>
                    <a:pt x="322" y="958"/>
                    <a:pt x="254" y="353"/>
                  </a:cubicBezTo>
                  <a:cubicBezTo>
                    <a:pt x="254" y="314"/>
                    <a:pt x="284" y="314"/>
                    <a:pt x="284" y="284"/>
                  </a:cubicBezTo>
                  <a:cubicBezTo>
                    <a:pt x="322" y="736"/>
                    <a:pt x="353" y="1180"/>
                    <a:pt x="353" y="1624"/>
                  </a:cubicBezTo>
                  <a:lnTo>
                    <a:pt x="353" y="2007"/>
                  </a:lnTo>
                  <a:lnTo>
                    <a:pt x="414" y="2007"/>
                  </a:lnTo>
                  <a:lnTo>
                    <a:pt x="414" y="1624"/>
                  </a:lnTo>
                  <a:cubicBezTo>
                    <a:pt x="414" y="1241"/>
                    <a:pt x="414" y="889"/>
                    <a:pt x="445" y="506"/>
                  </a:cubicBezTo>
                  <a:cubicBezTo>
                    <a:pt x="445" y="636"/>
                    <a:pt x="445" y="766"/>
                    <a:pt x="476" y="889"/>
                  </a:cubicBezTo>
                  <a:cubicBezTo>
                    <a:pt x="445" y="1272"/>
                    <a:pt x="445" y="1693"/>
                    <a:pt x="476" y="2076"/>
                  </a:cubicBezTo>
                  <a:lnTo>
                    <a:pt x="545" y="2076"/>
                  </a:lnTo>
                  <a:lnTo>
                    <a:pt x="545" y="1977"/>
                  </a:lnTo>
                  <a:lnTo>
                    <a:pt x="606" y="1977"/>
                  </a:lnTo>
                  <a:lnTo>
                    <a:pt x="606" y="192"/>
                  </a:lnTo>
                  <a:lnTo>
                    <a:pt x="545" y="192"/>
                  </a:lnTo>
                  <a:cubicBezTo>
                    <a:pt x="514" y="253"/>
                    <a:pt x="514" y="353"/>
                    <a:pt x="514" y="414"/>
                  </a:cubicBezTo>
                  <a:cubicBezTo>
                    <a:pt x="514" y="314"/>
                    <a:pt x="476" y="222"/>
                    <a:pt x="476" y="92"/>
                  </a:cubicBezTo>
                  <a:lnTo>
                    <a:pt x="414" y="92"/>
                  </a:lnTo>
                  <a:cubicBezTo>
                    <a:pt x="384" y="284"/>
                    <a:pt x="384" y="475"/>
                    <a:pt x="384" y="667"/>
                  </a:cubicBezTo>
                  <a:cubicBezTo>
                    <a:pt x="353" y="475"/>
                    <a:pt x="353" y="314"/>
                    <a:pt x="353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1640042" y="530964"/>
              <a:ext cx="218449" cy="279372"/>
            </a:xfrm>
            <a:custGeom>
              <a:avLst/>
              <a:gdLst/>
              <a:ahLst/>
              <a:cxnLst/>
              <a:rect l="l" t="t" r="r" b="b"/>
              <a:pathLst>
                <a:path w="1947" h="2490" extrusionOk="0">
                  <a:moveTo>
                    <a:pt x="1594" y="230"/>
                  </a:moveTo>
                  <a:lnTo>
                    <a:pt x="1594" y="230"/>
                  </a:lnTo>
                  <a:lnTo>
                    <a:pt x="1594" y="230"/>
                  </a:lnTo>
                  <a:close/>
                  <a:moveTo>
                    <a:pt x="1341" y="544"/>
                  </a:moveTo>
                  <a:cubicBezTo>
                    <a:pt x="1372" y="575"/>
                    <a:pt x="1372" y="613"/>
                    <a:pt x="1372" y="644"/>
                  </a:cubicBezTo>
                  <a:lnTo>
                    <a:pt x="1372" y="735"/>
                  </a:lnTo>
                  <a:cubicBezTo>
                    <a:pt x="1372" y="674"/>
                    <a:pt x="1372" y="613"/>
                    <a:pt x="1341" y="544"/>
                  </a:cubicBezTo>
                  <a:close/>
                  <a:moveTo>
                    <a:pt x="1563" y="513"/>
                  </a:moveTo>
                  <a:lnTo>
                    <a:pt x="1563" y="513"/>
                  </a:lnTo>
                  <a:cubicBezTo>
                    <a:pt x="1594" y="705"/>
                    <a:pt x="1594" y="896"/>
                    <a:pt x="1594" y="1088"/>
                  </a:cubicBezTo>
                  <a:cubicBezTo>
                    <a:pt x="1563" y="896"/>
                    <a:pt x="1533" y="674"/>
                    <a:pt x="1563" y="513"/>
                  </a:cubicBezTo>
                  <a:close/>
                  <a:moveTo>
                    <a:pt x="1563" y="1218"/>
                  </a:moveTo>
                  <a:cubicBezTo>
                    <a:pt x="1563" y="1249"/>
                    <a:pt x="1594" y="1279"/>
                    <a:pt x="1594" y="1341"/>
                  </a:cubicBezTo>
                  <a:cubicBezTo>
                    <a:pt x="1594" y="1410"/>
                    <a:pt x="1563" y="1471"/>
                    <a:pt x="1563" y="1532"/>
                  </a:cubicBezTo>
                  <a:lnTo>
                    <a:pt x="1563" y="1218"/>
                  </a:lnTo>
                  <a:close/>
                  <a:moveTo>
                    <a:pt x="1755" y="452"/>
                  </a:moveTo>
                  <a:cubicBezTo>
                    <a:pt x="1786" y="544"/>
                    <a:pt x="1816" y="644"/>
                    <a:pt x="1816" y="735"/>
                  </a:cubicBezTo>
                  <a:lnTo>
                    <a:pt x="1816" y="866"/>
                  </a:lnTo>
                  <a:lnTo>
                    <a:pt x="1724" y="1693"/>
                  </a:lnTo>
                  <a:cubicBezTo>
                    <a:pt x="1724" y="1632"/>
                    <a:pt x="1694" y="1571"/>
                    <a:pt x="1694" y="1502"/>
                  </a:cubicBezTo>
                  <a:cubicBezTo>
                    <a:pt x="1724" y="1149"/>
                    <a:pt x="1755" y="766"/>
                    <a:pt x="1755" y="452"/>
                  </a:cubicBezTo>
                  <a:close/>
                  <a:moveTo>
                    <a:pt x="1311" y="575"/>
                  </a:moveTo>
                  <a:lnTo>
                    <a:pt x="1311" y="575"/>
                  </a:lnTo>
                  <a:cubicBezTo>
                    <a:pt x="1341" y="996"/>
                    <a:pt x="1341" y="1410"/>
                    <a:pt x="1242" y="1823"/>
                  </a:cubicBezTo>
                  <a:lnTo>
                    <a:pt x="1242" y="1532"/>
                  </a:lnTo>
                  <a:lnTo>
                    <a:pt x="1311" y="575"/>
                  </a:lnTo>
                  <a:close/>
                  <a:moveTo>
                    <a:pt x="1081" y="0"/>
                  </a:moveTo>
                  <a:lnTo>
                    <a:pt x="1050" y="291"/>
                  </a:lnTo>
                  <a:lnTo>
                    <a:pt x="1020" y="291"/>
                  </a:lnTo>
                  <a:lnTo>
                    <a:pt x="1020" y="483"/>
                  </a:lnTo>
                  <a:cubicBezTo>
                    <a:pt x="989" y="705"/>
                    <a:pt x="958" y="927"/>
                    <a:pt x="928" y="1149"/>
                  </a:cubicBezTo>
                  <a:cubicBezTo>
                    <a:pt x="928" y="927"/>
                    <a:pt x="928" y="735"/>
                    <a:pt x="889" y="544"/>
                  </a:cubicBezTo>
                  <a:lnTo>
                    <a:pt x="828" y="544"/>
                  </a:lnTo>
                  <a:lnTo>
                    <a:pt x="828" y="1187"/>
                  </a:lnTo>
                  <a:lnTo>
                    <a:pt x="797" y="1187"/>
                  </a:lnTo>
                  <a:cubicBezTo>
                    <a:pt x="767" y="896"/>
                    <a:pt x="736" y="613"/>
                    <a:pt x="698" y="322"/>
                  </a:cubicBezTo>
                  <a:lnTo>
                    <a:pt x="667" y="100"/>
                  </a:lnTo>
                  <a:lnTo>
                    <a:pt x="637" y="322"/>
                  </a:lnTo>
                  <a:cubicBezTo>
                    <a:pt x="545" y="835"/>
                    <a:pt x="476" y="1341"/>
                    <a:pt x="414" y="1854"/>
                  </a:cubicBezTo>
                  <a:lnTo>
                    <a:pt x="253" y="261"/>
                  </a:lnTo>
                  <a:lnTo>
                    <a:pt x="192" y="261"/>
                  </a:lnTo>
                  <a:cubicBezTo>
                    <a:pt x="223" y="766"/>
                    <a:pt x="192" y="1310"/>
                    <a:pt x="123" y="1854"/>
                  </a:cubicBezTo>
                  <a:cubicBezTo>
                    <a:pt x="93" y="1310"/>
                    <a:pt x="62" y="735"/>
                    <a:pt x="62" y="192"/>
                  </a:cubicBezTo>
                  <a:lnTo>
                    <a:pt x="1" y="192"/>
                  </a:lnTo>
                  <a:cubicBezTo>
                    <a:pt x="1" y="866"/>
                    <a:pt x="31" y="1502"/>
                    <a:pt x="93" y="2176"/>
                  </a:cubicBezTo>
                  <a:lnTo>
                    <a:pt x="123" y="2429"/>
                  </a:lnTo>
                  <a:lnTo>
                    <a:pt x="162" y="2176"/>
                  </a:lnTo>
                  <a:cubicBezTo>
                    <a:pt x="223" y="1762"/>
                    <a:pt x="253" y="1310"/>
                    <a:pt x="253" y="896"/>
                  </a:cubicBezTo>
                  <a:lnTo>
                    <a:pt x="414" y="2459"/>
                  </a:lnTo>
                  <a:lnTo>
                    <a:pt x="445" y="2176"/>
                  </a:lnTo>
                  <a:cubicBezTo>
                    <a:pt x="506" y="1632"/>
                    <a:pt x="575" y="1088"/>
                    <a:pt x="667" y="575"/>
                  </a:cubicBezTo>
                  <a:cubicBezTo>
                    <a:pt x="736" y="1088"/>
                    <a:pt x="767" y="1632"/>
                    <a:pt x="767" y="2176"/>
                  </a:cubicBezTo>
                  <a:lnTo>
                    <a:pt x="828" y="2176"/>
                  </a:lnTo>
                  <a:cubicBezTo>
                    <a:pt x="828" y="2107"/>
                    <a:pt x="859" y="2015"/>
                    <a:pt x="859" y="1915"/>
                  </a:cubicBezTo>
                  <a:lnTo>
                    <a:pt x="859" y="1954"/>
                  </a:lnTo>
                  <a:lnTo>
                    <a:pt x="859" y="2298"/>
                  </a:lnTo>
                  <a:lnTo>
                    <a:pt x="928" y="2298"/>
                  </a:lnTo>
                  <a:lnTo>
                    <a:pt x="928" y="1954"/>
                  </a:lnTo>
                  <a:cubicBezTo>
                    <a:pt x="958" y="1762"/>
                    <a:pt x="989" y="1571"/>
                    <a:pt x="1020" y="1379"/>
                  </a:cubicBezTo>
                  <a:cubicBezTo>
                    <a:pt x="1020" y="1279"/>
                    <a:pt x="1050" y="1149"/>
                    <a:pt x="1050" y="1027"/>
                  </a:cubicBezTo>
                  <a:cubicBezTo>
                    <a:pt x="1081" y="1218"/>
                    <a:pt x="1081" y="1410"/>
                    <a:pt x="1081" y="1601"/>
                  </a:cubicBezTo>
                  <a:cubicBezTo>
                    <a:pt x="1050" y="1762"/>
                    <a:pt x="1020" y="1915"/>
                    <a:pt x="1020" y="2107"/>
                  </a:cubicBezTo>
                  <a:lnTo>
                    <a:pt x="1081" y="2107"/>
                  </a:lnTo>
                  <a:cubicBezTo>
                    <a:pt x="1119" y="1954"/>
                    <a:pt x="1119" y="1762"/>
                    <a:pt x="1150" y="1601"/>
                  </a:cubicBezTo>
                  <a:lnTo>
                    <a:pt x="1150" y="1410"/>
                  </a:lnTo>
                  <a:lnTo>
                    <a:pt x="1180" y="1532"/>
                  </a:lnTo>
                  <a:lnTo>
                    <a:pt x="1150" y="1662"/>
                  </a:lnTo>
                  <a:cubicBezTo>
                    <a:pt x="1150" y="1823"/>
                    <a:pt x="1150" y="2015"/>
                    <a:pt x="1180" y="2206"/>
                  </a:cubicBezTo>
                  <a:lnTo>
                    <a:pt x="1180" y="2337"/>
                  </a:lnTo>
                  <a:lnTo>
                    <a:pt x="1242" y="2206"/>
                  </a:lnTo>
                  <a:lnTo>
                    <a:pt x="1242" y="2490"/>
                  </a:lnTo>
                  <a:lnTo>
                    <a:pt x="1272" y="2206"/>
                  </a:lnTo>
                  <a:cubicBezTo>
                    <a:pt x="1341" y="1762"/>
                    <a:pt x="1403" y="1279"/>
                    <a:pt x="1433" y="804"/>
                  </a:cubicBezTo>
                  <a:cubicBezTo>
                    <a:pt x="1464" y="927"/>
                    <a:pt x="1464" y="1088"/>
                    <a:pt x="1464" y="1249"/>
                  </a:cubicBezTo>
                  <a:lnTo>
                    <a:pt x="1464" y="1532"/>
                  </a:lnTo>
                  <a:cubicBezTo>
                    <a:pt x="1464" y="1724"/>
                    <a:pt x="1433" y="1915"/>
                    <a:pt x="1464" y="2145"/>
                  </a:cubicBezTo>
                  <a:lnTo>
                    <a:pt x="1502" y="2298"/>
                  </a:lnTo>
                  <a:lnTo>
                    <a:pt x="1502" y="2490"/>
                  </a:lnTo>
                  <a:lnTo>
                    <a:pt x="1563" y="2206"/>
                  </a:lnTo>
                  <a:cubicBezTo>
                    <a:pt x="1594" y="2046"/>
                    <a:pt x="1625" y="1854"/>
                    <a:pt x="1655" y="1693"/>
                  </a:cubicBezTo>
                  <a:cubicBezTo>
                    <a:pt x="1694" y="1823"/>
                    <a:pt x="1694" y="1954"/>
                    <a:pt x="1694" y="2076"/>
                  </a:cubicBezTo>
                  <a:lnTo>
                    <a:pt x="1694" y="2145"/>
                  </a:lnTo>
                  <a:lnTo>
                    <a:pt x="1724" y="2145"/>
                  </a:lnTo>
                  <a:cubicBezTo>
                    <a:pt x="1755" y="2107"/>
                    <a:pt x="1755" y="2107"/>
                    <a:pt x="1755" y="2076"/>
                  </a:cubicBezTo>
                  <a:lnTo>
                    <a:pt x="1816" y="1341"/>
                  </a:lnTo>
                  <a:lnTo>
                    <a:pt x="1816" y="1793"/>
                  </a:lnTo>
                  <a:cubicBezTo>
                    <a:pt x="1786" y="1915"/>
                    <a:pt x="1786" y="2046"/>
                    <a:pt x="1786" y="2176"/>
                  </a:cubicBezTo>
                  <a:lnTo>
                    <a:pt x="1847" y="2206"/>
                  </a:lnTo>
                  <a:cubicBezTo>
                    <a:pt x="1847" y="2046"/>
                    <a:pt x="1885" y="1915"/>
                    <a:pt x="1885" y="1793"/>
                  </a:cubicBezTo>
                  <a:cubicBezTo>
                    <a:pt x="1916" y="1279"/>
                    <a:pt x="1947" y="766"/>
                    <a:pt x="1947" y="261"/>
                  </a:cubicBezTo>
                  <a:lnTo>
                    <a:pt x="1885" y="261"/>
                  </a:lnTo>
                  <a:lnTo>
                    <a:pt x="1847" y="575"/>
                  </a:lnTo>
                  <a:cubicBezTo>
                    <a:pt x="1847" y="483"/>
                    <a:pt x="1816" y="383"/>
                    <a:pt x="1755" y="291"/>
                  </a:cubicBezTo>
                  <a:lnTo>
                    <a:pt x="1724" y="192"/>
                  </a:lnTo>
                  <a:lnTo>
                    <a:pt x="1694" y="291"/>
                  </a:lnTo>
                  <a:cubicBezTo>
                    <a:pt x="1694" y="575"/>
                    <a:pt x="1694" y="835"/>
                    <a:pt x="1655" y="1119"/>
                  </a:cubicBezTo>
                  <a:cubicBezTo>
                    <a:pt x="1655" y="866"/>
                    <a:pt x="1655" y="613"/>
                    <a:pt x="1625" y="352"/>
                  </a:cubicBezTo>
                  <a:lnTo>
                    <a:pt x="1594" y="230"/>
                  </a:lnTo>
                  <a:lnTo>
                    <a:pt x="1563" y="322"/>
                  </a:lnTo>
                  <a:cubicBezTo>
                    <a:pt x="1533" y="421"/>
                    <a:pt x="1502" y="483"/>
                    <a:pt x="1502" y="544"/>
                  </a:cubicBezTo>
                  <a:cubicBezTo>
                    <a:pt x="1502" y="483"/>
                    <a:pt x="1464" y="421"/>
                    <a:pt x="1464" y="352"/>
                  </a:cubicBezTo>
                  <a:lnTo>
                    <a:pt x="1403" y="130"/>
                  </a:lnTo>
                  <a:lnTo>
                    <a:pt x="1403" y="352"/>
                  </a:lnTo>
                  <a:lnTo>
                    <a:pt x="1403" y="483"/>
                  </a:lnTo>
                  <a:cubicBezTo>
                    <a:pt x="1372" y="452"/>
                    <a:pt x="1341" y="421"/>
                    <a:pt x="1311" y="352"/>
                  </a:cubicBezTo>
                  <a:lnTo>
                    <a:pt x="1242" y="230"/>
                  </a:lnTo>
                  <a:lnTo>
                    <a:pt x="1272" y="383"/>
                  </a:lnTo>
                  <a:lnTo>
                    <a:pt x="1272" y="483"/>
                  </a:lnTo>
                  <a:lnTo>
                    <a:pt x="1242" y="483"/>
                  </a:lnTo>
                  <a:cubicBezTo>
                    <a:pt x="1211" y="613"/>
                    <a:pt x="1180" y="735"/>
                    <a:pt x="1180" y="866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1643520" y="552394"/>
              <a:ext cx="89534" cy="233034"/>
            </a:xfrm>
            <a:custGeom>
              <a:avLst/>
              <a:gdLst/>
              <a:ahLst/>
              <a:cxnLst/>
              <a:rect l="l" t="t" r="r" b="b"/>
              <a:pathLst>
                <a:path w="798" h="2077" extrusionOk="0">
                  <a:moveTo>
                    <a:pt x="414" y="962"/>
                  </a:moveTo>
                  <a:cubicBezTo>
                    <a:pt x="410" y="1257"/>
                    <a:pt x="381" y="1522"/>
                    <a:pt x="353" y="1793"/>
                  </a:cubicBezTo>
                  <a:cubicBezTo>
                    <a:pt x="353" y="1602"/>
                    <a:pt x="383" y="1410"/>
                    <a:pt x="383" y="1188"/>
                  </a:cubicBezTo>
                  <a:lnTo>
                    <a:pt x="383" y="1119"/>
                  </a:lnTo>
                  <a:cubicBezTo>
                    <a:pt x="407" y="1072"/>
                    <a:pt x="412" y="1026"/>
                    <a:pt x="414" y="962"/>
                  </a:cubicBezTo>
                  <a:close/>
                  <a:moveTo>
                    <a:pt x="322" y="1"/>
                  </a:moveTo>
                  <a:lnTo>
                    <a:pt x="253" y="1341"/>
                  </a:lnTo>
                  <a:cubicBezTo>
                    <a:pt x="222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92" y="131"/>
                  </a:lnTo>
                  <a:lnTo>
                    <a:pt x="92" y="192"/>
                  </a:lnTo>
                  <a:cubicBezTo>
                    <a:pt x="92" y="353"/>
                    <a:pt x="92" y="514"/>
                    <a:pt x="62" y="675"/>
                  </a:cubicBezTo>
                  <a:lnTo>
                    <a:pt x="62" y="767"/>
                  </a:lnTo>
                  <a:cubicBezTo>
                    <a:pt x="31" y="1150"/>
                    <a:pt x="0" y="1533"/>
                    <a:pt x="31" y="1916"/>
                  </a:cubicBezTo>
                  <a:lnTo>
                    <a:pt x="92" y="1916"/>
                  </a:lnTo>
                  <a:cubicBezTo>
                    <a:pt x="62" y="1533"/>
                    <a:pt x="92" y="1150"/>
                    <a:pt x="131" y="805"/>
                  </a:cubicBezTo>
                  <a:lnTo>
                    <a:pt x="131" y="675"/>
                  </a:lnTo>
                  <a:cubicBezTo>
                    <a:pt x="161" y="1027"/>
                    <a:pt x="192" y="1380"/>
                    <a:pt x="253" y="1694"/>
                  </a:cubicBezTo>
                  <a:cubicBezTo>
                    <a:pt x="253" y="1763"/>
                    <a:pt x="253" y="1824"/>
                    <a:pt x="284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414" y="1916"/>
                  </a:lnTo>
                  <a:cubicBezTo>
                    <a:pt x="514" y="1533"/>
                    <a:pt x="544" y="1150"/>
                    <a:pt x="544" y="767"/>
                  </a:cubicBezTo>
                  <a:cubicBezTo>
                    <a:pt x="575" y="897"/>
                    <a:pt x="575" y="996"/>
                    <a:pt x="575" y="1119"/>
                  </a:cubicBezTo>
                  <a:cubicBezTo>
                    <a:pt x="514" y="1380"/>
                    <a:pt x="514" y="1663"/>
                    <a:pt x="514" y="1916"/>
                  </a:cubicBezTo>
                  <a:lnTo>
                    <a:pt x="575" y="1916"/>
                  </a:lnTo>
                  <a:cubicBezTo>
                    <a:pt x="606" y="1663"/>
                    <a:pt x="636" y="1380"/>
                    <a:pt x="636" y="1119"/>
                  </a:cubicBezTo>
                  <a:lnTo>
                    <a:pt x="636" y="1088"/>
                  </a:lnTo>
                  <a:cubicBezTo>
                    <a:pt x="636" y="1027"/>
                    <a:pt x="667" y="928"/>
                    <a:pt x="667" y="866"/>
                  </a:cubicBezTo>
                  <a:cubicBezTo>
                    <a:pt x="736" y="644"/>
                    <a:pt x="797" y="384"/>
                    <a:pt x="766" y="161"/>
                  </a:cubicBezTo>
                  <a:lnTo>
                    <a:pt x="705" y="161"/>
                  </a:lnTo>
                  <a:cubicBezTo>
                    <a:pt x="736" y="384"/>
                    <a:pt x="667" y="613"/>
                    <a:pt x="606" y="836"/>
                  </a:cubicBezTo>
                  <a:cubicBezTo>
                    <a:pt x="606" y="644"/>
                    <a:pt x="575" y="453"/>
                    <a:pt x="544" y="261"/>
                  </a:cubicBezTo>
                  <a:lnTo>
                    <a:pt x="514" y="261"/>
                  </a:lnTo>
                  <a:lnTo>
                    <a:pt x="514" y="70"/>
                  </a:lnTo>
                  <a:lnTo>
                    <a:pt x="445" y="70"/>
                  </a:lnTo>
                  <a:cubicBezTo>
                    <a:pt x="445" y="292"/>
                    <a:pt x="414" y="514"/>
                    <a:pt x="383" y="76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 rot="-8428024">
              <a:off x="8088028" y="2845712"/>
              <a:ext cx="185084" cy="233090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 rot="-8428024">
              <a:off x="7818276" y="2623050"/>
              <a:ext cx="184990" cy="233090"/>
            </a:xfrm>
            <a:custGeom>
              <a:avLst/>
              <a:gdLst/>
              <a:ahLst/>
              <a:cxnLst/>
              <a:rect l="l" t="t" r="r" b="b"/>
              <a:pathLst>
                <a:path w="1977" h="2491" extrusionOk="0">
                  <a:moveTo>
                    <a:pt x="1625" y="223"/>
                  </a:moveTo>
                  <a:lnTo>
                    <a:pt x="1625" y="223"/>
                  </a:lnTo>
                  <a:lnTo>
                    <a:pt x="1625" y="223"/>
                  </a:lnTo>
                  <a:close/>
                  <a:moveTo>
                    <a:pt x="1372" y="545"/>
                  </a:moveTo>
                  <a:cubicBezTo>
                    <a:pt x="1372" y="576"/>
                    <a:pt x="1402" y="606"/>
                    <a:pt x="1402" y="644"/>
                  </a:cubicBezTo>
                  <a:lnTo>
                    <a:pt x="1402" y="736"/>
                  </a:lnTo>
                  <a:cubicBezTo>
                    <a:pt x="1372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cubicBezTo>
                    <a:pt x="1594" y="706"/>
                    <a:pt x="1625" y="897"/>
                    <a:pt x="1625" y="1089"/>
                  </a:cubicBezTo>
                  <a:cubicBezTo>
                    <a:pt x="1563" y="897"/>
                    <a:pt x="1563" y="675"/>
                    <a:pt x="1594" y="514"/>
                  </a:cubicBezTo>
                  <a:close/>
                  <a:moveTo>
                    <a:pt x="1563" y="1219"/>
                  </a:moveTo>
                  <a:cubicBezTo>
                    <a:pt x="1594" y="1250"/>
                    <a:pt x="1594" y="1280"/>
                    <a:pt x="1594" y="1342"/>
                  </a:cubicBezTo>
                  <a:lnTo>
                    <a:pt x="1594" y="1533"/>
                  </a:lnTo>
                  <a:cubicBezTo>
                    <a:pt x="1594" y="1441"/>
                    <a:pt x="1594" y="1311"/>
                    <a:pt x="1563" y="1219"/>
                  </a:cubicBezTo>
                  <a:close/>
                  <a:moveTo>
                    <a:pt x="1785" y="453"/>
                  </a:moveTo>
                  <a:cubicBezTo>
                    <a:pt x="1816" y="545"/>
                    <a:pt x="1816" y="644"/>
                    <a:pt x="1816" y="736"/>
                  </a:cubicBezTo>
                  <a:cubicBezTo>
                    <a:pt x="1816" y="798"/>
                    <a:pt x="1847" y="836"/>
                    <a:pt x="1847" y="867"/>
                  </a:cubicBezTo>
                  <a:lnTo>
                    <a:pt x="1755" y="1694"/>
                  </a:lnTo>
                  <a:cubicBezTo>
                    <a:pt x="1724" y="1633"/>
                    <a:pt x="1724" y="1564"/>
                    <a:pt x="1686" y="1472"/>
                  </a:cubicBezTo>
                  <a:cubicBezTo>
                    <a:pt x="1755" y="1150"/>
                    <a:pt x="1755" y="767"/>
                    <a:pt x="1785" y="453"/>
                  </a:cubicBezTo>
                  <a:close/>
                  <a:moveTo>
                    <a:pt x="1303" y="576"/>
                  </a:moveTo>
                  <a:cubicBezTo>
                    <a:pt x="1372" y="989"/>
                    <a:pt x="1341" y="1411"/>
                    <a:pt x="1272" y="1824"/>
                  </a:cubicBezTo>
                  <a:lnTo>
                    <a:pt x="1241" y="1533"/>
                  </a:lnTo>
                  <a:lnTo>
                    <a:pt x="1303" y="576"/>
                  </a:lnTo>
                  <a:close/>
                  <a:moveTo>
                    <a:pt x="1111" y="1"/>
                  </a:moveTo>
                  <a:lnTo>
                    <a:pt x="1081" y="292"/>
                  </a:lnTo>
                  <a:lnTo>
                    <a:pt x="1019" y="292"/>
                  </a:lnTo>
                  <a:cubicBezTo>
                    <a:pt x="1019" y="353"/>
                    <a:pt x="1050" y="415"/>
                    <a:pt x="1050" y="484"/>
                  </a:cubicBezTo>
                  <a:cubicBezTo>
                    <a:pt x="1019" y="706"/>
                    <a:pt x="989" y="928"/>
                    <a:pt x="958" y="1150"/>
                  </a:cubicBezTo>
                  <a:cubicBezTo>
                    <a:pt x="958" y="928"/>
                    <a:pt x="920" y="736"/>
                    <a:pt x="920" y="545"/>
                  </a:cubicBezTo>
                  <a:lnTo>
                    <a:pt x="858" y="545"/>
                  </a:lnTo>
                  <a:lnTo>
                    <a:pt x="858" y="1150"/>
                  </a:lnTo>
                  <a:lnTo>
                    <a:pt x="797" y="1150"/>
                  </a:lnTo>
                  <a:cubicBezTo>
                    <a:pt x="767" y="897"/>
                    <a:pt x="767" y="606"/>
                    <a:pt x="728" y="323"/>
                  </a:cubicBezTo>
                  <a:lnTo>
                    <a:pt x="698" y="101"/>
                  </a:lnTo>
                  <a:lnTo>
                    <a:pt x="667" y="323"/>
                  </a:lnTo>
                  <a:cubicBezTo>
                    <a:pt x="575" y="836"/>
                    <a:pt x="506" y="1342"/>
                    <a:pt x="414" y="1855"/>
                  </a:cubicBezTo>
                  <a:lnTo>
                    <a:pt x="284" y="223"/>
                  </a:lnTo>
                  <a:lnTo>
                    <a:pt x="223" y="261"/>
                  </a:lnTo>
                  <a:cubicBezTo>
                    <a:pt x="223" y="767"/>
                    <a:pt x="192" y="1311"/>
                    <a:pt x="154" y="1855"/>
                  </a:cubicBezTo>
                  <a:cubicBezTo>
                    <a:pt x="92" y="1311"/>
                    <a:pt x="62" y="736"/>
                    <a:pt x="62" y="192"/>
                  </a:cubicBezTo>
                  <a:lnTo>
                    <a:pt x="0" y="192"/>
                  </a:lnTo>
                  <a:cubicBezTo>
                    <a:pt x="0" y="867"/>
                    <a:pt x="31" y="1503"/>
                    <a:pt x="123" y="2177"/>
                  </a:cubicBezTo>
                  <a:lnTo>
                    <a:pt x="154" y="2429"/>
                  </a:lnTo>
                  <a:lnTo>
                    <a:pt x="192" y="2177"/>
                  </a:lnTo>
                  <a:cubicBezTo>
                    <a:pt x="223" y="1755"/>
                    <a:pt x="253" y="1311"/>
                    <a:pt x="284" y="897"/>
                  </a:cubicBezTo>
                  <a:lnTo>
                    <a:pt x="414" y="2460"/>
                  </a:lnTo>
                  <a:lnTo>
                    <a:pt x="445" y="2177"/>
                  </a:lnTo>
                  <a:cubicBezTo>
                    <a:pt x="506" y="1633"/>
                    <a:pt x="606" y="1089"/>
                    <a:pt x="667" y="576"/>
                  </a:cubicBezTo>
                  <a:cubicBezTo>
                    <a:pt x="728" y="1089"/>
                    <a:pt x="767" y="1633"/>
                    <a:pt x="767" y="2177"/>
                  </a:cubicBezTo>
                  <a:lnTo>
                    <a:pt x="828" y="2177"/>
                  </a:lnTo>
                  <a:cubicBezTo>
                    <a:pt x="858" y="2108"/>
                    <a:pt x="858" y="2016"/>
                    <a:pt x="889" y="1916"/>
                  </a:cubicBezTo>
                  <a:lnTo>
                    <a:pt x="889" y="1947"/>
                  </a:lnTo>
                  <a:cubicBezTo>
                    <a:pt x="858" y="2077"/>
                    <a:pt x="858" y="2207"/>
                    <a:pt x="889" y="2299"/>
                  </a:cubicBezTo>
                  <a:lnTo>
                    <a:pt x="958" y="2299"/>
                  </a:lnTo>
                  <a:lnTo>
                    <a:pt x="958" y="1947"/>
                  </a:lnTo>
                  <a:cubicBezTo>
                    <a:pt x="958" y="1755"/>
                    <a:pt x="989" y="1564"/>
                    <a:pt x="1019" y="1372"/>
                  </a:cubicBezTo>
                  <a:cubicBezTo>
                    <a:pt x="1050" y="1280"/>
                    <a:pt x="1050" y="1150"/>
                    <a:pt x="1081" y="1028"/>
                  </a:cubicBezTo>
                  <a:lnTo>
                    <a:pt x="1081" y="1602"/>
                  </a:lnTo>
                  <a:cubicBezTo>
                    <a:pt x="1050" y="1755"/>
                    <a:pt x="1050" y="1916"/>
                    <a:pt x="1050" y="2108"/>
                  </a:cubicBezTo>
                  <a:lnTo>
                    <a:pt x="1111" y="2108"/>
                  </a:lnTo>
                  <a:cubicBezTo>
                    <a:pt x="1111" y="1947"/>
                    <a:pt x="1150" y="1755"/>
                    <a:pt x="1150" y="1602"/>
                  </a:cubicBezTo>
                  <a:cubicBezTo>
                    <a:pt x="1150" y="1533"/>
                    <a:pt x="1150" y="1472"/>
                    <a:pt x="1180" y="1411"/>
                  </a:cubicBezTo>
                  <a:lnTo>
                    <a:pt x="1180" y="1533"/>
                  </a:lnTo>
                  <a:lnTo>
                    <a:pt x="1180" y="1663"/>
                  </a:lnTo>
                  <a:cubicBezTo>
                    <a:pt x="1150" y="1824"/>
                    <a:pt x="1150" y="2016"/>
                    <a:pt x="1180" y="2207"/>
                  </a:cubicBezTo>
                  <a:lnTo>
                    <a:pt x="1211" y="2330"/>
                  </a:lnTo>
                  <a:lnTo>
                    <a:pt x="1241" y="2207"/>
                  </a:lnTo>
                  <a:lnTo>
                    <a:pt x="1272" y="2491"/>
                  </a:lnTo>
                  <a:lnTo>
                    <a:pt x="1303" y="2207"/>
                  </a:lnTo>
                  <a:cubicBezTo>
                    <a:pt x="1372" y="1755"/>
                    <a:pt x="1402" y="1280"/>
                    <a:pt x="1433" y="798"/>
                  </a:cubicBezTo>
                  <a:cubicBezTo>
                    <a:pt x="1464" y="928"/>
                    <a:pt x="1494" y="1089"/>
                    <a:pt x="1494" y="1219"/>
                  </a:cubicBezTo>
                  <a:cubicBezTo>
                    <a:pt x="1494" y="1311"/>
                    <a:pt x="1464" y="1441"/>
                    <a:pt x="1464" y="1503"/>
                  </a:cubicBezTo>
                  <a:cubicBezTo>
                    <a:pt x="1464" y="1725"/>
                    <a:pt x="1464" y="1916"/>
                    <a:pt x="1494" y="2108"/>
                  </a:cubicBezTo>
                  <a:lnTo>
                    <a:pt x="1494" y="2299"/>
                  </a:lnTo>
                  <a:lnTo>
                    <a:pt x="1494" y="2491"/>
                  </a:lnTo>
                  <a:lnTo>
                    <a:pt x="1563" y="2207"/>
                  </a:lnTo>
                  <a:cubicBezTo>
                    <a:pt x="1625" y="2046"/>
                    <a:pt x="1655" y="1855"/>
                    <a:pt x="1686" y="1694"/>
                  </a:cubicBezTo>
                  <a:cubicBezTo>
                    <a:pt x="1686" y="1824"/>
                    <a:pt x="1724" y="1947"/>
                    <a:pt x="1686" y="2046"/>
                  </a:cubicBezTo>
                  <a:lnTo>
                    <a:pt x="1686" y="2138"/>
                  </a:lnTo>
                  <a:lnTo>
                    <a:pt x="1755" y="2138"/>
                  </a:lnTo>
                  <a:lnTo>
                    <a:pt x="1755" y="2077"/>
                  </a:lnTo>
                  <a:lnTo>
                    <a:pt x="1847" y="1342"/>
                  </a:lnTo>
                  <a:lnTo>
                    <a:pt x="1847" y="1342"/>
                  </a:lnTo>
                  <a:cubicBezTo>
                    <a:pt x="1847" y="1472"/>
                    <a:pt x="1847" y="1633"/>
                    <a:pt x="1816" y="1755"/>
                  </a:cubicBezTo>
                  <a:cubicBezTo>
                    <a:pt x="1816" y="1916"/>
                    <a:pt x="1816" y="2046"/>
                    <a:pt x="1785" y="2177"/>
                  </a:cubicBezTo>
                  <a:lnTo>
                    <a:pt x="1847" y="2177"/>
                  </a:lnTo>
                  <a:cubicBezTo>
                    <a:pt x="1877" y="2046"/>
                    <a:pt x="1877" y="1916"/>
                    <a:pt x="1877" y="1755"/>
                  </a:cubicBezTo>
                  <a:cubicBezTo>
                    <a:pt x="1946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77" y="576"/>
                  </a:lnTo>
                  <a:cubicBezTo>
                    <a:pt x="1847" y="484"/>
                    <a:pt x="1816" y="384"/>
                    <a:pt x="1785" y="292"/>
                  </a:cubicBezTo>
                  <a:lnTo>
                    <a:pt x="1724" y="192"/>
                  </a:lnTo>
                  <a:lnTo>
                    <a:pt x="1724" y="292"/>
                  </a:lnTo>
                  <a:cubicBezTo>
                    <a:pt x="1724" y="576"/>
                    <a:pt x="1686" y="836"/>
                    <a:pt x="1686" y="1089"/>
                  </a:cubicBezTo>
                  <a:cubicBezTo>
                    <a:pt x="1686" y="836"/>
                    <a:pt x="1655" y="576"/>
                    <a:pt x="1625" y="323"/>
                  </a:cubicBezTo>
                  <a:lnTo>
                    <a:pt x="1625" y="223"/>
                  </a:lnTo>
                  <a:lnTo>
                    <a:pt x="1563" y="323"/>
                  </a:lnTo>
                  <a:cubicBezTo>
                    <a:pt x="1533" y="415"/>
                    <a:pt x="1533" y="484"/>
                    <a:pt x="1533" y="545"/>
                  </a:cubicBezTo>
                  <a:cubicBezTo>
                    <a:pt x="1494" y="484"/>
                    <a:pt x="1494" y="415"/>
                    <a:pt x="1464" y="353"/>
                  </a:cubicBezTo>
                  <a:lnTo>
                    <a:pt x="1433" y="131"/>
                  </a:lnTo>
                  <a:lnTo>
                    <a:pt x="1402" y="353"/>
                  </a:lnTo>
                  <a:lnTo>
                    <a:pt x="1402" y="484"/>
                  </a:lnTo>
                  <a:cubicBezTo>
                    <a:pt x="1372" y="453"/>
                    <a:pt x="1372" y="384"/>
                    <a:pt x="1341" y="353"/>
                  </a:cubicBezTo>
                  <a:lnTo>
                    <a:pt x="1241" y="223"/>
                  </a:lnTo>
                  <a:lnTo>
                    <a:pt x="1272" y="384"/>
                  </a:lnTo>
                  <a:lnTo>
                    <a:pt x="1272" y="484"/>
                  </a:lnTo>
                  <a:lnTo>
                    <a:pt x="1241" y="484"/>
                  </a:lnTo>
                  <a:cubicBezTo>
                    <a:pt x="1211" y="576"/>
                    <a:pt x="1211" y="706"/>
                    <a:pt x="1180" y="867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 rot="-8428024">
              <a:off x="8109315" y="2561049"/>
              <a:ext cx="185084" cy="233090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4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227" name="Google Shape;227;p4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4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4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4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4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4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4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4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4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4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4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4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4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4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4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4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4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4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4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4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4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4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4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4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4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4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4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4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4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4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4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4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4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4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4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4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4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4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4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4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4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4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4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4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4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4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4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4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4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4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4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4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4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4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4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4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4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4" name="Google Shape;284;p4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718000" y="1100250"/>
            <a:ext cx="7704000" cy="35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AutoNum type="arabicPeriod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1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86" name="Google Shape;286;p4"/>
          <p:cNvGrpSpPr/>
          <p:nvPr/>
        </p:nvGrpSpPr>
        <p:grpSpPr>
          <a:xfrm>
            <a:off x="7392224" y="3022665"/>
            <a:ext cx="1638364" cy="1950585"/>
            <a:chOff x="7392224" y="3022665"/>
            <a:chExt cx="1638364" cy="1950585"/>
          </a:xfrm>
        </p:grpSpPr>
        <p:sp>
          <p:nvSpPr>
            <p:cNvPr id="287" name="Google Shape;287;p4"/>
            <p:cNvSpPr/>
            <p:nvPr/>
          </p:nvSpPr>
          <p:spPr>
            <a:xfrm>
              <a:off x="8679596" y="3229200"/>
              <a:ext cx="134086" cy="248061"/>
            </a:xfrm>
            <a:custGeom>
              <a:avLst/>
              <a:gdLst/>
              <a:ahLst/>
              <a:cxnLst/>
              <a:rect l="l" t="t" r="r" b="b"/>
              <a:pathLst>
                <a:path w="1433" h="2651" extrusionOk="0">
                  <a:moveTo>
                    <a:pt x="253" y="414"/>
                  </a:moveTo>
                  <a:cubicBezTo>
                    <a:pt x="253" y="452"/>
                    <a:pt x="284" y="483"/>
                    <a:pt x="284" y="513"/>
                  </a:cubicBezTo>
                  <a:cubicBezTo>
                    <a:pt x="253" y="544"/>
                    <a:pt x="253" y="605"/>
                    <a:pt x="222" y="644"/>
                  </a:cubicBezTo>
                  <a:cubicBezTo>
                    <a:pt x="253" y="575"/>
                    <a:pt x="253" y="483"/>
                    <a:pt x="253" y="414"/>
                  </a:cubicBezTo>
                  <a:close/>
                  <a:moveTo>
                    <a:pt x="345" y="452"/>
                  </a:moveTo>
                  <a:cubicBezTo>
                    <a:pt x="383" y="575"/>
                    <a:pt x="345" y="736"/>
                    <a:pt x="345" y="896"/>
                  </a:cubicBezTo>
                  <a:lnTo>
                    <a:pt x="345" y="513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988"/>
                    <a:pt x="314" y="1279"/>
                    <a:pt x="253" y="1601"/>
                  </a:cubicBezTo>
                  <a:cubicBezTo>
                    <a:pt x="253" y="1502"/>
                    <a:pt x="253" y="1371"/>
                    <a:pt x="222" y="1279"/>
                  </a:cubicBezTo>
                  <a:lnTo>
                    <a:pt x="222" y="835"/>
                  </a:lnTo>
                  <a:cubicBezTo>
                    <a:pt x="253" y="766"/>
                    <a:pt x="284" y="736"/>
                    <a:pt x="284" y="705"/>
                  </a:cubicBezTo>
                  <a:close/>
                  <a:moveTo>
                    <a:pt x="1050" y="1823"/>
                  </a:moveTo>
                  <a:cubicBezTo>
                    <a:pt x="1050" y="1915"/>
                    <a:pt x="1080" y="2046"/>
                    <a:pt x="1080" y="2138"/>
                  </a:cubicBezTo>
                  <a:cubicBezTo>
                    <a:pt x="1080" y="2176"/>
                    <a:pt x="1080" y="2206"/>
                    <a:pt x="1050" y="2206"/>
                  </a:cubicBezTo>
                  <a:lnTo>
                    <a:pt x="1050" y="1823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05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05"/>
                  </a:lnTo>
                  <a:lnTo>
                    <a:pt x="62" y="1279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90"/>
                  </a:lnTo>
                  <a:lnTo>
                    <a:pt x="62" y="2329"/>
                  </a:lnTo>
                  <a:cubicBezTo>
                    <a:pt x="123" y="2206"/>
                    <a:pt x="123" y="2046"/>
                    <a:pt x="123" y="1885"/>
                  </a:cubicBezTo>
                  <a:lnTo>
                    <a:pt x="153" y="1180"/>
                  </a:lnTo>
                  <a:lnTo>
                    <a:pt x="153" y="1341"/>
                  </a:lnTo>
                  <a:lnTo>
                    <a:pt x="153" y="1371"/>
                  </a:lnTo>
                  <a:lnTo>
                    <a:pt x="153" y="1854"/>
                  </a:lnTo>
                  <a:lnTo>
                    <a:pt x="153" y="1946"/>
                  </a:lnTo>
                  <a:cubicBezTo>
                    <a:pt x="123" y="2076"/>
                    <a:pt x="123" y="2206"/>
                    <a:pt x="153" y="2329"/>
                  </a:cubicBezTo>
                  <a:lnTo>
                    <a:pt x="222" y="2559"/>
                  </a:lnTo>
                  <a:lnTo>
                    <a:pt x="222" y="2206"/>
                  </a:lnTo>
                  <a:cubicBezTo>
                    <a:pt x="222" y="2206"/>
                    <a:pt x="222" y="2237"/>
                    <a:pt x="253" y="2237"/>
                  </a:cubicBezTo>
                  <a:lnTo>
                    <a:pt x="284" y="2459"/>
                  </a:lnTo>
                  <a:lnTo>
                    <a:pt x="314" y="2237"/>
                  </a:lnTo>
                  <a:cubicBezTo>
                    <a:pt x="314" y="2107"/>
                    <a:pt x="284" y="1984"/>
                    <a:pt x="284" y="1854"/>
                  </a:cubicBezTo>
                  <a:lnTo>
                    <a:pt x="314" y="1793"/>
                  </a:lnTo>
                  <a:cubicBezTo>
                    <a:pt x="314" y="1663"/>
                    <a:pt x="345" y="1502"/>
                    <a:pt x="345" y="1371"/>
                  </a:cubicBezTo>
                  <a:cubicBezTo>
                    <a:pt x="345" y="1663"/>
                    <a:pt x="383" y="1984"/>
                    <a:pt x="445" y="2268"/>
                  </a:cubicBezTo>
                  <a:lnTo>
                    <a:pt x="506" y="2268"/>
                  </a:lnTo>
                  <a:cubicBezTo>
                    <a:pt x="475" y="1984"/>
                    <a:pt x="475" y="1693"/>
                    <a:pt x="506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67" y="866"/>
                  </a:lnTo>
                  <a:cubicBezTo>
                    <a:pt x="697" y="1371"/>
                    <a:pt x="697" y="1885"/>
                    <a:pt x="697" y="2398"/>
                  </a:cubicBezTo>
                  <a:lnTo>
                    <a:pt x="766" y="2398"/>
                  </a:lnTo>
                  <a:cubicBezTo>
                    <a:pt x="797" y="1946"/>
                    <a:pt x="797" y="1532"/>
                    <a:pt x="797" y="1088"/>
                  </a:cubicBezTo>
                  <a:lnTo>
                    <a:pt x="889" y="2367"/>
                  </a:lnTo>
                  <a:lnTo>
                    <a:pt x="958" y="2367"/>
                  </a:lnTo>
                  <a:cubicBezTo>
                    <a:pt x="989" y="1885"/>
                    <a:pt x="989" y="1410"/>
                    <a:pt x="989" y="927"/>
                  </a:cubicBezTo>
                  <a:cubicBezTo>
                    <a:pt x="989" y="1057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1"/>
                  </a:lnTo>
                  <a:lnTo>
                    <a:pt x="1080" y="2398"/>
                  </a:lnTo>
                  <a:cubicBezTo>
                    <a:pt x="1080" y="2367"/>
                    <a:pt x="1080" y="2329"/>
                    <a:pt x="1111" y="2329"/>
                  </a:cubicBezTo>
                  <a:lnTo>
                    <a:pt x="1149" y="2329"/>
                  </a:lnTo>
                  <a:lnTo>
                    <a:pt x="1149" y="2138"/>
                  </a:lnTo>
                  <a:lnTo>
                    <a:pt x="1149" y="1946"/>
                  </a:lnTo>
                  <a:lnTo>
                    <a:pt x="1149" y="958"/>
                  </a:lnTo>
                  <a:lnTo>
                    <a:pt x="1149" y="927"/>
                  </a:lnTo>
                  <a:cubicBezTo>
                    <a:pt x="1149" y="866"/>
                    <a:pt x="1149" y="797"/>
                    <a:pt x="1180" y="736"/>
                  </a:cubicBez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693"/>
                    <a:pt x="1149" y="2046"/>
                    <a:pt x="1180" y="2398"/>
                  </a:cubicBezTo>
                  <a:lnTo>
                    <a:pt x="1211" y="2651"/>
                  </a:lnTo>
                  <a:lnTo>
                    <a:pt x="1241" y="2398"/>
                  </a:lnTo>
                  <a:cubicBezTo>
                    <a:pt x="1272" y="2046"/>
                    <a:pt x="1272" y="1724"/>
                    <a:pt x="1272" y="1371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27"/>
                  </a:cubicBezTo>
                  <a:cubicBezTo>
                    <a:pt x="1341" y="1310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53"/>
                  </a:cubicBezTo>
                  <a:lnTo>
                    <a:pt x="1272" y="353"/>
                  </a:lnTo>
                  <a:cubicBezTo>
                    <a:pt x="1272" y="575"/>
                    <a:pt x="1272" y="797"/>
                    <a:pt x="1241" y="988"/>
                  </a:cubicBezTo>
                  <a:cubicBezTo>
                    <a:pt x="1241" y="766"/>
                    <a:pt x="1211" y="544"/>
                    <a:pt x="1180" y="322"/>
                  </a:cubicBezTo>
                  <a:lnTo>
                    <a:pt x="1111" y="322"/>
                  </a:lnTo>
                  <a:lnTo>
                    <a:pt x="1111" y="353"/>
                  </a:lnTo>
                  <a:lnTo>
                    <a:pt x="1111" y="674"/>
                  </a:lnTo>
                  <a:cubicBezTo>
                    <a:pt x="1111" y="544"/>
                    <a:pt x="1080" y="414"/>
                    <a:pt x="1080" y="322"/>
                  </a:cubicBezTo>
                  <a:lnTo>
                    <a:pt x="1019" y="322"/>
                  </a:lnTo>
                  <a:lnTo>
                    <a:pt x="1050" y="866"/>
                  </a:lnTo>
                  <a:cubicBezTo>
                    <a:pt x="1019" y="674"/>
                    <a:pt x="989" y="483"/>
                    <a:pt x="958" y="291"/>
                  </a:cubicBezTo>
                  <a:lnTo>
                    <a:pt x="889" y="291"/>
                  </a:lnTo>
                  <a:cubicBezTo>
                    <a:pt x="920" y="797"/>
                    <a:pt x="920" y="1310"/>
                    <a:pt x="920" y="1793"/>
                  </a:cubicBezTo>
                  <a:lnTo>
                    <a:pt x="766" y="161"/>
                  </a:lnTo>
                  <a:lnTo>
                    <a:pt x="697" y="161"/>
                  </a:lnTo>
                  <a:cubicBezTo>
                    <a:pt x="728" y="414"/>
                    <a:pt x="728" y="674"/>
                    <a:pt x="728" y="896"/>
                  </a:cubicBezTo>
                  <a:cubicBezTo>
                    <a:pt x="697" y="674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27"/>
                  </a:lnTo>
                  <a:cubicBezTo>
                    <a:pt x="575" y="705"/>
                    <a:pt x="537" y="483"/>
                    <a:pt x="506" y="291"/>
                  </a:cubicBezTo>
                  <a:lnTo>
                    <a:pt x="445" y="291"/>
                  </a:lnTo>
                  <a:lnTo>
                    <a:pt x="475" y="927"/>
                  </a:lnTo>
                  <a:cubicBezTo>
                    <a:pt x="475" y="1088"/>
                    <a:pt x="475" y="1249"/>
                    <a:pt x="445" y="1371"/>
                  </a:cubicBezTo>
                  <a:lnTo>
                    <a:pt x="445" y="1693"/>
                  </a:lnTo>
                  <a:cubicBezTo>
                    <a:pt x="414" y="1471"/>
                    <a:pt x="414" y="1218"/>
                    <a:pt x="414" y="988"/>
                  </a:cubicBezTo>
                  <a:lnTo>
                    <a:pt x="414" y="896"/>
                  </a:lnTo>
                  <a:cubicBezTo>
                    <a:pt x="445" y="674"/>
                    <a:pt x="445" y="452"/>
                    <a:pt x="383" y="222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8801425" y="3256429"/>
              <a:ext cx="53896" cy="202959"/>
            </a:xfrm>
            <a:custGeom>
              <a:avLst/>
              <a:gdLst/>
              <a:ahLst/>
              <a:cxnLst/>
              <a:rect l="l" t="t" r="r" b="b"/>
              <a:pathLst>
                <a:path w="576" h="2169" extrusionOk="0">
                  <a:moveTo>
                    <a:pt x="230" y="736"/>
                  </a:moveTo>
                  <a:cubicBezTo>
                    <a:pt x="261" y="1050"/>
                    <a:pt x="261" y="1402"/>
                    <a:pt x="230" y="1755"/>
                  </a:cubicBezTo>
                  <a:lnTo>
                    <a:pt x="230" y="1532"/>
                  </a:lnTo>
                  <a:lnTo>
                    <a:pt x="161" y="1532"/>
                  </a:lnTo>
                  <a:lnTo>
                    <a:pt x="161" y="1433"/>
                  </a:lnTo>
                  <a:cubicBezTo>
                    <a:pt x="192" y="1180"/>
                    <a:pt x="230" y="958"/>
                    <a:pt x="230" y="736"/>
                  </a:cubicBezTo>
                  <a:close/>
                  <a:moveTo>
                    <a:pt x="322" y="0"/>
                  </a:moveTo>
                  <a:lnTo>
                    <a:pt x="261" y="123"/>
                  </a:lnTo>
                  <a:cubicBezTo>
                    <a:pt x="261" y="161"/>
                    <a:pt x="261" y="192"/>
                    <a:pt x="230" y="22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5"/>
                  </a:lnTo>
                  <a:cubicBezTo>
                    <a:pt x="100" y="766"/>
                    <a:pt x="100" y="1080"/>
                    <a:pt x="100" y="1402"/>
                  </a:cubicBezTo>
                  <a:cubicBezTo>
                    <a:pt x="70" y="1594"/>
                    <a:pt x="39" y="1785"/>
                    <a:pt x="1" y="1977"/>
                  </a:cubicBezTo>
                  <a:lnTo>
                    <a:pt x="70" y="1977"/>
                  </a:lnTo>
                  <a:cubicBezTo>
                    <a:pt x="70" y="1946"/>
                    <a:pt x="100" y="1885"/>
                    <a:pt x="100" y="1816"/>
                  </a:cubicBezTo>
                  <a:lnTo>
                    <a:pt x="100" y="1816"/>
                  </a:lnTo>
                  <a:cubicBezTo>
                    <a:pt x="100" y="1916"/>
                    <a:pt x="100" y="2007"/>
                    <a:pt x="70" y="2107"/>
                  </a:cubicBezTo>
                  <a:lnTo>
                    <a:pt x="131" y="2138"/>
                  </a:lnTo>
                  <a:cubicBezTo>
                    <a:pt x="161" y="2076"/>
                    <a:pt x="161" y="2038"/>
                    <a:pt x="161" y="1977"/>
                  </a:cubicBezTo>
                  <a:lnTo>
                    <a:pt x="192" y="2168"/>
                  </a:lnTo>
                  <a:lnTo>
                    <a:pt x="261" y="2168"/>
                  </a:lnTo>
                  <a:cubicBezTo>
                    <a:pt x="322" y="1563"/>
                    <a:pt x="322" y="958"/>
                    <a:pt x="261" y="353"/>
                  </a:cubicBezTo>
                  <a:cubicBezTo>
                    <a:pt x="261" y="314"/>
                    <a:pt x="261" y="314"/>
                    <a:pt x="292" y="284"/>
                  </a:cubicBezTo>
                  <a:cubicBezTo>
                    <a:pt x="322" y="736"/>
                    <a:pt x="322" y="1180"/>
                    <a:pt x="322" y="1624"/>
                  </a:cubicBezTo>
                  <a:cubicBezTo>
                    <a:pt x="322" y="1755"/>
                    <a:pt x="353" y="1885"/>
                    <a:pt x="353" y="2007"/>
                  </a:cubicBezTo>
                  <a:lnTo>
                    <a:pt x="422" y="2007"/>
                  </a:lnTo>
                  <a:cubicBezTo>
                    <a:pt x="422" y="1885"/>
                    <a:pt x="422" y="1755"/>
                    <a:pt x="384" y="1624"/>
                  </a:cubicBezTo>
                  <a:cubicBezTo>
                    <a:pt x="422" y="1241"/>
                    <a:pt x="422" y="889"/>
                    <a:pt x="453" y="506"/>
                  </a:cubicBezTo>
                  <a:lnTo>
                    <a:pt x="453" y="889"/>
                  </a:lnTo>
                  <a:cubicBezTo>
                    <a:pt x="453" y="1272"/>
                    <a:pt x="453" y="1693"/>
                    <a:pt x="483" y="2076"/>
                  </a:cubicBezTo>
                  <a:lnTo>
                    <a:pt x="545" y="207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92"/>
                  </a:lnTo>
                  <a:lnTo>
                    <a:pt x="514" y="192"/>
                  </a:lnTo>
                  <a:cubicBezTo>
                    <a:pt x="514" y="253"/>
                    <a:pt x="514" y="353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84"/>
                    <a:pt x="384" y="475"/>
                    <a:pt x="353" y="667"/>
                  </a:cubicBezTo>
                  <a:cubicBezTo>
                    <a:pt x="353" y="475"/>
                    <a:pt x="353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8674927" y="3671405"/>
              <a:ext cx="185081" cy="229440"/>
            </a:xfrm>
            <a:custGeom>
              <a:avLst/>
              <a:gdLst/>
              <a:ahLst/>
              <a:cxnLst/>
              <a:rect l="l" t="t" r="r" b="b"/>
              <a:pathLst>
                <a:path w="1978" h="2452" extrusionOk="0">
                  <a:moveTo>
                    <a:pt x="1372" y="506"/>
                  </a:moveTo>
                  <a:lnTo>
                    <a:pt x="1372" y="506"/>
                  </a:lnTo>
                  <a:cubicBezTo>
                    <a:pt x="1403" y="537"/>
                    <a:pt x="1403" y="575"/>
                    <a:pt x="1403" y="606"/>
                  </a:cubicBezTo>
                  <a:lnTo>
                    <a:pt x="1403" y="697"/>
                  </a:lnTo>
                  <a:cubicBezTo>
                    <a:pt x="1403" y="636"/>
                    <a:pt x="1372" y="575"/>
                    <a:pt x="1372" y="506"/>
                  </a:cubicBezTo>
                  <a:close/>
                  <a:moveTo>
                    <a:pt x="1594" y="475"/>
                  </a:moveTo>
                  <a:lnTo>
                    <a:pt x="1594" y="475"/>
                  </a:lnTo>
                  <a:cubicBezTo>
                    <a:pt x="1633" y="667"/>
                    <a:pt x="1633" y="858"/>
                    <a:pt x="1633" y="1050"/>
                  </a:cubicBezTo>
                  <a:cubicBezTo>
                    <a:pt x="1594" y="858"/>
                    <a:pt x="1564" y="636"/>
                    <a:pt x="1594" y="475"/>
                  </a:cubicBezTo>
                  <a:close/>
                  <a:moveTo>
                    <a:pt x="1594" y="1180"/>
                  </a:moveTo>
                  <a:cubicBezTo>
                    <a:pt x="1594" y="1211"/>
                    <a:pt x="1594" y="1241"/>
                    <a:pt x="1633" y="1303"/>
                  </a:cubicBezTo>
                  <a:cubicBezTo>
                    <a:pt x="1594" y="1372"/>
                    <a:pt x="1594" y="1433"/>
                    <a:pt x="1594" y="1494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06"/>
                    <a:pt x="1855" y="697"/>
                  </a:cubicBezTo>
                  <a:lnTo>
                    <a:pt x="1855" y="828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1"/>
                    <a:pt x="1786" y="728"/>
                    <a:pt x="1786" y="414"/>
                  </a:cubicBezTo>
                  <a:close/>
                  <a:moveTo>
                    <a:pt x="1311" y="537"/>
                  </a:moveTo>
                  <a:lnTo>
                    <a:pt x="1311" y="537"/>
                  </a:lnTo>
                  <a:cubicBezTo>
                    <a:pt x="1372" y="958"/>
                    <a:pt x="1372" y="1372"/>
                    <a:pt x="1280" y="1785"/>
                  </a:cubicBezTo>
                  <a:lnTo>
                    <a:pt x="1250" y="1494"/>
                  </a:lnTo>
                  <a:lnTo>
                    <a:pt x="1311" y="537"/>
                  </a:lnTo>
                  <a:close/>
                  <a:moveTo>
                    <a:pt x="1119" y="0"/>
                  </a:moveTo>
                  <a:lnTo>
                    <a:pt x="1089" y="253"/>
                  </a:lnTo>
                  <a:lnTo>
                    <a:pt x="1058" y="253"/>
                  </a:lnTo>
                  <a:lnTo>
                    <a:pt x="1058" y="445"/>
                  </a:lnTo>
                  <a:cubicBezTo>
                    <a:pt x="1020" y="667"/>
                    <a:pt x="989" y="889"/>
                    <a:pt x="959" y="1111"/>
                  </a:cubicBezTo>
                  <a:cubicBezTo>
                    <a:pt x="959" y="889"/>
                    <a:pt x="959" y="697"/>
                    <a:pt x="928" y="506"/>
                  </a:cubicBezTo>
                  <a:lnTo>
                    <a:pt x="867" y="506"/>
                  </a:lnTo>
                  <a:lnTo>
                    <a:pt x="867" y="1149"/>
                  </a:lnTo>
                  <a:lnTo>
                    <a:pt x="798" y="1149"/>
                  </a:lnTo>
                  <a:cubicBezTo>
                    <a:pt x="798" y="858"/>
                    <a:pt x="767" y="575"/>
                    <a:pt x="736" y="284"/>
                  </a:cubicBezTo>
                  <a:lnTo>
                    <a:pt x="706" y="62"/>
                  </a:lnTo>
                  <a:lnTo>
                    <a:pt x="675" y="284"/>
                  </a:lnTo>
                  <a:cubicBezTo>
                    <a:pt x="575" y="797"/>
                    <a:pt x="514" y="1303"/>
                    <a:pt x="445" y="1816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28"/>
                    <a:pt x="223" y="1272"/>
                    <a:pt x="162" y="1816"/>
                  </a:cubicBezTo>
                  <a:cubicBezTo>
                    <a:pt x="100" y="1272"/>
                    <a:pt x="62" y="728"/>
                    <a:pt x="62" y="154"/>
                  </a:cubicBezTo>
                  <a:lnTo>
                    <a:pt x="1" y="154"/>
                  </a:lnTo>
                  <a:cubicBezTo>
                    <a:pt x="1" y="828"/>
                    <a:pt x="62" y="1464"/>
                    <a:pt x="131" y="2138"/>
                  </a:cubicBezTo>
                  <a:lnTo>
                    <a:pt x="162" y="2391"/>
                  </a:lnTo>
                  <a:lnTo>
                    <a:pt x="192" y="2138"/>
                  </a:lnTo>
                  <a:cubicBezTo>
                    <a:pt x="254" y="1724"/>
                    <a:pt x="292" y="1272"/>
                    <a:pt x="292" y="858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50"/>
                    <a:pt x="706" y="537"/>
                  </a:cubicBezTo>
                  <a:cubicBezTo>
                    <a:pt x="736" y="1050"/>
                    <a:pt x="767" y="1594"/>
                    <a:pt x="798" y="2138"/>
                  </a:cubicBezTo>
                  <a:lnTo>
                    <a:pt x="867" y="2138"/>
                  </a:lnTo>
                  <a:cubicBezTo>
                    <a:pt x="867" y="2069"/>
                    <a:pt x="897" y="1977"/>
                    <a:pt x="897" y="1877"/>
                  </a:cubicBezTo>
                  <a:lnTo>
                    <a:pt x="897" y="1916"/>
                  </a:lnTo>
                  <a:lnTo>
                    <a:pt x="897" y="2260"/>
                  </a:lnTo>
                  <a:lnTo>
                    <a:pt x="959" y="2260"/>
                  </a:lnTo>
                  <a:lnTo>
                    <a:pt x="959" y="1916"/>
                  </a:lnTo>
                  <a:cubicBezTo>
                    <a:pt x="959" y="1724"/>
                    <a:pt x="989" y="1533"/>
                    <a:pt x="1020" y="1341"/>
                  </a:cubicBezTo>
                  <a:cubicBezTo>
                    <a:pt x="1058" y="1241"/>
                    <a:pt x="1089" y="1111"/>
                    <a:pt x="1089" y="989"/>
                  </a:cubicBezTo>
                  <a:lnTo>
                    <a:pt x="1089" y="1563"/>
                  </a:lnTo>
                  <a:cubicBezTo>
                    <a:pt x="1089" y="1724"/>
                    <a:pt x="1058" y="1877"/>
                    <a:pt x="1058" y="2069"/>
                  </a:cubicBezTo>
                  <a:lnTo>
                    <a:pt x="1119" y="2069"/>
                  </a:lnTo>
                  <a:cubicBezTo>
                    <a:pt x="1150" y="1916"/>
                    <a:pt x="1150" y="1724"/>
                    <a:pt x="1150" y="1563"/>
                  </a:cubicBezTo>
                  <a:cubicBezTo>
                    <a:pt x="1150" y="1494"/>
                    <a:pt x="1181" y="1433"/>
                    <a:pt x="1181" y="1372"/>
                  </a:cubicBezTo>
                  <a:lnTo>
                    <a:pt x="1181" y="1494"/>
                  </a:lnTo>
                  <a:lnTo>
                    <a:pt x="1181" y="1624"/>
                  </a:lnTo>
                  <a:cubicBezTo>
                    <a:pt x="1181" y="1785"/>
                    <a:pt x="1150" y="1977"/>
                    <a:pt x="1181" y="2168"/>
                  </a:cubicBezTo>
                  <a:lnTo>
                    <a:pt x="1211" y="2299"/>
                  </a:lnTo>
                  <a:lnTo>
                    <a:pt x="1250" y="2168"/>
                  </a:lnTo>
                  <a:lnTo>
                    <a:pt x="1280" y="2452"/>
                  </a:lnTo>
                  <a:lnTo>
                    <a:pt x="1311" y="2168"/>
                  </a:lnTo>
                  <a:cubicBezTo>
                    <a:pt x="1372" y="1724"/>
                    <a:pt x="1441" y="1241"/>
                    <a:pt x="1472" y="766"/>
                  </a:cubicBezTo>
                  <a:cubicBezTo>
                    <a:pt x="1502" y="889"/>
                    <a:pt x="1502" y="1050"/>
                    <a:pt x="1502" y="1211"/>
                  </a:cubicBezTo>
                  <a:lnTo>
                    <a:pt x="1502" y="1494"/>
                  </a:lnTo>
                  <a:cubicBezTo>
                    <a:pt x="1472" y="1686"/>
                    <a:pt x="1472" y="1877"/>
                    <a:pt x="1502" y="2107"/>
                  </a:cubicBezTo>
                  <a:lnTo>
                    <a:pt x="1533" y="2260"/>
                  </a:lnTo>
                  <a:lnTo>
                    <a:pt x="1502" y="2452"/>
                  </a:lnTo>
                  <a:lnTo>
                    <a:pt x="1594" y="2168"/>
                  </a:lnTo>
                  <a:cubicBezTo>
                    <a:pt x="1633" y="2008"/>
                    <a:pt x="1663" y="1816"/>
                    <a:pt x="1694" y="1655"/>
                  </a:cubicBezTo>
                  <a:cubicBezTo>
                    <a:pt x="1725" y="1785"/>
                    <a:pt x="1725" y="1916"/>
                    <a:pt x="1725" y="2038"/>
                  </a:cubicBezTo>
                  <a:lnTo>
                    <a:pt x="1694" y="2107"/>
                  </a:lnTo>
                  <a:lnTo>
                    <a:pt x="1755" y="2107"/>
                  </a:lnTo>
                  <a:cubicBezTo>
                    <a:pt x="1755" y="2069"/>
                    <a:pt x="1755" y="2069"/>
                    <a:pt x="1786" y="2038"/>
                  </a:cubicBezTo>
                  <a:lnTo>
                    <a:pt x="1855" y="1303"/>
                  </a:lnTo>
                  <a:lnTo>
                    <a:pt x="1855" y="1724"/>
                  </a:lnTo>
                  <a:cubicBezTo>
                    <a:pt x="1824" y="1877"/>
                    <a:pt x="1824" y="2008"/>
                    <a:pt x="1786" y="2138"/>
                  </a:cubicBezTo>
                  <a:lnTo>
                    <a:pt x="1855" y="2168"/>
                  </a:lnTo>
                  <a:cubicBezTo>
                    <a:pt x="1885" y="2008"/>
                    <a:pt x="1885" y="1877"/>
                    <a:pt x="1916" y="1755"/>
                  </a:cubicBezTo>
                  <a:cubicBezTo>
                    <a:pt x="1947" y="1241"/>
                    <a:pt x="1977" y="728"/>
                    <a:pt x="1977" y="223"/>
                  </a:cubicBezTo>
                  <a:lnTo>
                    <a:pt x="1916" y="223"/>
                  </a:lnTo>
                  <a:lnTo>
                    <a:pt x="1885" y="537"/>
                  </a:lnTo>
                  <a:cubicBezTo>
                    <a:pt x="1885" y="445"/>
                    <a:pt x="1855" y="345"/>
                    <a:pt x="1786" y="253"/>
                  </a:cubicBezTo>
                  <a:lnTo>
                    <a:pt x="1725" y="154"/>
                  </a:lnTo>
                  <a:lnTo>
                    <a:pt x="1725" y="253"/>
                  </a:lnTo>
                  <a:cubicBezTo>
                    <a:pt x="1725" y="537"/>
                    <a:pt x="1694" y="797"/>
                    <a:pt x="1694" y="1050"/>
                  </a:cubicBezTo>
                  <a:cubicBezTo>
                    <a:pt x="1694" y="797"/>
                    <a:pt x="1694" y="537"/>
                    <a:pt x="1663" y="314"/>
                  </a:cubicBezTo>
                  <a:lnTo>
                    <a:pt x="1633" y="192"/>
                  </a:lnTo>
                  <a:lnTo>
                    <a:pt x="1594" y="284"/>
                  </a:lnTo>
                  <a:cubicBezTo>
                    <a:pt x="1564" y="383"/>
                    <a:pt x="1533" y="445"/>
                    <a:pt x="1533" y="506"/>
                  </a:cubicBezTo>
                  <a:cubicBezTo>
                    <a:pt x="1502" y="445"/>
                    <a:pt x="1502" y="383"/>
                    <a:pt x="1502" y="314"/>
                  </a:cubicBezTo>
                  <a:lnTo>
                    <a:pt x="1441" y="92"/>
                  </a:lnTo>
                  <a:lnTo>
                    <a:pt x="1441" y="314"/>
                  </a:lnTo>
                  <a:cubicBezTo>
                    <a:pt x="1441" y="383"/>
                    <a:pt x="1441" y="414"/>
                    <a:pt x="1403" y="445"/>
                  </a:cubicBezTo>
                  <a:cubicBezTo>
                    <a:pt x="1403" y="414"/>
                    <a:pt x="1372" y="383"/>
                    <a:pt x="1342" y="314"/>
                  </a:cubicBezTo>
                  <a:lnTo>
                    <a:pt x="1250" y="192"/>
                  </a:lnTo>
                  <a:lnTo>
                    <a:pt x="1280" y="345"/>
                  </a:lnTo>
                  <a:cubicBezTo>
                    <a:pt x="1280" y="383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7"/>
                    <a:pt x="1181" y="828"/>
                  </a:cubicBezTo>
                  <a:lnTo>
                    <a:pt x="1119" y="0"/>
                  </a:lnTo>
                  <a:close/>
                  <a:moveTo>
                    <a:pt x="1280" y="2452"/>
                  </a:moveTo>
                  <a:lnTo>
                    <a:pt x="1280" y="2452"/>
                  </a:lnTo>
                  <a:lnTo>
                    <a:pt x="1280" y="2452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8680728" y="3685721"/>
              <a:ext cx="71768" cy="194350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cubicBezTo>
                    <a:pt x="422" y="1219"/>
                    <a:pt x="383" y="1502"/>
                    <a:pt x="353" y="1793"/>
                  </a:cubicBezTo>
                  <a:lnTo>
                    <a:pt x="353" y="1188"/>
                  </a:lnTo>
                  <a:lnTo>
                    <a:pt x="383" y="1188"/>
                  </a:lnTo>
                  <a:lnTo>
                    <a:pt x="383" y="1119"/>
                  </a:lnTo>
                  <a:cubicBezTo>
                    <a:pt x="383" y="1058"/>
                    <a:pt x="422" y="997"/>
                    <a:pt x="422" y="897"/>
                  </a:cubicBezTo>
                  <a:close/>
                  <a:moveTo>
                    <a:pt x="322" y="1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805"/>
                  </a:cubicBezTo>
                  <a:cubicBezTo>
                    <a:pt x="130" y="767"/>
                    <a:pt x="130" y="736"/>
                    <a:pt x="130" y="675"/>
                  </a:cubicBezTo>
                  <a:cubicBezTo>
                    <a:pt x="161" y="1027"/>
                    <a:pt x="192" y="1380"/>
                    <a:pt x="230" y="1694"/>
                  </a:cubicBezTo>
                  <a:lnTo>
                    <a:pt x="261" y="1694"/>
                  </a:lnTo>
                  <a:cubicBezTo>
                    <a:pt x="261" y="1763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80"/>
                    <a:pt x="483" y="1663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80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8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13"/>
                    <a:pt x="613" y="836"/>
                  </a:cubicBezTo>
                  <a:cubicBezTo>
                    <a:pt x="613" y="644"/>
                    <a:pt x="575" y="453"/>
                    <a:pt x="544" y="261"/>
                  </a:cubicBezTo>
                  <a:lnTo>
                    <a:pt x="513" y="261"/>
                  </a:lnTo>
                  <a:lnTo>
                    <a:pt x="513" y="70"/>
                  </a:lnTo>
                  <a:lnTo>
                    <a:pt x="452" y="70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8854208" y="3449925"/>
              <a:ext cx="134834" cy="248061"/>
            </a:xfrm>
            <a:custGeom>
              <a:avLst/>
              <a:gdLst/>
              <a:ahLst/>
              <a:cxnLst/>
              <a:rect l="l" t="t" r="r" b="b"/>
              <a:pathLst>
                <a:path w="1441" h="2651" extrusionOk="0">
                  <a:moveTo>
                    <a:pt x="253" y="414"/>
                  </a:moveTo>
                  <a:lnTo>
                    <a:pt x="253" y="513"/>
                  </a:lnTo>
                  <a:cubicBezTo>
                    <a:pt x="253" y="544"/>
                    <a:pt x="253" y="605"/>
                    <a:pt x="222" y="644"/>
                  </a:cubicBezTo>
                  <a:cubicBezTo>
                    <a:pt x="222" y="575"/>
                    <a:pt x="253" y="483"/>
                    <a:pt x="253" y="414"/>
                  </a:cubicBezTo>
                  <a:close/>
                  <a:moveTo>
                    <a:pt x="353" y="452"/>
                  </a:moveTo>
                  <a:lnTo>
                    <a:pt x="353" y="896"/>
                  </a:lnTo>
                  <a:cubicBezTo>
                    <a:pt x="353" y="766"/>
                    <a:pt x="353" y="644"/>
                    <a:pt x="322" y="513"/>
                  </a:cubicBezTo>
                  <a:cubicBezTo>
                    <a:pt x="322" y="483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988"/>
                    <a:pt x="291" y="1279"/>
                    <a:pt x="253" y="1601"/>
                  </a:cubicBezTo>
                  <a:cubicBezTo>
                    <a:pt x="253" y="1471"/>
                    <a:pt x="222" y="1371"/>
                    <a:pt x="222" y="1279"/>
                  </a:cubicBezTo>
                  <a:lnTo>
                    <a:pt x="222" y="835"/>
                  </a:lnTo>
                  <a:cubicBezTo>
                    <a:pt x="253" y="766"/>
                    <a:pt x="253" y="736"/>
                    <a:pt x="291" y="705"/>
                  </a:cubicBezTo>
                  <a:close/>
                  <a:moveTo>
                    <a:pt x="1149" y="736"/>
                  </a:move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532"/>
                    <a:pt x="1157" y="1701"/>
                    <a:pt x="1149" y="1874"/>
                  </a:cubicBezTo>
                  <a:lnTo>
                    <a:pt x="1149" y="1874"/>
                  </a:lnTo>
                  <a:cubicBezTo>
                    <a:pt x="1149" y="1578"/>
                    <a:pt x="1147" y="1255"/>
                    <a:pt x="1119" y="958"/>
                  </a:cubicBezTo>
                  <a:lnTo>
                    <a:pt x="1119" y="927"/>
                  </a:lnTo>
                  <a:cubicBezTo>
                    <a:pt x="1149" y="866"/>
                    <a:pt x="1149" y="797"/>
                    <a:pt x="1149" y="73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05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14"/>
                    <a:pt x="61" y="544"/>
                    <a:pt x="100" y="705"/>
                  </a:cubicBezTo>
                  <a:lnTo>
                    <a:pt x="61" y="1279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1" y="2329"/>
                  </a:lnTo>
                  <a:cubicBezTo>
                    <a:pt x="100" y="2206"/>
                    <a:pt x="130" y="2046"/>
                    <a:pt x="130" y="1885"/>
                  </a:cubicBezTo>
                  <a:lnTo>
                    <a:pt x="130" y="1180"/>
                  </a:lnTo>
                  <a:cubicBezTo>
                    <a:pt x="130" y="1249"/>
                    <a:pt x="161" y="1310"/>
                    <a:pt x="161" y="1341"/>
                  </a:cubicBezTo>
                  <a:lnTo>
                    <a:pt x="161" y="1371"/>
                  </a:lnTo>
                  <a:lnTo>
                    <a:pt x="161" y="1854"/>
                  </a:lnTo>
                  <a:lnTo>
                    <a:pt x="130" y="1946"/>
                  </a:lnTo>
                  <a:cubicBezTo>
                    <a:pt x="130" y="2076"/>
                    <a:pt x="130" y="2206"/>
                    <a:pt x="161" y="2329"/>
                  </a:cubicBezTo>
                  <a:lnTo>
                    <a:pt x="222" y="2559"/>
                  </a:lnTo>
                  <a:lnTo>
                    <a:pt x="222" y="2237"/>
                  </a:lnTo>
                  <a:lnTo>
                    <a:pt x="291" y="242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93"/>
                  </a:lnTo>
                  <a:cubicBezTo>
                    <a:pt x="322" y="1663"/>
                    <a:pt x="353" y="1502"/>
                    <a:pt x="353" y="1371"/>
                  </a:cubicBezTo>
                  <a:cubicBezTo>
                    <a:pt x="353" y="1663"/>
                    <a:pt x="383" y="1984"/>
                    <a:pt x="414" y="2268"/>
                  </a:cubicBezTo>
                  <a:lnTo>
                    <a:pt x="483" y="2268"/>
                  </a:lnTo>
                  <a:cubicBezTo>
                    <a:pt x="483" y="1984"/>
                    <a:pt x="483" y="1693"/>
                    <a:pt x="513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36" y="866"/>
                  </a:lnTo>
                  <a:cubicBezTo>
                    <a:pt x="705" y="1371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7"/>
                  </a:lnTo>
                  <a:lnTo>
                    <a:pt x="958" y="2367"/>
                  </a:lnTo>
                  <a:cubicBezTo>
                    <a:pt x="958" y="1885"/>
                    <a:pt x="988" y="1410"/>
                    <a:pt x="958" y="927"/>
                  </a:cubicBezTo>
                  <a:lnTo>
                    <a:pt x="958" y="927"/>
                  </a:lnTo>
                  <a:cubicBezTo>
                    <a:pt x="988" y="1057"/>
                    <a:pt x="988" y="1180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1"/>
                  </a:lnTo>
                  <a:lnTo>
                    <a:pt x="1057" y="2398"/>
                  </a:lnTo>
                  <a:cubicBezTo>
                    <a:pt x="1088" y="2367"/>
                    <a:pt x="1088" y="2329"/>
                    <a:pt x="1088" y="2329"/>
                  </a:cubicBezTo>
                  <a:lnTo>
                    <a:pt x="1149" y="2329"/>
                  </a:lnTo>
                  <a:lnTo>
                    <a:pt x="1119" y="2138"/>
                  </a:lnTo>
                  <a:cubicBezTo>
                    <a:pt x="1136" y="2103"/>
                    <a:pt x="1143" y="2068"/>
                    <a:pt x="1147" y="2032"/>
                  </a:cubicBezTo>
                  <a:lnTo>
                    <a:pt x="1147" y="2032"/>
                  </a:lnTo>
                  <a:cubicBezTo>
                    <a:pt x="1148" y="2153"/>
                    <a:pt x="1159" y="2276"/>
                    <a:pt x="1180" y="2398"/>
                  </a:cubicBezTo>
                  <a:lnTo>
                    <a:pt x="1211" y="2651"/>
                  </a:lnTo>
                  <a:lnTo>
                    <a:pt x="1249" y="2398"/>
                  </a:lnTo>
                  <a:cubicBezTo>
                    <a:pt x="1280" y="2046"/>
                    <a:pt x="1280" y="1724"/>
                    <a:pt x="1280" y="1371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53"/>
                  </a:cubicBezTo>
                  <a:lnTo>
                    <a:pt x="1280" y="353"/>
                  </a:lnTo>
                  <a:cubicBezTo>
                    <a:pt x="1280" y="575"/>
                    <a:pt x="1280" y="797"/>
                    <a:pt x="1249" y="988"/>
                  </a:cubicBezTo>
                  <a:cubicBezTo>
                    <a:pt x="1249" y="766"/>
                    <a:pt x="1211" y="544"/>
                    <a:pt x="1180" y="322"/>
                  </a:cubicBezTo>
                  <a:lnTo>
                    <a:pt x="1088" y="322"/>
                  </a:lnTo>
                  <a:cubicBezTo>
                    <a:pt x="1119" y="322"/>
                    <a:pt x="1119" y="353"/>
                    <a:pt x="1119" y="353"/>
                  </a:cubicBezTo>
                  <a:lnTo>
                    <a:pt x="1119" y="674"/>
                  </a:lnTo>
                  <a:cubicBezTo>
                    <a:pt x="1088" y="544"/>
                    <a:pt x="1088" y="414"/>
                    <a:pt x="1088" y="322"/>
                  </a:cubicBezTo>
                  <a:lnTo>
                    <a:pt x="1019" y="322"/>
                  </a:lnTo>
                  <a:lnTo>
                    <a:pt x="1019" y="866"/>
                  </a:lnTo>
                  <a:cubicBezTo>
                    <a:pt x="1019" y="674"/>
                    <a:pt x="988" y="483"/>
                    <a:pt x="958" y="291"/>
                  </a:cubicBezTo>
                  <a:lnTo>
                    <a:pt x="896" y="291"/>
                  </a:lnTo>
                  <a:cubicBezTo>
                    <a:pt x="927" y="797"/>
                    <a:pt x="927" y="1310"/>
                    <a:pt x="896" y="1793"/>
                  </a:cubicBezTo>
                  <a:lnTo>
                    <a:pt x="766" y="161"/>
                  </a:lnTo>
                  <a:lnTo>
                    <a:pt x="705" y="161"/>
                  </a:lnTo>
                  <a:lnTo>
                    <a:pt x="705" y="896"/>
                  </a:lnTo>
                  <a:cubicBezTo>
                    <a:pt x="705" y="674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513" y="291"/>
                  </a:cubicBezTo>
                  <a:lnTo>
                    <a:pt x="444" y="291"/>
                  </a:lnTo>
                  <a:lnTo>
                    <a:pt x="483" y="927"/>
                  </a:lnTo>
                  <a:cubicBezTo>
                    <a:pt x="483" y="1088"/>
                    <a:pt x="444" y="1249"/>
                    <a:pt x="444" y="1371"/>
                  </a:cubicBezTo>
                  <a:cubicBezTo>
                    <a:pt x="444" y="1471"/>
                    <a:pt x="444" y="1563"/>
                    <a:pt x="414" y="1693"/>
                  </a:cubicBezTo>
                  <a:lnTo>
                    <a:pt x="414" y="988"/>
                  </a:lnTo>
                  <a:lnTo>
                    <a:pt x="414" y="896"/>
                  </a:lnTo>
                  <a:cubicBezTo>
                    <a:pt x="414" y="674"/>
                    <a:pt x="444" y="452"/>
                    <a:pt x="353" y="222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8976785" y="3477154"/>
              <a:ext cx="53803" cy="202959"/>
            </a:xfrm>
            <a:custGeom>
              <a:avLst/>
              <a:gdLst/>
              <a:ahLst/>
              <a:cxnLst/>
              <a:rect l="l" t="t" r="r" b="b"/>
              <a:pathLst>
                <a:path w="575" h="2169" extrusionOk="0">
                  <a:moveTo>
                    <a:pt x="253" y="284"/>
                  </a:moveTo>
                  <a:cubicBezTo>
                    <a:pt x="258" y="352"/>
                    <a:pt x="262" y="420"/>
                    <a:pt x="267" y="488"/>
                  </a:cubicBezTo>
                  <a:lnTo>
                    <a:pt x="267" y="488"/>
                  </a:lnTo>
                  <a:cubicBezTo>
                    <a:pt x="263" y="443"/>
                    <a:pt x="258" y="398"/>
                    <a:pt x="253" y="353"/>
                  </a:cubicBezTo>
                  <a:lnTo>
                    <a:pt x="253" y="284"/>
                  </a:lnTo>
                  <a:close/>
                  <a:moveTo>
                    <a:pt x="222" y="736"/>
                  </a:moveTo>
                  <a:lnTo>
                    <a:pt x="222" y="1755"/>
                  </a:lnTo>
                  <a:lnTo>
                    <a:pt x="192" y="1532"/>
                  </a:lnTo>
                  <a:lnTo>
                    <a:pt x="161" y="1532"/>
                  </a:lnTo>
                  <a:lnTo>
                    <a:pt x="161" y="1433"/>
                  </a:lnTo>
                  <a:cubicBezTo>
                    <a:pt x="192" y="1180"/>
                    <a:pt x="192" y="958"/>
                    <a:pt x="222" y="736"/>
                  </a:cubicBezTo>
                  <a:close/>
                  <a:moveTo>
                    <a:pt x="322" y="0"/>
                  </a:moveTo>
                  <a:lnTo>
                    <a:pt x="253" y="123"/>
                  </a:lnTo>
                  <a:cubicBezTo>
                    <a:pt x="253" y="161"/>
                    <a:pt x="222" y="192"/>
                    <a:pt x="222" y="222"/>
                  </a:cubicBezTo>
                  <a:cubicBezTo>
                    <a:pt x="222" y="161"/>
                    <a:pt x="222" y="123"/>
                    <a:pt x="192" y="92"/>
                  </a:cubicBezTo>
                  <a:lnTo>
                    <a:pt x="130" y="92"/>
                  </a:lnTo>
                  <a:cubicBezTo>
                    <a:pt x="161" y="222"/>
                    <a:pt x="161" y="353"/>
                    <a:pt x="161" y="445"/>
                  </a:cubicBezTo>
                  <a:cubicBezTo>
                    <a:pt x="92" y="766"/>
                    <a:pt x="92" y="1080"/>
                    <a:pt x="92" y="1402"/>
                  </a:cubicBezTo>
                  <a:cubicBezTo>
                    <a:pt x="61" y="1594"/>
                    <a:pt x="31" y="1785"/>
                    <a:pt x="0" y="1977"/>
                  </a:cubicBezTo>
                  <a:lnTo>
                    <a:pt x="61" y="1977"/>
                  </a:lnTo>
                  <a:cubicBezTo>
                    <a:pt x="61" y="1946"/>
                    <a:pt x="61" y="1885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38"/>
                  </a:lnTo>
                  <a:cubicBezTo>
                    <a:pt x="130" y="2076"/>
                    <a:pt x="161" y="2038"/>
                    <a:pt x="161" y="1977"/>
                  </a:cubicBezTo>
                  <a:lnTo>
                    <a:pt x="161" y="2168"/>
                  </a:lnTo>
                  <a:lnTo>
                    <a:pt x="222" y="2168"/>
                  </a:lnTo>
                  <a:cubicBezTo>
                    <a:pt x="291" y="1749"/>
                    <a:pt x="312" y="1330"/>
                    <a:pt x="296" y="911"/>
                  </a:cubicBezTo>
                  <a:lnTo>
                    <a:pt x="296" y="911"/>
                  </a:lnTo>
                  <a:cubicBezTo>
                    <a:pt x="311" y="1150"/>
                    <a:pt x="322" y="1387"/>
                    <a:pt x="322" y="1624"/>
                  </a:cubicBezTo>
                  <a:lnTo>
                    <a:pt x="322" y="2007"/>
                  </a:lnTo>
                  <a:lnTo>
                    <a:pt x="383" y="2007"/>
                  </a:lnTo>
                  <a:lnTo>
                    <a:pt x="383" y="1624"/>
                  </a:lnTo>
                  <a:cubicBezTo>
                    <a:pt x="383" y="1241"/>
                    <a:pt x="414" y="889"/>
                    <a:pt x="414" y="506"/>
                  </a:cubicBezTo>
                  <a:cubicBezTo>
                    <a:pt x="444" y="636"/>
                    <a:pt x="444" y="766"/>
                    <a:pt x="444" y="889"/>
                  </a:cubicBezTo>
                  <a:lnTo>
                    <a:pt x="444" y="2076"/>
                  </a:lnTo>
                  <a:lnTo>
                    <a:pt x="513" y="2076"/>
                  </a:lnTo>
                  <a:cubicBezTo>
                    <a:pt x="544" y="2038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92"/>
                  </a:lnTo>
                  <a:lnTo>
                    <a:pt x="513" y="192"/>
                  </a:lnTo>
                  <a:cubicBezTo>
                    <a:pt x="513" y="253"/>
                    <a:pt x="475" y="353"/>
                    <a:pt x="475" y="414"/>
                  </a:cubicBezTo>
                  <a:cubicBezTo>
                    <a:pt x="475" y="314"/>
                    <a:pt x="475" y="222"/>
                    <a:pt x="444" y="92"/>
                  </a:cubicBezTo>
                  <a:lnTo>
                    <a:pt x="383" y="92"/>
                  </a:lnTo>
                  <a:cubicBezTo>
                    <a:pt x="383" y="284"/>
                    <a:pt x="353" y="475"/>
                    <a:pt x="353" y="667"/>
                  </a:cubicBezTo>
                  <a:cubicBezTo>
                    <a:pt x="353" y="475"/>
                    <a:pt x="322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8833759" y="3022665"/>
              <a:ext cx="134086" cy="248061"/>
            </a:xfrm>
            <a:custGeom>
              <a:avLst/>
              <a:gdLst/>
              <a:ahLst/>
              <a:cxnLst/>
              <a:rect l="l" t="t" r="r" b="b"/>
              <a:pathLst>
                <a:path w="1433" h="2651" extrusionOk="0">
                  <a:moveTo>
                    <a:pt x="253" y="414"/>
                  </a:moveTo>
                  <a:cubicBezTo>
                    <a:pt x="253" y="444"/>
                    <a:pt x="284" y="483"/>
                    <a:pt x="284" y="513"/>
                  </a:cubicBezTo>
                  <a:cubicBezTo>
                    <a:pt x="253" y="544"/>
                    <a:pt x="253" y="605"/>
                    <a:pt x="222" y="636"/>
                  </a:cubicBezTo>
                  <a:cubicBezTo>
                    <a:pt x="253" y="575"/>
                    <a:pt x="253" y="483"/>
                    <a:pt x="253" y="414"/>
                  </a:cubicBezTo>
                  <a:close/>
                  <a:moveTo>
                    <a:pt x="345" y="444"/>
                  </a:moveTo>
                  <a:cubicBezTo>
                    <a:pt x="383" y="575"/>
                    <a:pt x="345" y="735"/>
                    <a:pt x="345" y="896"/>
                  </a:cubicBezTo>
                  <a:lnTo>
                    <a:pt x="345" y="513"/>
                  </a:lnTo>
                  <a:lnTo>
                    <a:pt x="345" y="444"/>
                  </a:lnTo>
                  <a:close/>
                  <a:moveTo>
                    <a:pt x="284" y="705"/>
                  </a:moveTo>
                  <a:lnTo>
                    <a:pt x="284" y="705"/>
                  </a:lnTo>
                  <a:cubicBezTo>
                    <a:pt x="314" y="988"/>
                    <a:pt x="314" y="1279"/>
                    <a:pt x="253" y="1594"/>
                  </a:cubicBezTo>
                  <a:cubicBezTo>
                    <a:pt x="253" y="1471"/>
                    <a:pt x="253" y="1371"/>
                    <a:pt x="222" y="1279"/>
                  </a:cubicBezTo>
                  <a:lnTo>
                    <a:pt x="222" y="827"/>
                  </a:lnTo>
                  <a:cubicBezTo>
                    <a:pt x="253" y="766"/>
                    <a:pt x="284" y="735"/>
                    <a:pt x="284" y="705"/>
                  </a:cubicBezTo>
                  <a:close/>
                  <a:moveTo>
                    <a:pt x="1050" y="1823"/>
                  </a:moveTo>
                  <a:cubicBezTo>
                    <a:pt x="1050" y="1915"/>
                    <a:pt x="1080" y="2046"/>
                    <a:pt x="1080" y="2137"/>
                  </a:cubicBezTo>
                  <a:cubicBezTo>
                    <a:pt x="1080" y="2168"/>
                    <a:pt x="1080" y="2206"/>
                    <a:pt x="1050" y="2206"/>
                  </a:cubicBezTo>
                  <a:lnTo>
                    <a:pt x="1050" y="1823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05"/>
                  </a:lnTo>
                  <a:lnTo>
                    <a:pt x="153" y="253"/>
                  </a:lnTo>
                  <a:lnTo>
                    <a:pt x="92" y="253"/>
                  </a:lnTo>
                  <a:lnTo>
                    <a:pt x="92" y="705"/>
                  </a:lnTo>
                  <a:lnTo>
                    <a:pt x="62" y="1279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89"/>
                  </a:lnTo>
                  <a:lnTo>
                    <a:pt x="62" y="2329"/>
                  </a:lnTo>
                  <a:cubicBezTo>
                    <a:pt x="123" y="2206"/>
                    <a:pt x="123" y="2046"/>
                    <a:pt x="123" y="1885"/>
                  </a:cubicBezTo>
                  <a:lnTo>
                    <a:pt x="153" y="1180"/>
                  </a:lnTo>
                  <a:lnTo>
                    <a:pt x="153" y="1341"/>
                  </a:lnTo>
                  <a:lnTo>
                    <a:pt x="153" y="1371"/>
                  </a:lnTo>
                  <a:lnTo>
                    <a:pt x="153" y="1854"/>
                  </a:lnTo>
                  <a:lnTo>
                    <a:pt x="153" y="1946"/>
                  </a:lnTo>
                  <a:cubicBezTo>
                    <a:pt x="123" y="2076"/>
                    <a:pt x="123" y="2206"/>
                    <a:pt x="153" y="2329"/>
                  </a:cubicBezTo>
                  <a:lnTo>
                    <a:pt x="222" y="2551"/>
                  </a:lnTo>
                  <a:lnTo>
                    <a:pt x="222" y="2206"/>
                  </a:lnTo>
                  <a:cubicBezTo>
                    <a:pt x="222" y="2206"/>
                    <a:pt x="222" y="2237"/>
                    <a:pt x="253" y="2237"/>
                  </a:cubicBezTo>
                  <a:lnTo>
                    <a:pt x="284" y="2429"/>
                  </a:lnTo>
                  <a:lnTo>
                    <a:pt x="314" y="2237"/>
                  </a:lnTo>
                  <a:cubicBezTo>
                    <a:pt x="314" y="2107"/>
                    <a:pt x="284" y="1977"/>
                    <a:pt x="284" y="1854"/>
                  </a:cubicBezTo>
                  <a:lnTo>
                    <a:pt x="314" y="1785"/>
                  </a:lnTo>
                  <a:cubicBezTo>
                    <a:pt x="314" y="1662"/>
                    <a:pt x="345" y="1502"/>
                    <a:pt x="345" y="1371"/>
                  </a:cubicBezTo>
                  <a:cubicBezTo>
                    <a:pt x="345" y="1662"/>
                    <a:pt x="383" y="1946"/>
                    <a:pt x="445" y="2268"/>
                  </a:cubicBezTo>
                  <a:lnTo>
                    <a:pt x="506" y="2268"/>
                  </a:lnTo>
                  <a:cubicBezTo>
                    <a:pt x="475" y="1977"/>
                    <a:pt x="475" y="1693"/>
                    <a:pt x="506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67" y="866"/>
                  </a:lnTo>
                  <a:cubicBezTo>
                    <a:pt x="697" y="1371"/>
                    <a:pt x="697" y="1885"/>
                    <a:pt x="697" y="2398"/>
                  </a:cubicBezTo>
                  <a:lnTo>
                    <a:pt x="766" y="2398"/>
                  </a:lnTo>
                  <a:cubicBezTo>
                    <a:pt x="797" y="1946"/>
                    <a:pt x="797" y="1532"/>
                    <a:pt x="797" y="1088"/>
                  </a:cubicBezTo>
                  <a:lnTo>
                    <a:pt x="889" y="2360"/>
                  </a:lnTo>
                  <a:lnTo>
                    <a:pt x="958" y="2360"/>
                  </a:lnTo>
                  <a:cubicBezTo>
                    <a:pt x="989" y="1885"/>
                    <a:pt x="989" y="1402"/>
                    <a:pt x="989" y="927"/>
                  </a:cubicBezTo>
                  <a:cubicBezTo>
                    <a:pt x="989" y="1057"/>
                    <a:pt x="1019" y="1180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0"/>
                  </a:lnTo>
                  <a:lnTo>
                    <a:pt x="1080" y="2398"/>
                  </a:lnTo>
                  <a:cubicBezTo>
                    <a:pt x="1080" y="2360"/>
                    <a:pt x="1080" y="2329"/>
                    <a:pt x="1111" y="2329"/>
                  </a:cubicBezTo>
                  <a:lnTo>
                    <a:pt x="1149" y="2298"/>
                  </a:lnTo>
                  <a:lnTo>
                    <a:pt x="1149" y="2137"/>
                  </a:lnTo>
                  <a:lnTo>
                    <a:pt x="1149" y="1946"/>
                  </a:lnTo>
                  <a:lnTo>
                    <a:pt x="1149" y="958"/>
                  </a:lnTo>
                  <a:lnTo>
                    <a:pt x="1149" y="927"/>
                  </a:lnTo>
                  <a:cubicBezTo>
                    <a:pt x="1149" y="866"/>
                    <a:pt x="1149" y="797"/>
                    <a:pt x="1180" y="735"/>
                  </a:cubicBez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693"/>
                    <a:pt x="1149" y="2046"/>
                    <a:pt x="1180" y="2398"/>
                  </a:cubicBezTo>
                  <a:lnTo>
                    <a:pt x="1211" y="2651"/>
                  </a:lnTo>
                  <a:lnTo>
                    <a:pt x="1241" y="2398"/>
                  </a:lnTo>
                  <a:cubicBezTo>
                    <a:pt x="1272" y="2046"/>
                    <a:pt x="1272" y="1724"/>
                    <a:pt x="1272" y="1371"/>
                  </a:cubicBezTo>
                  <a:lnTo>
                    <a:pt x="1272" y="1341"/>
                  </a:lnTo>
                  <a:cubicBezTo>
                    <a:pt x="1303" y="1210"/>
                    <a:pt x="1303" y="1088"/>
                    <a:pt x="1341" y="927"/>
                  </a:cubicBezTo>
                  <a:cubicBezTo>
                    <a:pt x="1341" y="1310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52"/>
                  </a:cubicBezTo>
                  <a:lnTo>
                    <a:pt x="1272" y="352"/>
                  </a:lnTo>
                  <a:cubicBezTo>
                    <a:pt x="1272" y="575"/>
                    <a:pt x="1272" y="797"/>
                    <a:pt x="1241" y="988"/>
                  </a:cubicBezTo>
                  <a:cubicBezTo>
                    <a:pt x="1241" y="766"/>
                    <a:pt x="1211" y="544"/>
                    <a:pt x="1180" y="322"/>
                  </a:cubicBezTo>
                  <a:lnTo>
                    <a:pt x="1111" y="322"/>
                  </a:lnTo>
                  <a:lnTo>
                    <a:pt x="1111" y="352"/>
                  </a:lnTo>
                  <a:lnTo>
                    <a:pt x="1111" y="674"/>
                  </a:lnTo>
                  <a:cubicBezTo>
                    <a:pt x="1111" y="544"/>
                    <a:pt x="1080" y="414"/>
                    <a:pt x="1080" y="322"/>
                  </a:cubicBezTo>
                  <a:lnTo>
                    <a:pt x="1019" y="322"/>
                  </a:lnTo>
                  <a:lnTo>
                    <a:pt x="1050" y="866"/>
                  </a:lnTo>
                  <a:cubicBezTo>
                    <a:pt x="1019" y="674"/>
                    <a:pt x="989" y="483"/>
                    <a:pt x="958" y="291"/>
                  </a:cubicBezTo>
                  <a:lnTo>
                    <a:pt x="889" y="291"/>
                  </a:lnTo>
                  <a:cubicBezTo>
                    <a:pt x="920" y="797"/>
                    <a:pt x="920" y="1310"/>
                    <a:pt x="920" y="1785"/>
                  </a:cubicBezTo>
                  <a:lnTo>
                    <a:pt x="766" y="161"/>
                  </a:lnTo>
                  <a:lnTo>
                    <a:pt x="697" y="161"/>
                  </a:lnTo>
                  <a:cubicBezTo>
                    <a:pt x="728" y="414"/>
                    <a:pt x="728" y="674"/>
                    <a:pt x="728" y="896"/>
                  </a:cubicBezTo>
                  <a:cubicBezTo>
                    <a:pt x="697" y="674"/>
                    <a:pt x="697" y="444"/>
                    <a:pt x="667" y="253"/>
                  </a:cubicBezTo>
                  <a:lnTo>
                    <a:pt x="605" y="253"/>
                  </a:lnTo>
                  <a:lnTo>
                    <a:pt x="575" y="1502"/>
                  </a:lnTo>
                  <a:lnTo>
                    <a:pt x="537" y="927"/>
                  </a:lnTo>
                  <a:cubicBezTo>
                    <a:pt x="575" y="705"/>
                    <a:pt x="537" y="483"/>
                    <a:pt x="506" y="291"/>
                  </a:cubicBezTo>
                  <a:lnTo>
                    <a:pt x="445" y="291"/>
                  </a:lnTo>
                  <a:lnTo>
                    <a:pt x="475" y="927"/>
                  </a:lnTo>
                  <a:cubicBezTo>
                    <a:pt x="475" y="1088"/>
                    <a:pt x="475" y="1210"/>
                    <a:pt x="445" y="1371"/>
                  </a:cubicBezTo>
                  <a:lnTo>
                    <a:pt x="445" y="1693"/>
                  </a:lnTo>
                  <a:cubicBezTo>
                    <a:pt x="414" y="1440"/>
                    <a:pt x="414" y="1210"/>
                    <a:pt x="414" y="988"/>
                  </a:cubicBezTo>
                  <a:lnTo>
                    <a:pt x="414" y="896"/>
                  </a:lnTo>
                  <a:cubicBezTo>
                    <a:pt x="445" y="674"/>
                    <a:pt x="445" y="444"/>
                    <a:pt x="383" y="222"/>
                  </a:cubicBezTo>
                  <a:lnTo>
                    <a:pt x="314" y="61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8955587" y="3049894"/>
              <a:ext cx="53896" cy="202959"/>
            </a:xfrm>
            <a:custGeom>
              <a:avLst/>
              <a:gdLst/>
              <a:ahLst/>
              <a:cxnLst/>
              <a:rect l="l" t="t" r="r" b="b"/>
              <a:pathLst>
                <a:path w="576" h="2169" extrusionOk="0">
                  <a:moveTo>
                    <a:pt x="230" y="697"/>
                  </a:moveTo>
                  <a:cubicBezTo>
                    <a:pt x="261" y="1050"/>
                    <a:pt x="261" y="1402"/>
                    <a:pt x="230" y="1755"/>
                  </a:cubicBezTo>
                  <a:lnTo>
                    <a:pt x="230" y="1532"/>
                  </a:lnTo>
                  <a:lnTo>
                    <a:pt x="161" y="1532"/>
                  </a:lnTo>
                  <a:lnTo>
                    <a:pt x="161" y="1402"/>
                  </a:lnTo>
                  <a:cubicBezTo>
                    <a:pt x="192" y="1180"/>
                    <a:pt x="230" y="958"/>
                    <a:pt x="230" y="697"/>
                  </a:cubicBezTo>
                  <a:close/>
                  <a:moveTo>
                    <a:pt x="322" y="0"/>
                  </a:moveTo>
                  <a:lnTo>
                    <a:pt x="261" y="123"/>
                  </a:lnTo>
                  <a:cubicBezTo>
                    <a:pt x="261" y="153"/>
                    <a:pt x="261" y="192"/>
                    <a:pt x="230" y="22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4"/>
                  </a:lnTo>
                  <a:cubicBezTo>
                    <a:pt x="100" y="766"/>
                    <a:pt x="100" y="1080"/>
                    <a:pt x="100" y="1402"/>
                  </a:cubicBezTo>
                  <a:cubicBezTo>
                    <a:pt x="70" y="1594"/>
                    <a:pt x="39" y="1785"/>
                    <a:pt x="1" y="1977"/>
                  </a:cubicBezTo>
                  <a:lnTo>
                    <a:pt x="70" y="1977"/>
                  </a:lnTo>
                  <a:cubicBezTo>
                    <a:pt x="70" y="1946"/>
                    <a:pt x="100" y="1877"/>
                    <a:pt x="100" y="1816"/>
                  </a:cubicBezTo>
                  <a:lnTo>
                    <a:pt x="100" y="1816"/>
                  </a:lnTo>
                  <a:cubicBezTo>
                    <a:pt x="100" y="1915"/>
                    <a:pt x="100" y="2007"/>
                    <a:pt x="70" y="2107"/>
                  </a:cubicBezTo>
                  <a:lnTo>
                    <a:pt x="131" y="2138"/>
                  </a:lnTo>
                  <a:cubicBezTo>
                    <a:pt x="161" y="2069"/>
                    <a:pt x="161" y="2038"/>
                    <a:pt x="161" y="1977"/>
                  </a:cubicBezTo>
                  <a:lnTo>
                    <a:pt x="192" y="2138"/>
                  </a:lnTo>
                  <a:lnTo>
                    <a:pt x="261" y="2168"/>
                  </a:lnTo>
                  <a:cubicBezTo>
                    <a:pt x="322" y="1563"/>
                    <a:pt x="322" y="958"/>
                    <a:pt x="261" y="345"/>
                  </a:cubicBezTo>
                  <a:cubicBezTo>
                    <a:pt x="261" y="314"/>
                    <a:pt x="261" y="284"/>
                    <a:pt x="292" y="284"/>
                  </a:cubicBezTo>
                  <a:cubicBezTo>
                    <a:pt x="322" y="728"/>
                    <a:pt x="322" y="1180"/>
                    <a:pt x="322" y="1624"/>
                  </a:cubicBezTo>
                  <a:cubicBezTo>
                    <a:pt x="322" y="1755"/>
                    <a:pt x="353" y="1877"/>
                    <a:pt x="353" y="2007"/>
                  </a:cubicBezTo>
                  <a:lnTo>
                    <a:pt x="422" y="2007"/>
                  </a:lnTo>
                  <a:cubicBezTo>
                    <a:pt x="422" y="1877"/>
                    <a:pt x="422" y="1755"/>
                    <a:pt x="384" y="1624"/>
                  </a:cubicBezTo>
                  <a:cubicBezTo>
                    <a:pt x="422" y="1241"/>
                    <a:pt x="422" y="889"/>
                    <a:pt x="453" y="506"/>
                  </a:cubicBezTo>
                  <a:lnTo>
                    <a:pt x="453" y="889"/>
                  </a:lnTo>
                  <a:cubicBezTo>
                    <a:pt x="453" y="1272"/>
                    <a:pt x="453" y="1686"/>
                    <a:pt x="483" y="2069"/>
                  </a:cubicBezTo>
                  <a:lnTo>
                    <a:pt x="545" y="2069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92"/>
                  </a:lnTo>
                  <a:lnTo>
                    <a:pt x="514" y="192"/>
                  </a:lnTo>
                  <a:cubicBezTo>
                    <a:pt x="514" y="253"/>
                    <a:pt x="514" y="345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84"/>
                    <a:pt x="384" y="475"/>
                    <a:pt x="353" y="667"/>
                  </a:cubicBezTo>
                  <a:cubicBezTo>
                    <a:pt x="353" y="475"/>
                    <a:pt x="353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8674927" y="4094996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8680728" y="4112961"/>
              <a:ext cx="71768" cy="194350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lnTo>
                    <a:pt x="422" y="897"/>
                  </a:lnTo>
                  <a:cubicBezTo>
                    <a:pt x="422" y="1219"/>
                    <a:pt x="383" y="1502"/>
                    <a:pt x="353" y="1793"/>
                  </a:cubicBezTo>
                  <a:lnTo>
                    <a:pt x="353" y="1180"/>
                  </a:lnTo>
                  <a:lnTo>
                    <a:pt x="383" y="1180"/>
                  </a:lnTo>
                  <a:lnTo>
                    <a:pt x="383" y="1119"/>
                  </a:lnTo>
                  <a:cubicBezTo>
                    <a:pt x="383" y="1058"/>
                    <a:pt x="422" y="989"/>
                    <a:pt x="422" y="897"/>
                  </a:cubicBezTo>
                  <a:close/>
                  <a:moveTo>
                    <a:pt x="322" y="0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797"/>
                  </a:cubicBezTo>
                  <a:cubicBezTo>
                    <a:pt x="130" y="767"/>
                    <a:pt x="130" y="705"/>
                    <a:pt x="130" y="675"/>
                  </a:cubicBezTo>
                  <a:cubicBezTo>
                    <a:pt x="161" y="1027"/>
                    <a:pt x="192" y="1372"/>
                    <a:pt x="230" y="1694"/>
                  </a:cubicBezTo>
                  <a:lnTo>
                    <a:pt x="261" y="1694"/>
                  </a:lnTo>
                  <a:cubicBezTo>
                    <a:pt x="261" y="1755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72"/>
                    <a:pt x="483" y="1632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72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7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06"/>
                    <a:pt x="613" y="836"/>
                  </a:cubicBezTo>
                  <a:cubicBezTo>
                    <a:pt x="613" y="644"/>
                    <a:pt x="575" y="452"/>
                    <a:pt x="544" y="261"/>
                  </a:cubicBezTo>
                  <a:lnTo>
                    <a:pt x="513" y="261"/>
                  </a:lnTo>
                  <a:lnTo>
                    <a:pt x="513" y="69"/>
                  </a:lnTo>
                  <a:lnTo>
                    <a:pt x="452" y="69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854208" y="3877165"/>
              <a:ext cx="134834" cy="248061"/>
            </a:xfrm>
            <a:custGeom>
              <a:avLst/>
              <a:gdLst/>
              <a:ahLst/>
              <a:cxnLst/>
              <a:rect l="l" t="t" r="r" b="b"/>
              <a:pathLst>
                <a:path w="1441" h="2651" extrusionOk="0">
                  <a:moveTo>
                    <a:pt x="253" y="414"/>
                  </a:moveTo>
                  <a:lnTo>
                    <a:pt x="253" y="513"/>
                  </a:lnTo>
                  <a:cubicBezTo>
                    <a:pt x="253" y="544"/>
                    <a:pt x="253" y="605"/>
                    <a:pt x="222" y="636"/>
                  </a:cubicBezTo>
                  <a:cubicBezTo>
                    <a:pt x="222" y="575"/>
                    <a:pt x="253" y="483"/>
                    <a:pt x="253" y="414"/>
                  </a:cubicBezTo>
                  <a:close/>
                  <a:moveTo>
                    <a:pt x="353" y="444"/>
                  </a:moveTo>
                  <a:lnTo>
                    <a:pt x="353" y="896"/>
                  </a:lnTo>
                  <a:cubicBezTo>
                    <a:pt x="353" y="766"/>
                    <a:pt x="353" y="636"/>
                    <a:pt x="322" y="513"/>
                  </a:cubicBezTo>
                  <a:cubicBezTo>
                    <a:pt x="322" y="483"/>
                    <a:pt x="353" y="444"/>
                    <a:pt x="353" y="444"/>
                  </a:cubicBezTo>
                  <a:close/>
                  <a:moveTo>
                    <a:pt x="291" y="705"/>
                  </a:moveTo>
                  <a:cubicBezTo>
                    <a:pt x="291" y="988"/>
                    <a:pt x="291" y="1279"/>
                    <a:pt x="253" y="1594"/>
                  </a:cubicBezTo>
                  <a:cubicBezTo>
                    <a:pt x="253" y="1471"/>
                    <a:pt x="222" y="1371"/>
                    <a:pt x="222" y="1279"/>
                  </a:cubicBezTo>
                  <a:lnTo>
                    <a:pt x="222" y="827"/>
                  </a:lnTo>
                  <a:cubicBezTo>
                    <a:pt x="253" y="766"/>
                    <a:pt x="253" y="735"/>
                    <a:pt x="291" y="705"/>
                  </a:cubicBezTo>
                  <a:close/>
                  <a:moveTo>
                    <a:pt x="1149" y="735"/>
                  </a:move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532"/>
                    <a:pt x="1157" y="1701"/>
                    <a:pt x="1149" y="1873"/>
                  </a:cubicBezTo>
                  <a:lnTo>
                    <a:pt x="1149" y="1873"/>
                  </a:lnTo>
                  <a:cubicBezTo>
                    <a:pt x="1149" y="1578"/>
                    <a:pt x="1147" y="1255"/>
                    <a:pt x="1119" y="958"/>
                  </a:cubicBezTo>
                  <a:lnTo>
                    <a:pt x="1119" y="927"/>
                  </a:lnTo>
                  <a:cubicBezTo>
                    <a:pt x="1149" y="866"/>
                    <a:pt x="1149" y="797"/>
                    <a:pt x="1149" y="735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05"/>
                  </a:lnTo>
                  <a:lnTo>
                    <a:pt x="161" y="253"/>
                  </a:lnTo>
                  <a:lnTo>
                    <a:pt x="100" y="253"/>
                  </a:lnTo>
                  <a:cubicBezTo>
                    <a:pt x="100" y="414"/>
                    <a:pt x="61" y="544"/>
                    <a:pt x="100" y="705"/>
                  </a:cubicBezTo>
                  <a:lnTo>
                    <a:pt x="61" y="1279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51"/>
                  </a:lnTo>
                  <a:lnTo>
                    <a:pt x="61" y="2329"/>
                  </a:lnTo>
                  <a:cubicBezTo>
                    <a:pt x="100" y="2206"/>
                    <a:pt x="130" y="2046"/>
                    <a:pt x="130" y="1885"/>
                  </a:cubicBezTo>
                  <a:lnTo>
                    <a:pt x="130" y="1180"/>
                  </a:lnTo>
                  <a:cubicBezTo>
                    <a:pt x="130" y="1249"/>
                    <a:pt x="161" y="1279"/>
                    <a:pt x="161" y="1341"/>
                  </a:cubicBezTo>
                  <a:lnTo>
                    <a:pt x="161" y="1371"/>
                  </a:lnTo>
                  <a:lnTo>
                    <a:pt x="161" y="1854"/>
                  </a:lnTo>
                  <a:lnTo>
                    <a:pt x="130" y="1946"/>
                  </a:lnTo>
                  <a:cubicBezTo>
                    <a:pt x="130" y="2076"/>
                    <a:pt x="130" y="2206"/>
                    <a:pt x="161" y="2329"/>
                  </a:cubicBezTo>
                  <a:lnTo>
                    <a:pt x="222" y="2551"/>
                  </a:lnTo>
                  <a:lnTo>
                    <a:pt x="222" y="2237"/>
                  </a:lnTo>
                  <a:lnTo>
                    <a:pt x="291" y="242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85"/>
                  </a:lnTo>
                  <a:cubicBezTo>
                    <a:pt x="322" y="1662"/>
                    <a:pt x="353" y="1502"/>
                    <a:pt x="353" y="1341"/>
                  </a:cubicBezTo>
                  <a:cubicBezTo>
                    <a:pt x="353" y="1662"/>
                    <a:pt x="383" y="1946"/>
                    <a:pt x="414" y="2268"/>
                  </a:cubicBezTo>
                  <a:lnTo>
                    <a:pt x="483" y="2268"/>
                  </a:lnTo>
                  <a:cubicBezTo>
                    <a:pt x="483" y="1977"/>
                    <a:pt x="483" y="1693"/>
                    <a:pt x="513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36" y="866"/>
                  </a:lnTo>
                  <a:cubicBezTo>
                    <a:pt x="705" y="1371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0"/>
                  </a:lnTo>
                  <a:lnTo>
                    <a:pt x="958" y="2360"/>
                  </a:lnTo>
                  <a:cubicBezTo>
                    <a:pt x="958" y="1885"/>
                    <a:pt x="988" y="1402"/>
                    <a:pt x="958" y="927"/>
                  </a:cubicBezTo>
                  <a:lnTo>
                    <a:pt x="958" y="927"/>
                  </a:lnTo>
                  <a:cubicBezTo>
                    <a:pt x="988" y="1057"/>
                    <a:pt x="988" y="1180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0"/>
                  </a:lnTo>
                  <a:lnTo>
                    <a:pt x="1057" y="2398"/>
                  </a:lnTo>
                  <a:cubicBezTo>
                    <a:pt x="1088" y="2360"/>
                    <a:pt x="1088" y="2329"/>
                    <a:pt x="1088" y="2329"/>
                  </a:cubicBezTo>
                  <a:lnTo>
                    <a:pt x="1149" y="2298"/>
                  </a:lnTo>
                  <a:lnTo>
                    <a:pt x="1119" y="2137"/>
                  </a:lnTo>
                  <a:cubicBezTo>
                    <a:pt x="1136" y="2103"/>
                    <a:pt x="1143" y="2068"/>
                    <a:pt x="1147" y="2032"/>
                  </a:cubicBezTo>
                  <a:lnTo>
                    <a:pt x="1147" y="2032"/>
                  </a:lnTo>
                  <a:cubicBezTo>
                    <a:pt x="1148" y="2153"/>
                    <a:pt x="1159" y="2276"/>
                    <a:pt x="1180" y="2398"/>
                  </a:cubicBezTo>
                  <a:lnTo>
                    <a:pt x="1211" y="2651"/>
                  </a:lnTo>
                  <a:lnTo>
                    <a:pt x="1249" y="2398"/>
                  </a:lnTo>
                  <a:cubicBezTo>
                    <a:pt x="1280" y="2046"/>
                    <a:pt x="1280" y="1724"/>
                    <a:pt x="1280" y="1371"/>
                  </a:cubicBezTo>
                  <a:lnTo>
                    <a:pt x="1280" y="1341"/>
                  </a:lnTo>
                  <a:cubicBezTo>
                    <a:pt x="1280" y="1210"/>
                    <a:pt x="1310" y="1088"/>
                    <a:pt x="1310" y="927"/>
                  </a:cubicBezTo>
                  <a:cubicBezTo>
                    <a:pt x="1341" y="1310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52"/>
                  </a:cubicBezTo>
                  <a:lnTo>
                    <a:pt x="1280" y="352"/>
                  </a:lnTo>
                  <a:cubicBezTo>
                    <a:pt x="1280" y="575"/>
                    <a:pt x="1280" y="797"/>
                    <a:pt x="1249" y="988"/>
                  </a:cubicBezTo>
                  <a:cubicBezTo>
                    <a:pt x="1249" y="766"/>
                    <a:pt x="1211" y="544"/>
                    <a:pt x="1180" y="322"/>
                  </a:cubicBezTo>
                  <a:lnTo>
                    <a:pt x="1088" y="322"/>
                  </a:lnTo>
                  <a:cubicBezTo>
                    <a:pt x="1119" y="322"/>
                    <a:pt x="1119" y="322"/>
                    <a:pt x="1119" y="352"/>
                  </a:cubicBezTo>
                  <a:lnTo>
                    <a:pt x="1119" y="674"/>
                  </a:lnTo>
                  <a:cubicBezTo>
                    <a:pt x="1088" y="544"/>
                    <a:pt x="1088" y="414"/>
                    <a:pt x="1088" y="322"/>
                  </a:cubicBezTo>
                  <a:lnTo>
                    <a:pt x="1019" y="322"/>
                  </a:lnTo>
                  <a:lnTo>
                    <a:pt x="1019" y="866"/>
                  </a:lnTo>
                  <a:cubicBezTo>
                    <a:pt x="1019" y="674"/>
                    <a:pt x="988" y="483"/>
                    <a:pt x="958" y="291"/>
                  </a:cubicBezTo>
                  <a:lnTo>
                    <a:pt x="896" y="291"/>
                  </a:lnTo>
                  <a:cubicBezTo>
                    <a:pt x="927" y="797"/>
                    <a:pt x="927" y="1310"/>
                    <a:pt x="896" y="1785"/>
                  </a:cubicBezTo>
                  <a:lnTo>
                    <a:pt x="766" y="161"/>
                  </a:lnTo>
                  <a:lnTo>
                    <a:pt x="705" y="161"/>
                  </a:lnTo>
                  <a:lnTo>
                    <a:pt x="705" y="896"/>
                  </a:lnTo>
                  <a:cubicBezTo>
                    <a:pt x="705" y="674"/>
                    <a:pt x="674" y="444"/>
                    <a:pt x="674" y="253"/>
                  </a:cubicBezTo>
                  <a:lnTo>
                    <a:pt x="605" y="253"/>
                  </a:lnTo>
                  <a:lnTo>
                    <a:pt x="575" y="1502"/>
                  </a:lnTo>
                  <a:lnTo>
                    <a:pt x="544" y="927"/>
                  </a:lnTo>
                  <a:cubicBezTo>
                    <a:pt x="544" y="705"/>
                    <a:pt x="544" y="483"/>
                    <a:pt x="513" y="291"/>
                  </a:cubicBezTo>
                  <a:lnTo>
                    <a:pt x="444" y="291"/>
                  </a:lnTo>
                  <a:lnTo>
                    <a:pt x="483" y="927"/>
                  </a:lnTo>
                  <a:cubicBezTo>
                    <a:pt x="483" y="1088"/>
                    <a:pt x="444" y="1210"/>
                    <a:pt x="444" y="1371"/>
                  </a:cubicBezTo>
                  <a:cubicBezTo>
                    <a:pt x="444" y="1471"/>
                    <a:pt x="444" y="1563"/>
                    <a:pt x="414" y="1693"/>
                  </a:cubicBezTo>
                  <a:lnTo>
                    <a:pt x="414" y="988"/>
                  </a:lnTo>
                  <a:lnTo>
                    <a:pt x="414" y="896"/>
                  </a:lnTo>
                  <a:cubicBezTo>
                    <a:pt x="414" y="674"/>
                    <a:pt x="444" y="444"/>
                    <a:pt x="353" y="222"/>
                  </a:cubicBezTo>
                  <a:lnTo>
                    <a:pt x="322" y="61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76785" y="3904394"/>
              <a:ext cx="53803" cy="202959"/>
            </a:xfrm>
            <a:custGeom>
              <a:avLst/>
              <a:gdLst/>
              <a:ahLst/>
              <a:cxnLst/>
              <a:rect l="l" t="t" r="r" b="b"/>
              <a:pathLst>
                <a:path w="575" h="2169" extrusionOk="0">
                  <a:moveTo>
                    <a:pt x="253" y="284"/>
                  </a:moveTo>
                  <a:cubicBezTo>
                    <a:pt x="257" y="346"/>
                    <a:pt x="262" y="409"/>
                    <a:pt x="266" y="471"/>
                  </a:cubicBezTo>
                  <a:lnTo>
                    <a:pt x="266" y="471"/>
                  </a:lnTo>
                  <a:cubicBezTo>
                    <a:pt x="262" y="429"/>
                    <a:pt x="258" y="387"/>
                    <a:pt x="253" y="345"/>
                  </a:cubicBezTo>
                  <a:lnTo>
                    <a:pt x="253" y="284"/>
                  </a:lnTo>
                  <a:close/>
                  <a:moveTo>
                    <a:pt x="222" y="697"/>
                  </a:moveTo>
                  <a:lnTo>
                    <a:pt x="222" y="1755"/>
                  </a:lnTo>
                  <a:lnTo>
                    <a:pt x="192" y="1532"/>
                  </a:lnTo>
                  <a:lnTo>
                    <a:pt x="161" y="1532"/>
                  </a:lnTo>
                  <a:lnTo>
                    <a:pt x="161" y="1402"/>
                  </a:lnTo>
                  <a:cubicBezTo>
                    <a:pt x="192" y="1180"/>
                    <a:pt x="192" y="958"/>
                    <a:pt x="222" y="697"/>
                  </a:cubicBezTo>
                  <a:close/>
                  <a:moveTo>
                    <a:pt x="322" y="0"/>
                  </a:moveTo>
                  <a:lnTo>
                    <a:pt x="253" y="123"/>
                  </a:lnTo>
                  <a:cubicBezTo>
                    <a:pt x="253" y="153"/>
                    <a:pt x="222" y="192"/>
                    <a:pt x="222" y="222"/>
                  </a:cubicBezTo>
                  <a:cubicBezTo>
                    <a:pt x="222" y="153"/>
                    <a:pt x="222" y="123"/>
                    <a:pt x="192" y="92"/>
                  </a:cubicBezTo>
                  <a:lnTo>
                    <a:pt x="130" y="92"/>
                  </a:lnTo>
                  <a:cubicBezTo>
                    <a:pt x="161" y="222"/>
                    <a:pt x="161" y="345"/>
                    <a:pt x="161" y="444"/>
                  </a:cubicBezTo>
                  <a:cubicBezTo>
                    <a:pt x="92" y="766"/>
                    <a:pt x="92" y="1080"/>
                    <a:pt x="92" y="1402"/>
                  </a:cubicBezTo>
                  <a:cubicBezTo>
                    <a:pt x="61" y="1594"/>
                    <a:pt x="31" y="1785"/>
                    <a:pt x="0" y="1977"/>
                  </a:cubicBezTo>
                  <a:lnTo>
                    <a:pt x="61" y="1977"/>
                  </a:lnTo>
                  <a:cubicBezTo>
                    <a:pt x="61" y="1946"/>
                    <a:pt x="61" y="1877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38"/>
                  </a:lnTo>
                  <a:cubicBezTo>
                    <a:pt x="130" y="2069"/>
                    <a:pt x="161" y="2038"/>
                    <a:pt x="161" y="1977"/>
                  </a:cubicBezTo>
                  <a:lnTo>
                    <a:pt x="161" y="2138"/>
                  </a:lnTo>
                  <a:lnTo>
                    <a:pt x="222" y="2168"/>
                  </a:lnTo>
                  <a:cubicBezTo>
                    <a:pt x="291" y="1749"/>
                    <a:pt x="313" y="1329"/>
                    <a:pt x="296" y="907"/>
                  </a:cubicBezTo>
                  <a:lnTo>
                    <a:pt x="296" y="907"/>
                  </a:lnTo>
                  <a:cubicBezTo>
                    <a:pt x="311" y="1147"/>
                    <a:pt x="322" y="1387"/>
                    <a:pt x="322" y="1624"/>
                  </a:cubicBezTo>
                  <a:lnTo>
                    <a:pt x="322" y="2007"/>
                  </a:lnTo>
                  <a:lnTo>
                    <a:pt x="383" y="2007"/>
                  </a:lnTo>
                  <a:lnTo>
                    <a:pt x="383" y="1624"/>
                  </a:lnTo>
                  <a:cubicBezTo>
                    <a:pt x="383" y="1241"/>
                    <a:pt x="414" y="889"/>
                    <a:pt x="414" y="506"/>
                  </a:cubicBezTo>
                  <a:cubicBezTo>
                    <a:pt x="444" y="636"/>
                    <a:pt x="444" y="766"/>
                    <a:pt x="444" y="889"/>
                  </a:cubicBezTo>
                  <a:lnTo>
                    <a:pt x="444" y="2069"/>
                  </a:lnTo>
                  <a:lnTo>
                    <a:pt x="513" y="2069"/>
                  </a:lnTo>
                  <a:cubicBezTo>
                    <a:pt x="544" y="2038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92"/>
                  </a:lnTo>
                  <a:lnTo>
                    <a:pt x="513" y="192"/>
                  </a:lnTo>
                  <a:cubicBezTo>
                    <a:pt x="513" y="253"/>
                    <a:pt x="475" y="345"/>
                    <a:pt x="475" y="414"/>
                  </a:cubicBezTo>
                  <a:cubicBezTo>
                    <a:pt x="475" y="314"/>
                    <a:pt x="475" y="222"/>
                    <a:pt x="444" y="92"/>
                  </a:cubicBezTo>
                  <a:lnTo>
                    <a:pt x="383" y="92"/>
                  </a:lnTo>
                  <a:cubicBezTo>
                    <a:pt x="383" y="284"/>
                    <a:pt x="353" y="475"/>
                    <a:pt x="353" y="667"/>
                  </a:cubicBezTo>
                  <a:cubicBezTo>
                    <a:pt x="353" y="475"/>
                    <a:pt x="322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505096" y="4295048"/>
              <a:ext cx="134086" cy="250961"/>
            </a:xfrm>
            <a:custGeom>
              <a:avLst/>
              <a:gdLst/>
              <a:ahLst/>
              <a:cxnLst/>
              <a:rect l="l" t="t" r="r" b="b"/>
              <a:pathLst>
                <a:path w="1433" h="2682" extrusionOk="0">
                  <a:moveTo>
                    <a:pt x="253" y="452"/>
                  </a:moveTo>
                  <a:cubicBezTo>
                    <a:pt x="253" y="452"/>
                    <a:pt x="284" y="483"/>
                    <a:pt x="284" y="514"/>
                  </a:cubicBezTo>
                  <a:cubicBezTo>
                    <a:pt x="253" y="575"/>
                    <a:pt x="253" y="613"/>
                    <a:pt x="222" y="644"/>
                  </a:cubicBezTo>
                  <a:cubicBezTo>
                    <a:pt x="253" y="575"/>
                    <a:pt x="253" y="514"/>
                    <a:pt x="253" y="452"/>
                  </a:cubicBezTo>
                  <a:close/>
                  <a:moveTo>
                    <a:pt x="345" y="452"/>
                  </a:moveTo>
                  <a:cubicBezTo>
                    <a:pt x="383" y="613"/>
                    <a:pt x="345" y="766"/>
                    <a:pt x="345" y="897"/>
                  </a:cubicBezTo>
                  <a:lnTo>
                    <a:pt x="345" y="514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1027"/>
                    <a:pt x="314" y="1310"/>
                    <a:pt x="253" y="1602"/>
                  </a:cubicBezTo>
                  <a:cubicBezTo>
                    <a:pt x="253" y="1502"/>
                    <a:pt x="253" y="1410"/>
                    <a:pt x="222" y="1280"/>
                  </a:cubicBezTo>
                  <a:lnTo>
                    <a:pt x="222" y="835"/>
                  </a:lnTo>
                  <a:cubicBezTo>
                    <a:pt x="253" y="805"/>
                    <a:pt x="284" y="766"/>
                    <a:pt x="284" y="705"/>
                  </a:cubicBezTo>
                  <a:close/>
                  <a:moveTo>
                    <a:pt x="1050" y="1824"/>
                  </a:moveTo>
                  <a:cubicBezTo>
                    <a:pt x="1050" y="1954"/>
                    <a:pt x="1080" y="2046"/>
                    <a:pt x="1080" y="2176"/>
                  </a:cubicBezTo>
                  <a:cubicBezTo>
                    <a:pt x="1080" y="2207"/>
                    <a:pt x="1080" y="2207"/>
                    <a:pt x="1050" y="2237"/>
                  </a:cubicBezTo>
                  <a:lnTo>
                    <a:pt x="1050" y="1824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36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36"/>
                  </a:lnTo>
                  <a:lnTo>
                    <a:pt x="62" y="1280"/>
                  </a:lnTo>
                  <a:lnTo>
                    <a:pt x="62" y="230"/>
                  </a:lnTo>
                  <a:lnTo>
                    <a:pt x="0" y="230"/>
                  </a:lnTo>
                  <a:lnTo>
                    <a:pt x="31" y="2590"/>
                  </a:lnTo>
                  <a:lnTo>
                    <a:pt x="62" y="2368"/>
                  </a:lnTo>
                  <a:cubicBezTo>
                    <a:pt x="123" y="2207"/>
                    <a:pt x="123" y="2046"/>
                    <a:pt x="123" y="1916"/>
                  </a:cubicBezTo>
                  <a:lnTo>
                    <a:pt x="153" y="1218"/>
                  </a:lnTo>
                  <a:lnTo>
                    <a:pt x="153" y="1379"/>
                  </a:lnTo>
                  <a:lnTo>
                    <a:pt x="153" y="1885"/>
                  </a:lnTo>
                  <a:lnTo>
                    <a:pt x="153" y="1985"/>
                  </a:lnTo>
                  <a:cubicBezTo>
                    <a:pt x="123" y="2107"/>
                    <a:pt x="123" y="2237"/>
                    <a:pt x="153" y="2337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53" y="2237"/>
                  </a:lnTo>
                  <a:lnTo>
                    <a:pt x="284" y="2460"/>
                  </a:lnTo>
                  <a:lnTo>
                    <a:pt x="314" y="2237"/>
                  </a:lnTo>
                  <a:cubicBezTo>
                    <a:pt x="314" y="2107"/>
                    <a:pt x="284" y="1985"/>
                    <a:pt x="284" y="1854"/>
                  </a:cubicBezTo>
                  <a:lnTo>
                    <a:pt x="314" y="1824"/>
                  </a:lnTo>
                  <a:cubicBezTo>
                    <a:pt x="314" y="1663"/>
                    <a:pt x="345" y="1533"/>
                    <a:pt x="345" y="1379"/>
                  </a:cubicBezTo>
                  <a:cubicBezTo>
                    <a:pt x="345" y="1693"/>
                    <a:pt x="383" y="1985"/>
                    <a:pt x="445" y="2268"/>
                  </a:cubicBezTo>
                  <a:lnTo>
                    <a:pt x="506" y="2268"/>
                  </a:lnTo>
                  <a:cubicBezTo>
                    <a:pt x="475" y="2015"/>
                    <a:pt x="475" y="1724"/>
                    <a:pt x="506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67" y="866"/>
                  </a:lnTo>
                  <a:cubicBezTo>
                    <a:pt x="697" y="1379"/>
                    <a:pt x="697" y="1916"/>
                    <a:pt x="697" y="2398"/>
                  </a:cubicBezTo>
                  <a:lnTo>
                    <a:pt x="766" y="2398"/>
                  </a:lnTo>
                  <a:cubicBezTo>
                    <a:pt x="797" y="1985"/>
                    <a:pt x="797" y="1533"/>
                    <a:pt x="797" y="1088"/>
                  </a:cubicBezTo>
                  <a:lnTo>
                    <a:pt x="889" y="2368"/>
                  </a:lnTo>
                  <a:lnTo>
                    <a:pt x="958" y="2368"/>
                  </a:lnTo>
                  <a:cubicBezTo>
                    <a:pt x="989" y="1916"/>
                    <a:pt x="989" y="1441"/>
                    <a:pt x="989" y="958"/>
                  </a:cubicBezTo>
                  <a:cubicBezTo>
                    <a:pt x="989" y="1088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8"/>
                  </a:lnTo>
                  <a:lnTo>
                    <a:pt x="1080" y="2429"/>
                  </a:lnTo>
                  <a:cubicBezTo>
                    <a:pt x="1080" y="2398"/>
                    <a:pt x="1080" y="2368"/>
                    <a:pt x="1111" y="2337"/>
                  </a:cubicBezTo>
                  <a:lnTo>
                    <a:pt x="1149" y="2337"/>
                  </a:lnTo>
                  <a:lnTo>
                    <a:pt x="1149" y="2145"/>
                  </a:lnTo>
                  <a:lnTo>
                    <a:pt x="1149" y="1954"/>
                  </a:lnTo>
                  <a:lnTo>
                    <a:pt x="1149" y="996"/>
                  </a:lnTo>
                  <a:lnTo>
                    <a:pt x="1149" y="927"/>
                  </a:lnTo>
                  <a:cubicBezTo>
                    <a:pt x="1149" y="897"/>
                    <a:pt x="1149" y="835"/>
                    <a:pt x="1180" y="766"/>
                  </a:cubicBezTo>
                  <a:cubicBezTo>
                    <a:pt x="1180" y="958"/>
                    <a:pt x="1211" y="1188"/>
                    <a:pt x="1211" y="1379"/>
                  </a:cubicBezTo>
                  <a:cubicBezTo>
                    <a:pt x="1180" y="1724"/>
                    <a:pt x="1149" y="2076"/>
                    <a:pt x="1180" y="2398"/>
                  </a:cubicBezTo>
                  <a:lnTo>
                    <a:pt x="1211" y="2682"/>
                  </a:lnTo>
                  <a:lnTo>
                    <a:pt x="1241" y="2398"/>
                  </a:lnTo>
                  <a:cubicBezTo>
                    <a:pt x="127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58"/>
                  </a:cubicBezTo>
                  <a:cubicBezTo>
                    <a:pt x="1341" y="1341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83"/>
                  </a:cubicBezTo>
                  <a:lnTo>
                    <a:pt x="1272" y="383"/>
                  </a:lnTo>
                  <a:cubicBezTo>
                    <a:pt x="1272" y="575"/>
                    <a:pt x="1272" y="805"/>
                    <a:pt x="1241" y="1027"/>
                  </a:cubicBezTo>
                  <a:cubicBezTo>
                    <a:pt x="1241" y="805"/>
                    <a:pt x="1211" y="575"/>
                    <a:pt x="1180" y="353"/>
                  </a:cubicBezTo>
                  <a:lnTo>
                    <a:pt x="1180" y="322"/>
                  </a:lnTo>
                  <a:lnTo>
                    <a:pt x="1111" y="353"/>
                  </a:lnTo>
                  <a:lnTo>
                    <a:pt x="1111" y="675"/>
                  </a:lnTo>
                  <a:cubicBezTo>
                    <a:pt x="1111" y="575"/>
                    <a:pt x="1080" y="452"/>
                    <a:pt x="1080" y="322"/>
                  </a:cubicBezTo>
                  <a:lnTo>
                    <a:pt x="1019" y="322"/>
                  </a:lnTo>
                  <a:lnTo>
                    <a:pt x="1050" y="897"/>
                  </a:lnTo>
                  <a:cubicBezTo>
                    <a:pt x="1019" y="705"/>
                    <a:pt x="989" y="514"/>
                    <a:pt x="958" y="291"/>
                  </a:cubicBezTo>
                  <a:lnTo>
                    <a:pt x="889" y="322"/>
                  </a:lnTo>
                  <a:cubicBezTo>
                    <a:pt x="920" y="805"/>
                    <a:pt x="920" y="1310"/>
                    <a:pt x="920" y="1824"/>
                  </a:cubicBezTo>
                  <a:lnTo>
                    <a:pt x="766" y="192"/>
                  </a:lnTo>
                  <a:lnTo>
                    <a:pt x="697" y="192"/>
                  </a:lnTo>
                  <a:cubicBezTo>
                    <a:pt x="728" y="422"/>
                    <a:pt x="728" y="675"/>
                    <a:pt x="728" y="927"/>
                  </a:cubicBezTo>
                  <a:cubicBezTo>
                    <a:pt x="697" y="705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58"/>
                  </a:lnTo>
                  <a:cubicBezTo>
                    <a:pt x="575" y="736"/>
                    <a:pt x="537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75" y="1249"/>
                    <a:pt x="445" y="1410"/>
                  </a:cubicBezTo>
                  <a:lnTo>
                    <a:pt x="445" y="1693"/>
                  </a:lnTo>
                  <a:cubicBezTo>
                    <a:pt x="414" y="1471"/>
                    <a:pt x="414" y="1249"/>
                    <a:pt x="414" y="1027"/>
                  </a:cubicBezTo>
                  <a:lnTo>
                    <a:pt x="414" y="927"/>
                  </a:lnTo>
                  <a:cubicBezTo>
                    <a:pt x="445" y="705"/>
                    <a:pt x="445" y="483"/>
                    <a:pt x="383" y="261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8626925" y="4325178"/>
              <a:ext cx="53896" cy="200058"/>
            </a:xfrm>
            <a:custGeom>
              <a:avLst/>
              <a:gdLst/>
              <a:ahLst/>
              <a:cxnLst/>
              <a:rect l="l" t="t" r="r" b="b"/>
              <a:pathLst>
                <a:path w="576" h="2138" extrusionOk="0">
                  <a:moveTo>
                    <a:pt x="230" y="705"/>
                  </a:moveTo>
                  <a:cubicBezTo>
                    <a:pt x="261" y="1057"/>
                    <a:pt x="261" y="1402"/>
                    <a:pt x="230" y="1724"/>
                  </a:cubicBezTo>
                  <a:lnTo>
                    <a:pt x="230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230" y="927"/>
                    <a:pt x="230" y="705"/>
                  </a:cubicBezTo>
                  <a:close/>
                  <a:moveTo>
                    <a:pt x="322" y="0"/>
                  </a:moveTo>
                  <a:lnTo>
                    <a:pt x="261" y="100"/>
                  </a:lnTo>
                  <a:cubicBezTo>
                    <a:pt x="261" y="130"/>
                    <a:pt x="261" y="161"/>
                    <a:pt x="230" y="192"/>
                  </a:cubicBezTo>
                  <a:lnTo>
                    <a:pt x="230" y="100"/>
                  </a:lnTo>
                  <a:lnTo>
                    <a:pt x="161" y="100"/>
                  </a:lnTo>
                  <a:lnTo>
                    <a:pt x="161" y="444"/>
                  </a:lnTo>
                  <a:cubicBezTo>
                    <a:pt x="100" y="736"/>
                    <a:pt x="100" y="1057"/>
                    <a:pt x="100" y="1371"/>
                  </a:cubicBezTo>
                  <a:lnTo>
                    <a:pt x="100" y="1402"/>
                  </a:lnTo>
                  <a:cubicBezTo>
                    <a:pt x="70" y="1594"/>
                    <a:pt x="39" y="1785"/>
                    <a:pt x="1" y="1946"/>
                  </a:cubicBezTo>
                  <a:lnTo>
                    <a:pt x="70" y="1977"/>
                  </a:lnTo>
                  <a:cubicBezTo>
                    <a:pt x="70" y="1915"/>
                    <a:pt x="100" y="1854"/>
                    <a:pt x="100" y="1823"/>
                  </a:cubicBezTo>
                  <a:lnTo>
                    <a:pt x="100" y="1823"/>
                  </a:lnTo>
                  <a:cubicBezTo>
                    <a:pt x="100" y="1915"/>
                    <a:pt x="100" y="2015"/>
                    <a:pt x="70" y="2107"/>
                  </a:cubicBezTo>
                  <a:lnTo>
                    <a:pt x="131" y="2107"/>
                  </a:lnTo>
                  <a:cubicBezTo>
                    <a:pt x="161" y="2076"/>
                    <a:pt x="161" y="2015"/>
                    <a:pt x="161" y="1977"/>
                  </a:cubicBezTo>
                  <a:lnTo>
                    <a:pt x="192" y="2138"/>
                  </a:lnTo>
                  <a:lnTo>
                    <a:pt x="261" y="2138"/>
                  </a:lnTo>
                  <a:cubicBezTo>
                    <a:pt x="322" y="1532"/>
                    <a:pt x="322" y="927"/>
                    <a:pt x="261" y="353"/>
                  </a:cubicBezTo>
                  <a:cubicBezTo>
                    <a:pt x="261" y="322"/>
                    <a:pt x="261" y="291"/>
                    <a:pt x="292" y="253"/>
                  </a:cubicBezTo>
                  <a:cubicBezTo>
                    <a:pt x="322" y="705"/>
                    <a:pt x="322" y="1149"/>
                    <a:pt x="322" y="1594"/>
                  </a:cubicBezTo>
                  <a:cubicBezTo>
                    <a:pt x="322" y="1724"/>
                    <a:pt x="353" y="1854"/>
                    <a:pt x="353" y="1977"/>
                  </a:cubicBezTo>
                  <a:lnTo>
                    <a:pt x="422" y="1977"/>
                  </a:lnTo>
                  <a:cubicBezTo>
                    <a:pt x="422" y="1854"/>
                    <a:pt x="422" y="1724"/>
                    <a:pt x="384" y="1594"/>
                  </a:cubicBezTo>
                  <a:cubicBezTo>
                    <a:pt x="422" y="1249"/>
                    <a:pt x="422" y="866"/>
                    <a:pt x="453" y="513"/>
                  </a:cubicBezTo>
                  <a:lnTo>
                    <a:pt x="453" y="866"/>
                  </a:lnTo>
                  <a:cubicBezTo>
                    <a:pt x="453" y="1280"/>
                    <a:pt x="453" y="1663"/>
                    <a:pt x="483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61"/>
                  </a:lnTo>
                  <a:lnTo>
                    <a:pt x="514" y="161"/>
                  </a:lnTo>
                  <a:cubicBezTo>
                    <a:pt x="514" y="253"/>
                    <a:pt x="514" y="322"/>
                    <a:pt x="483" y="414"/>
                  </a:cubicBezTo>
                  <a:lnTo>
                    <a:pt x="483" y="100"/>
                  </a:lnTo>
                  <a:lnTo>
                    <a:pt x="422" y="100"/>
                  </a:lnTo>
                  <a:cubicBezTo>
                    <a:pt x="384" y="253"/>
                    <a:pt x="384" y="444"/>
                    <a:pt x="353" y="636"/>
                  </a:cubicBezTo>
                  <a:cubicBezTo>
                    <a:pt x="353" y="483"/>
                    <a:pt x="353" y="291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8674927" y="4516528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45"/>
                    <a:pt x="1403" y="575"/>
                    <a:pt x="1403" y="606"/>
                  </a:cubicBezTo>
                  <a:lnTo>
                    <a:pt x="1403" y="736"/>
                  </a:lnTo>
                  <a:cubicBezTo>
                    <a:pt x="1403" y="667"/>
                    <a:pt x="1372" y="606"/>
                    <a:pt x="1372" y="545"/>
                  </a:cubicBezTo>
                  <a:close/>
                  <a:moveTo>
                    <a:pt x="1594" y="476"/>
                  </a:moveTo>
                  <a:lnTo>
                    <a:pt x="1594" y="476"/>
                  </a:lnTo>
                  <a:cubicBezTo>
                    <a:pt x="1633" y="667"/>
                    <a:pt x="1633" y="859"/>
                    <a:pt x="1633" y="1050"/>
                  </a:cubicBezTo>
                  <a:cubicBezTo>
                    <a:pt x="1594" y="859"/>
                    <a:pt x="1564" y="667"/>
                    <a:pt x="1594" y="476"/>
                  </a:cubicBezTo>
                  <a:close/>
                  <a:moveTo>
                    <a:pt x="1594" y="1180"/>
                  </a:moveTo>
                  <a:cubicBezTo>
                    <a:pt x="1594" y="1242"/>
                    <a:pt x="1594" y="1272"/>
                    <a:pt x="1633" y="1311"/>
                  </a:cubicBezTo>
                  <a:cubicBezTo>
                    <a:pt x="1594" y="1372"/>
                    <a:pt x="1594" y="1464"/>
                    <a:pt x="1594" y="1533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36"/>
                    <a:pt x="1855" y="736"/>
                  </a:cubicBezTo>
                  <a:lnTo>
                    <a:pt x="1855" y="859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9"/>
                    <a:pt x="1786" y="767"/>
                    <a:pt x="1786" y="414"/>
                  </a:cubicBezTo>
                  <a:close/>
                  <a:moveTo>
                    <a:pt x="1311" y="545"/>
                  </a:moveTo>
                  <a:lnTo>
                    <a:pt x="1311" y="545"/>
                  </a:lnTo>
                  <a:cubicBezTo>
                    <a:pt x="1372" y="958"/>
                    <a:pt x="1372" y="1403"/>
                    <a:pt x="1280" y="1816"/>
                  </a:cubicBezTo>
                  <a:lnTo>
                    <a:pt x="1250" y="1533"/>
                  </a:lnTo>
                  <a:lnTo>
                    <a:pt x="1311" y="545"/>
                  </a:lnTo>
                  <a:close/>
                  <a:moveTo>
                    <a:pt x="1119" y="1"/>
                  </a:moveTo>
                  <a:lnTo>
                    <a:pt x="1089" y="284"/>
                  </a:lnTo>
                  <a:lnTo>
                    <a:pt x="1058" y="284"/>
                  </a:lnTo>
                  <a:lnTo>
                    <a:pt x="1058" y="476"/>
                  </a:lnTo>
                  <a:cubicBezTo>
                    <a:pt x="1020" y="667"/>
                    <a:pt x="989" y="889"/>
                    <a:pt x="959" y="1119"/>
                  </a:cubicBezTo>
                  <a:cubicBezTo>
                    <a:pt x="959" y="928"/>
                    <a:pt x="959" y="736"/>
                    <a:pt x="928" y="506"/>
                  </a:cubicBezTo>
                  <a:lnTo>
                    <a:pt x="867" y="506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59"/>
                    <a:pt x="767" y="575"/>
                    <a:pt x="736" y="315"/>
                  </a:cubicBezTo>
                  <a:lnTo>
                    <a:pt x="706" y="93"/>
                  </a:lnTo>
                  <a:lnTo>
                    <a:pt x="675" y="315"/>
                  </a:lnTo>
                  <a:cubicBezTo>
                    <a:pt x="575" y="828"/>
                    <a:pt x="514" y="1341"/>
                    <a:pt x="445" y="1847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67"/>
                    <a:pt x="223" y="1311"/>
                    <a:pt x="162" y="1847"/>
                  </a:cubicBezTo>
                  <a:cubicBezTo>
                    <a:pt x="100" y="1272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28"/>
                    <a:pt x="62" y="1502"/>
                    <a:pt x="131" y="2138"/>
                  </a:cubicBezTo>
                  <a:lnTo>
                    <a:pt x="162" y="2421"/>
                  </a:lnTo>
                  <a:lnTo>
                    <a:pt x="192" y="2138"/>
                  </a:lnTo>
                  <a:cubicBezTo>
                    <a:pt x="254" y="1724"/>
                    <a:pt x="292" y="1311"/>
                    <a:pt x="292" y="889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81"/>
                    <a:pt x="706" y="545"/>
                  </a:cubicBezTo>
                  <a:cubicBezTo>
                    <a:pt x="736" y="1081"/>
                    <a:pt x="767" y="1625"/>
                    <a:pt x="798" y="2169"/>
                  </a:cubicBezTo>
                  <a:lnTo>
                    <a:pt x="867" y="2169"/>
                  </a:lnTo>
                  <a:cubicBezTo>
                    <a:pt x="867" y="2077"/>
                    <a:pt x="897" y="1977"/>
                    <a:pt x="897" y="1885"/>
                  </a:cubicBezTo>
                  <a:lnTo>
                    <a:pt x="897" y="1946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6"/>
                  </a:lnTo>
                  <a:cubicBezTo>
                    <a:pt x="959" y="1755"/>
                    <a:pt x="989" y="1563"/>
                    <a:pt x="1020" y="1372"/>
                  </a:cubicBezTo>
                  <a:cubicBezTo>
                    <a:pt x="1058" y="1242"/>
                    <a:pt x="1089" y="1150"/>
                    <a:pt x="1089" y="1020"/>
                  </a:cubicBezTo>
                  <a:lnTo>
                    <a:pt x="1089" y="1563"/>
                  </a:lnTo>
                  <a:cubicBezTo>
                    <a:pt x="1089" y="1724"/>
                    <a:pt x="1058" y="1916"/>
                    <a:pt x="1058" y="2077"/>
                  </a:cubicBezTo>
                  <a:lnTo>
                    <a:pt x="1119" y="2077"/>
                  </a:lnTo>
                  <a:cubicBezTo>
                    <a:pt x="1150" y="1916"/>
                    <a:pt x="1150" y="1755"/>
                    <a:pt x="1150" y="1563"/>
                  </a:cubicBezTo>
                  <a:cubicBezTo>
                    <a:pt x="1150" y="1502"/>
                    <a:pt x="1181" y="1433"/>
                    <a:pt x="1181" y="1372"/>
                  </a:cubicBezTo>
                  <a:lnTo>
                    <a:pt x="1181" y="1533"/>
                  </a:lnTo>
                  <a:lnTo>
                    <a:pt x="1181" y="1625"/>
                  </a:lnTo>
                  <a:cubicBezTo>
                    <a:pt x="1181" y="1816"/>
                    <a:pt x="1150" y="2008"/>
                    <a:pt x="1181" y="2169"/>
                  </a:cubicBezTo>
                  <a:lnTo>
                    <a:pt x="1211" y="2330"/>
                  </a:lnTo>
                  <a:lnTo>
                    <a:pt x="1250" y="2199"/>
                  </a:lnTo>
                  <a:lnTo>
                    <a:pt x="1280" y="2490"/>
                  </a:lnTo>
                  <a:lnTo>
                    <a:pt x="1311" y="2199"/>
                  </a:lnTo>
                  <a:cubicBezTo>
                    <a:pt x="1372" y="1724"/>
                    <a:pt x="1441" y="1242"/>
                    <a:pt x="1472" y="797"/>
                  </a:cubicBezTo>
                  <a:cubicBezTo>
                    <a:pt x="1502" y="928"/>
                    <a:pt x="1502" y="1050"/>
                    <a:pt x="1502" y="1211"/>
                  </a:cubicBezTo>
                  <a:lnTo>
                    <a:pt x="1502" y="1502"/>
                  </a:lnTo>
                  <a:cubicBezTo>
                    <a:pt x="1472" y="1694"/>
                    <a:pt x="1472" y="1916"/>
                    <a:pt x="1502" y="2107"/>
                  </a:cubicBezTo>
                  <a:lnTo>
                    <a:pt x="1531" y="2284"/>
                  </a:lnTo>
                  <a:lnTo>
                    <a:pt x="1502" y="2460"/>
                  </a:lnTo>
                  <a:lnTo>
                    <a:pt x="1594" y="2199"/>
                  </a:lnTo>
                  <a:cubicBezTo>
                    <a:pt x="1633" y="2008"/>
                    <a:pt x="1663" y="1847"/>
                    <a:pt x="1694" y="1655"/>
                  </a:cubicBezTo>
                  <a:cubicBezTo>
                    <a:pt x="1725" y="1786"/>
                    <a:pt x="1725" y="1916"/>
                    <a:pt x="1725" y="2038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7"/>
                    <a:pt x="1755" y="2077"/>
                    <a:pt x="1786" y="2038"/>
                  </a:cubicBezTo>
                  <a:lnTo>
                    <a:pt x="1855" y="1341"/>
                  </a:lnTo>
                  <a:lnTo>
                    <a:pt x="1855" y="1755"/>
                  </a:lnTo>
                  <a:cubicBezTo>
                    <a:pt x="1824" y="1885"/>
                    <a:pt x="1824" y="2008"/>
                    <a:pt x="1786" y="2169"/>
                  </a:cubicBezTo>
                  <a:lnTo>
                    <a:pt x="1855" y="2169"/>
                  </a:lnTo>
                  <a:cubicBezTo>
                    <a:pt x="1885" y="2038"/>
                    <a:pt x="1885" y="1885"/>
                    <a:pt x="1916" y="1755"/>
                  </a:cubicBezTo>
                  <a:cubicBezTo>
                    <a:pt x="1947" y="1242"/>
                    <a:pt x="1977" y="736"/>
                    <a:pt x="1977" y="253"/>
                  </a:cubicBezTo>
                  <a:lnTo>
                    <a:pt x="1916" y="223"/>
                  </a:lnTo>
                  <a:lnTo>
                    <a:pt x="1885" y="545"/>
                  </a:lnTo>
                  <a:cubicBezTo>
                    <a:pt x="1885" y="445"/>
                    <a:pt x="1855" y="353"/>
                    <a:pt x="1786" y="253"/>
                  </a:cubicBezTo>
                  <a:lnTo>
                    <a:pt x="1725" y="161"/>
                  </a:lnTo>
                  <a:lnTo>
                    <a:pt x="1725" y="284"/>
                  </a:lnTo>
                  <a:cubicBezTo>
                    <a:pt x="1725" y="545"/>
                    <a:pt x="1694" y="828"/>
                    <a:pt x="1694" y="1081"/>
                  </a:cubicBezTo>
                  <a:cubicBezTo>
                    <a:pt x="1694" y="828"/>
                    <a:pt x="1694" y="575"/>
                    <a:pt x="1663" y="315"/>
                  </a:cubicBezTo>
                  <a:lnTo>
                    <a:pt x="1633" y="192"/>
                  </a:lnTo>
                  <a:lnTo>
                    <a:pt x="1594" y="315"/>
                  </a:lnTo>
                  <a:cubicBezTo>
                    <a:pt x="1564" y="384"/>
                    <a:pt x="1533" y="445"/>
                    <a:pt x="1533" y="545"/>
                  </a:cubicBezTo>
                  <a:cubicBezTo>
                    <a:pt x="1502" y="476"/>
                    <a:pt x="1502" y="414"/>
                    <a:pt x="1502" y="353"/>
                  </a:cubicBezTo>
                  <a:lnTo>
                    <a:pt x="1441" y="93"/>
                  </a:lnTo>
                  <a:lnTo>
                    <a:pt x="1441" y="353"/>
                  </a:lnTo>
                  <a:cubicBezTo>
                    <a:pt x="1441" y="384"/>
                    <a:pt x="1441" y="414"/>
                    <a:pt x="1403" y="476"/>
                  </a:cubicBezTo>
                  <a:cubicBezTo>
                    <a:pt x="1403" y="414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384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8"/>
                    <a:pt x="1181" y="82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680728" y="4531593"/>
              <a:ext cx="71768" cy="197251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22" y="920"/>
                  </a:moveTo>
                  <a:cubicBezTo>
                    <a:pt x="422" y="1211"/>
                    <a:pt x="383" y="1494"/>
                    <a:pt x="353" y="1785"/>
                  </a:cubicBezTo>
                  <a:lnTo>
                    <a:pt x="353" y="1211"/>
                  </a:lnTo>
                  <a:cubicBezTo>
                    <a:pt x="383" y="1211"/>
                    <a:pt x="383" y="1211"/>
                    <a:pt x="383" y="1180"/>
                  </a:cubicBezTo>
                  <a:lnTo>
                    <a:pt x="383" y="1150"/>
                  </a:lnTo>
                  <a:cubicBezTo>
                    <a:pt x="383" y="1050"/>
                    <a:pt x="422" y="989"/>
                    <a:pt x="422" y="920"/>
                  </a:cubicBezTo>
                  <a:close/>
                  <a:moveTo>
                    <a:pt x="322" y="0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54"/>
                  </a:lnTo>
                  <a:lnTo>
                    <a:pt x="100" y="154"/>
                  </a:lnTo>
                  <a:lnTo>
                    <a:pt x="100" y="192"/>
                  </a:lnTo>
                  <a:cubicBezTo>
                    <a:pt x="100" y="345"/>
                    <a:pt x="69" y="506"/>
                    <a:pt x="69" y="667"/>
                  </a:cubicBezTo>
                  <a:cubicBezTo>
                    <a:pt x="69" y="698"/>
                    <a:pt x="69" y="767"/>
                    <a:pt x="38" y="797"/>
                  </a:cubicBezTo>
                  <a:cubicBezTo>
                    <a:pt x="0" y="1180"/>
                    <a:pt x="0" y="1563"/>
                    <a:pt x="38" y="1946"/>
                  </a:cubicBezTo>
                  <a:lnTo>
                    <a:pt x="100" y="1946"/>
                  </a:lnTo>
                  <a:cubicBezTo>
                    <a:pt x="69" y="1563"/>
                    <a:pt x="69" y="1180"/>
                    <a:pt x="100" y="797"/>
                  </a:cubicBezTo>
                  <a:cubicBezTo>
                    <a:pt x="130" y="767"/>
                    <a:pt x="130" y="728"/>
                    <a:pt x="130" y="698"/>
                  </a:cubicBezTo>
                  <a:cubicBezTo>
                    <a:pt x="161" y="1050"/>
                    <a:pt x="192" y="1372"/>
                    <a:pt x="230" y="1724"/>
                  </a:cubicBezTo>
                  <a:lnTo>
                    <a:pt x="261" y="1724"/>
                  </a:lnTo>
                  <a:cubicBezTo>
                    <a:pt x="261" y="1785"/>
                    <a:pt x="261" y="1847"/>
                    <a:pt x="291" y="1916"/>
                  </a:cubicBezTo>
                  <a:lnTo>
                    <a:pt x="353" y="2107"/>
                  </a:lnTo>
                  <a:lnTo>
                    <a:pt x="353" y="1916"/>
                  </a:lnTo>
                  <a:lnTo>
                    <a:pt x="383" y="1916"/>
                  </a:lnTo>
                  <a:cubicBezTo>
                    <a:pt x="483" y="1563"/>
                    <a:pt x="544" y="1180"/>
                    <a:pt x="544" y="797"/>
                  </a:cubicBezTo>
                  <a:lnTo>
                    <a:pt x="544" y="1111"/>
                  </a:lnTo>
                  <a:cubicBezTo>
                    <a:pt x="513" y="1402"/>
                    <a:pt x="483" y="1655"/>
                    <a:pt x="513" y="1916"/>
                  </a:cubicBezTo>
                  <a:lnTo>
                    <a:pt x="575" y="1916"/>
                  </a:lnTo>
                  <a:cubicBezTo>
                    <a:pt x="613" y="1655"/>
                    <a:pt x="613" y="1402"/>
                    <a:pt x="613" y="1111"/>
                  </a:cubicBezTo>
                  <a:lnTo>
                    <a:pt x="644" y="1081"/>
                  </a:lnTo>
                  <a:cubicBezTo>
                    <a:pt x="644" y="1019"/>
                    <a:pt x="644" y="958"/>
                    <a:pt x="674" y="889"/>
                  </a:cubicBezTo>
                  <a:cubicBezTo>
                    <a:pt x="736" y="636"/>
                    <a:pt x="766" y="414"/>
                    <a:pt x="736" y="154"/>
                  </a:cubicBezTo>
                  <a:lnTo>
                    <a:pt x="736" y="154"/>
                  </a:lnTo>
                  <a:lnTo>
                    <a:pt x="674" y="192"/>
                  </a:lnTo>
                  <a:cubicBezTo>
                    <a:pt x="705" y="414"/>
                    <a:pt x="674" y="636"/>
                    <a:pt x="613" y="859"/>
                  </a:cubicBezTo>
                  <a:cubicBezTo>
                    <a:pt x="613" y="636"/>
                    <a:pt x="575" y="445"/>
                    <a:pt x="544" y="253"/>
                  </a:cubicBezTo>
                  <a:lnTo>
                    <a:pt x="513" y="253"/>
                  </a:lnTo>
                  <a:lnTo>
                    <a:pt x="513" y="92"/>
                  </a:lnTo>
                  <a:lnTo>
                    <a:pt x="452" y="92"/>
                  </a:lnTo>
                  <a:cubicBezTo>
                    <a:pt x="452" y="315"/>
                    <a:pt x="422" y="537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8854208" y="4295048"/>
              <a:ext cx="134834" cy="250961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3" y="452"/>
                  </a:moveTo>
                  <a:lnTo>
                    <a:pt x="253" y="514"/>
                  </a:lnTo>
                  <a:cubicBezTo>
                    <a:pt x="253" y="575"/>
                    <a:pt x="253" y="613"/>
                    <a:pt x="222" y="644"/>
                  </a:cubicBezTo>
                  <a:cubicBezTo>
                    <a:pt x="222" y="575"/>
                    <a:pt x="253" y="514"/>
                    <a:pt x="253" y="452"/>
                  </a:cubicBezTo>
                  <a:close/>
                  <a:moveTo>
                    <a:pt x="1119" y="353"/>
                  </a:moveTo>
                  <a:lnTo>
                    <a:pt x="1119" y="675"/>
                  </a:lnTo>
                  <a:cubicBezTo>
                    <a:pt x="1090" y="583"/>
                    <a:pt x="1088" y="472"/>
                    <a:pt x="1088" y="353"/>
                  </a:cubicBezTo>
                  <a:close/>
                  <a:moveTo>
                    <a:pt x="353" y="452"/>
                  </a:moveTo>
                  <a:lnTo>
                    <a:pt x="353" y="927"/>
                  </a:lnTo>
                  <a:cubicBezTo>
                    <a:pt x="353" y="805"/>
                    <a:pt x="353" y="644"/>
                    <a:pt x="322" y="514"/>
                  </a:cubicBezTo>
                  <a:cubicBezTo>
                    <a:pt x="322" y="514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1027"/>
                    <a:pt x="291" y="1310"/>
                    <a:pt x="253" y="1602"/>
                  </a:cubicBezTo>
                  <a:cubicBezTo>
                    <a:pt x="253" y="1502"/>
                    <a:pt x="222" y="1410"/>
                    <a:pt x="222" y="1280"/>
                  </a:cubicBezTo>
                  <a:lnTo>
                    <a:pt x="222" y="835"/>
                  </a:lnTo>
                  <a:cubicBezTo>
                    <a:pt x="253" y="805"/>
                    <a:pt x="253" y="766"/>
                    <a:pt x="291" y="705"/>
                  </a:cubicBezTo>
                  <a:close/>
                  <a:moveTo>
                    <a:pt x="1149" y="766"/>
                  </a:moveTo>
                  <a:cubicBezTo>
                    <a:pt x="1180" y="958"/>
                    <a:pt x="1211" y="1188"/>
                    <a:pt x="1211" y="1379"/>
                  </a:cubicBezTo>
                  <a:cubicBezTo>
                    <a:pt x="1180" y="1552"/>
                    <a:pt x="1157" y="1726"/>
                    <a:pt x="1149" y="1898"/>
                  </a:cubicBezTo>
                  <a:lnTo>
                    <a:pt x="1149" y="1898"/>
                  </a:lnTo>
                  <a:cubicBezTo>
                    <a:pt x="1149" y="1595"/>
                    <a:pt x="1147" y="1292"/>
                    <a:pt x="1119" y="996"/>
                  </a:cubicBezTo>
                  <a:lnTo>
                    <a:pt x="1119" y="927"/>
                  </a:lnTo>
                  <a:cubicBezTo>
                    <a:pt x="1149" y="897"/>
                    <a:pt x="1149" y="835"/>
                    <a:pt x="1149" y="76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22"/>
                    <a:pt x="61" y="575"/>
                    <a:pt x="100" y="736"/>
                  </a:cubicBezTo>
                  <a:lnTo>
                    <a:pt x="61" y="1280"/>
                  </a:lnTo>
                  <a:lnTo>
                    <a:pt x="61" y="230"/>
                  </a:lnTo>
                  <a:lnTo>
                    <a:pt x="0" y="230"/>
                  </a:lnTo>
                  <a:lnTo>
                    <a:pt x="0" y="2590"/>
                  </a:lnTo>
                  <a:lnTo>
                    <a:pt x="61" y="2368"/>
                  </a:lnTo>
                  <a:cubicBezTo>
                    <a:pt x="100" y="2207"/>
                    <a:pt x="130" y="2046"/>
                    <a:pt x="130" y="1916"/>
                  </a:cubicBezTo>
                  <a:lnTo>
                    <a:pt x="130" y="1218"/>
                  </a:lnTo>
                  <a:cubicBezTo>
                    <a:pt x="130" y="1249"/>
                    <a:pt x="161" y="1310"/>
                    <a:pt x="161" y="1379"/>
                  </a:cubicBezTo>
                  <a:lnTo>
                    <a:pt x="161" y="1854"/>
                  </a:lnTo>
                  <a:lnTo>
                    <a:pt x="130" y="1985"/>
                  </a:lnTo>
                  <a:cubicBezTo>
                    <a:pt x="130" y="2107"/>
                    <a:pt x="130" y="2237"/>
                    <a:pt x="161" y="2337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91" y="2460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824"/>
                  </a:lnTo>
                  <a:cubicBezTo>
                    <a:pt x="322" y="1663"/>
                    <a:pt x="353" y="1533"/>
                    <a:pt x="353" y="1379"/>
                  </a:cubicBezTo>
                  <a:cubicBezTo>
                    <a:pt x="353" y="1663"/>
                    <a:pt x="383" y="1985"/>
                    <a:pt x="414" y="2268"/>
                  </a:cubicBezTo>
                  <a:lnTo>
                    <a:pt x="483" y="2268"/>
                  </a:lnTo>
                  <a:cubicBezTo>
                    <a:pt x="483" y="2015"/>
                    <a:pt x="483" y="1724"/>
                    <a:pt x="513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36" y="866"/>
                  </a:lnTo>
                  <a:cubicBezTo>
                    <a:pt x="705" y="1379"/>
                    <a:pt x="705" y="1916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8"/>
                  </a:lnTo>
                  <a:lnTo>
                    <a:pt x="958" y="2368"/>
                  </a:lnTo>
                  <a:cubicBezTo>
                    <a:pt x="958" y="1916"/>
                    <a:pt x="988" y="1441"/>
                    <a:pt x="958" y="958"/>
                  </a:cubicBezTo>
                  <a:lnTo>
                    <a:pt x="958" y="958"/>
                  </a:lnTo>
                  <a:cubicBezTo>
                    <a:pt x="988" y="1088"/>
                    <a:pt x="988" y="1218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8"/>
                  </a:lnTo>
                  <a:lnTo>
                    <a:pt x="1057" y="2429"/>
                  </a:lnTo>
                  <a:cubicBezTo>
                    <a:pt x="1088" y="2398"/>
                    <a:pt x="1088" y="2368"/>
                    <a:pt x="1088" y="2337"/>
                  </a:cubicBezTo>
                  <a:lnTo>
                    <a:pt x="1149" y="2337"/>
                  </a:lnTo>
                  <a:lnTo>
                    <a:pt x="1119" y="2145"/>
                  </a:lnTo>
                  <a:cubicBezTo>
                    <a:pt x="1136" y="2107"/>
                    <a:pt x="1143" y="2071"/>
                    <a:pt x="1147" y="2036"/>
                  </a:cubicBezTo>
                  <a:lnTo>
                    <a:pt x="1147" y="2036"/>
                  </a:lnTo>
                  <a:cubicBezTo>
                    <a:pt x="1147" y="2160"/>
                    <a:pt x="1158" y="2281"/>
                    <a:pt x="1180" y="2398"/>
                  </a:cubicBezTo>
                  <a:lnTo>
                    <a:pt x="1211" y="2682"/>
                  </a:lnTo>
                  <a:lnTo>
                    <a:pt x="1249" y="2398"/>
                  </a:lnTo>
                  <a:cubicBezTo>
                    <a:pt x="1280" y="2076"/>
                    <a:pt x="1280" y="1724"/>
                    <a:pt x="1280" y="1410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83"/>
                  </a:cubicBezTo>
                  <a:lnTo>
                    <a:pt x="1280" y="383"/>
                  </a:lnTo>
                  <a:cubicBezTo>
                    <a:pt x="1280" y="575"/>
                    <a:pt x="1280" y="805"/>
                    <a:pt x="1249" y="1027"/>
                  </a:cubicBezTo>
                  <a:cubicBezTo>
                    <a:pt x="1249" y="805"/>
                    <a:pt x="1211" y="575"/>
                    <a:pt x="1180" y="353"/>
                  </a:cubicBezTo>
                  <a:lnTo>
                    <a:pt x="1149" y="322"/>
                  </a:lnTo>
                  <a:lnTo>
                    <a:pt x="1088" y="353"/>
                  </a:lnTo>
                  <a:lnTo>
                    <a:pt x="1088" y="353"/>
                  </a:lnTo>
                  <a:cubicBezTo>
                    <a:pt x="1088" y="343"/>
                    <a:pt x="1088" y="332"/>
                    <a:pt x="1088" y="322"/>
                  </a:cubicBezTo>
                  <a:lnTo>
                    <a:pt x="1019" y="322"/>
                  </a:lnTo>
                  <a:lnTo>
                    <a:pt x="1019" y="897"/>
                  </a:lnTo>
                  <a:cubicBezTo>
                    <a:pt x="1019" y="705"/>
                    <a:pt x="988" y="514"/>
                    <a:pt x="958" y="291"/>
                  </a:cubicBezTo>
                  <a:lnTo>
                    <a:pt x="896" y="322"/>
                  </a:lnTo>
                  <a:cubicBezTo>
                    <a:pt x="927" y="805"/>
                    <a:pt x="927" y="1310"/>
                    <a:pt x="896" y="1824"/>
                  </a:cubicBezTo>
                  <a:lnTo>
                    <a:pt x="766" y="192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705" y="705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33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513" y="291"/>
                  </a:cubicBezTo>
                  <a:lnTo>
                    <a:pt x="444" y="291"/>
                  </a:lnTo>
                  <a:lnTo>
                    <a:pt x="483" y="958"/>
                  </a:lnTo>
                  <a:cubicBezTo>
                    <a:pt x="483" y="1088"/>
                    <a:pt x="444" y="1249"/>
                    <a:pt x="444" y="1410"/>
                  </a:cubicBezTo>
                  <a:cubicBezTo>
                    <a:pt x="444" y="1502"/>
                    <a:pt x="444" y="1602"/>
                    <a:pt x="414" y="1693"/>
                  </a:cubicBezTo>
                  <a:lnTo>
                    <a:pt x="414" y="1027"/>
                  </a:lnTo>
                  <a:lnTo>
                    <a:pt x="414" y="927"/>
                  </a:lnTo>
                  <a:cubicBezTo>
                    <a:pt x="414" y="705"/>
                    <a:pt x="444" y="483"/>
                    <a:pt x="353" y="261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76785" y="4325178"/>
              <a:ext cx="53803" cy="200058"/>
            </a:xfrm>
            <a:custGeom>
              <a:avLst/>
              <a:gdLst/>
              <a:ahLst/>
              <a:cxnLst/>
              <a:rect l="l" t="t" r="r" b="b"/>
              <a:pathLst>
                <a:path w="575" h="2138" extrusionOk="0">
                  <a:moveTo>
                    <a:pt x="253" y="253"/>
                  </a:moveTo>
                  <a:cubicBezTo>
                    <a:pt x="260" y="352"/>
                    <a:pt x="267" y="451"/>
                    <a:pt x="274" y="550"/>
                  </a:cubicBezTo>
                  <a:lnTo>
                    <a:pt x="274" y="550"/>
                  </a:lnTo>
                  <a:cubicBezTo>
                    <a:pt x="268" y="484"/>
                    <a:pt x="261" y="418"/>
                    <a:pt x="253" y="353"/>
                  </a:cubicBezTo>
                  <a:lnTo>
                    <a:pt x="253" y="253"/>
                  </a:lnTo>
                  <a:close/>
                  <a:moveTo>
                    <a:pt x="222" y="705"/>
                  </a:moveTo>
                  <a:lnTo>
                    <a:pt x="222" y="1724"/>
                  </a:lnTo>
                  <a:lnTo>
                    <a:pt x="192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192" y="927"/>
                    <a:pt x="222" y="705"/>
                  </a:cubicBezTo>
                  <a:close/>
                  <a:moveTo>
                    <a:pt x="322" y="0"/>
                  </a:moveTo>
                  <a:lnTo>
                    <a:pt x="253" y="100"/>
                  </a:lnTo>
                  <a:cubicBezTo>
                    <a:pt x="253" y="130"/>
                    <a:pt x="222" y="161"/>
                    <a:pt x="222" y="192"/>
                  </a:cubicBezTo>
                  <a:cubicBezTo>
                    <a:pt x="222" y="161"/>
                    <a:pt x="222" y="130"/>
                    <a:pt x="192" y="100"/>
                  </a:cubicBezTo>
                  <a:lnTo>
                    <a:pt x="130" y="100"/>
                  </a:lnTo>
                  <a:cubicBezTo>
                    <a:pt x="161" y="192"/>
                    <a:pt x="161" y="322"/>
                    <a:pt x="161" y="444"/>
                  </a:cubicBezTo>
                  <a:cubicBezTo>
                    <a:pt x="92" y="736"/>
                    <a:pt x="92" y="1057"/>
                    <a:pt x="92" y="1371"/>
                  </a:cubicBezTo>
                  <a:lnTo>
                    <a:pt x="92" y="1402"/>
                  </a:lnTo>
                  <a:cubicBezTo>
                    <a:pt x="61" y="1594"/>
                    <a:pt x="31" y="1785"/>
                    <a:pt x="0" y="1946"/>
                  </a:cubicBezTo>
                  <a:lnTo>
                    <a:pt x="61" y="1977"/>
                  </a:lnTo>
                  <a:cubicBezTo>
                    <a:pt x="61" y="1915"/>
                    <a:pt x="61" y="1854"/>
                    <a:pt x="92" y="1823"/>
                  </a:cubicBezTo>
                  <a:lnTo>
                    <a:pt x="92" y="1823"/>
                  </a:lnTo>
                  <a:cubicBezTo>
                    <a:pt x="92" y="1915"/>
                    <a:pt x="61" y="2015"/>
                    <a:pt x="61" y="2107"/>
                  </a:cubicBezTo>
                  <a:lnTo>
                    <a:pt x="130" y="2107"/>
                  </a:lnTo>
                  <a:cubicBezTo>
                    <a:pt x="130" y="2076"/>
                    <a:pt x="161" y="2015"/>
                    <a:pt x="161" y="1977"/>
                  </a:cubicBezTo>
                  <a:lnTo>
                    <a:pt x="161" y="2138"/>
                  </a:lnTo>
                  <a:lnTo>
                    <a:pt x="222" y="2138"/>
                  </a:lnTo>
                  <a:cubicBezTo>
                    <a:pt x="293" y="1708"/>
                    <a:pt x="314" y="1278"/>
                    <a:pt x="295" y="859"/>
                  </a:cubicBezTo>
                  <a:lnTo>
                    <a:pt x="295" y="859"/>
                  </a:lnTo>
                  <a:cubicBezTo>
                    <a:pt x="310" y="1105"/>
                    <a:pt x="322" y="1349"/>
                    <a:pt x="322" y="1594"/>
                  </a:cubicBezTo>
                  <a:lnTo>
                    <a:pt x="322" y="1977"/>
                  </a:lnTo>
                  <a:lnTo>
                    <a:pt x="383" y="1977"/>
                  </a:lnTo>
                  <a:lnTo>
                    <a:pt x="383" y="1594"/>
                  </a:lnTo>
                  <a:cubicBezTo>
                    <a:pt x="383" y="1249"/>
                    <a:pt x="414" y="866"/>
                    <a:pt x="414" y="513"/>
                  </a:cubicBezTo>
                  <a:cubicBezTo>
                    <a:pt x="444" y="636"/>
                    <a:pt x="444" y="736"/>
                    <a:pt x="444" y="866"/>
                  </a:cubicBezTo>
                  <a:lnTo>
                    <a:pt x="444" y="2046"/>
                  </a:lnTo>
                  <a:lnTo>
                    <a:pt x="513" y="2046"/>
                  </a:lnTo>
                  <a:cubicBezTo>
                    <a:pt x="544" y="2046"/>
                    <a:pt x="544" y="2015"/>
                    <a:pt x="544" y="1977"/>
                  </a:cubicBezTo>
                  <a:lnTo>
                    <a:pt x="575" y="1977"/>
                  </a:lnTo>
                  <a:lnTo>
                    <a:pt x="575" y="161"/>
                  </a:lnTo>
                  <a:lnTo>
                    <a:pt x="513" y="161"/>
                  </a:lnTo>
                  <a:cubicBezTo>
                    <a:pt x="513" y="253"/>
                    <a:pt x="475" y="322"/>
                    <a:pt x="475" y="414"/>
                  </a:cubicBezTo>
                  <a:cubicBezTo>
                    <a:pt x="475" y="291"/>
                    <a:pt x="475" y="192"/>
                    <a:pt x="444" y="100"/>
                  </a:cubicBezTo>
                  <a:lnTo>
                    <a:pt x="383" y="100"/>
                  </a:lnTo>
                  <a:cubicBezTo>
                    <a:pt x="383" y="253"/>
                    <a:pt x="353" y="444"/>
                    <a:pt x="353" y="636"/>
                  </a:cubicBezTo>
                  <a:cubicBezTo>
                    <a:pt x="353" y="483"/>
                    <a:pt x="322" y="291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7392224" y="4731228"/>
              <a:ext cx="185736" cy="233089"/>
            </a:xfrm>
            <a:custGeom>
              <a:avLst/>
              <a:gdLst/>
              <a:ahLst/>
              <a:cxnLst/>
              <a:rect l="l" t="t" r="r" b="b"/>
              <a:pathLst>
                <a:path w="1985" h="2491" extrusionOk="0">
                  <a:moveTo>
                    <a:pt x="1371" y="545"/>
                  </a:moveTo>
                  <a:cubicBezTo>
                    <a:pt x="1371" y="545"/>
                    <a:pt x="1371" y="575"/>
                    <a:pt x="1410" y="606"/>
                  </a:cubicBezTo>
                  <a:cubicBezTo>
                    <a:pt x="1410" y="636"/>
                    <a:pt x="1410" y="698"/>
                    <a:pt x="1371" y="736"/>
                  </a:cubicBezTo>
                  <a:lnTo>
                    <a:pt x="1371" y="545"/>
                  </a:lnTo>
                  <a:close/>
                  <a:moveTo>
                    <a:pt x="1601" y="476"/>
                  </a:moveTo>
                  <a:cubicBezTo>
                    <a:pt x="1601" y="667"/>
                    <a:pt x="1632" y="859"/>
                    <a:pt x="1601" y="1050"/>
                  </a:cubicBezTo>
                  <a:cubicBezTo>
                    <a:pt x="1563" y="859"/>
                    <a:pt x="1532" y="667"/>
                    <a:pt x="1601" y="476"/>
                  </a:cubicBezTo>
                  <a:close/>
                  <a:moveTo>
                    <a:pt x="1563" y="1180"/>
                  </a:moveTo>
                  <a:cubicBezTo>
                    <a:pt x="1601" y="1242"/>
                    <a:pt x="1601" y="1272"/>
                    <a:pt x="1601" y="1311"/>
                  </a:cubicBezTo>
                  <a:cubicBezTo>
                    <a:pt x="1601" y="1372"/>
                    <a:pt x="1601" y="1464"/>
                    <a:pt x="1563" y="1533"/>
                  </a:cubicBezTo>
                  <a:lnTo>
                    <a:pt x="1563" y="1180"/>
                  </a:lnTo>
                  <a:close/>
                  <a:moveTo>
                    <a:pt x="1793" y="414"/>
                  </a:moveTo>
                  <a:cubicBezTo>
                    <a:pt x="1823" y="506"/>
                    <a:pt x="1823" y="636"/>
                    <a:pt x="1823" y="736"/>
                  </a:cubicBezTo>
                  <a:lnTo>
                    <a:pt x="1823" y="859"/>
                  </a:lnTo>
                  <a:lnTo>
                    <a:pt x="1724" y="1655"/>
                  </a:lnTo>
                  <a:cubicBezTo>
                    <a:pt x="1724" y="1594"/>
                    <a:pt x="1724" y="1533"/>
                    <a:pt x="1693" y="1464"/>
                  </a:cubicBezTo>
                  <a:cubicBezTo>
                    <a:pt x="1754" y="1119"/>
                    <a:pt x="1754" y="767"/>
                    <a:pt x="1793" y="414"/>
                  </a:cubicBezTo>
                  <a:close/>
                  <a:moveTo>
                    <a:pt x="1310" y="545"/>
                  </a:moveTo>
                  <a:lnTo>
                    <a:pt x="1310" y="545"/>
                  </a:lnTo>
                  <a:cubicBezTo>
                    <a:pt x="1371" y="958"/>
                    <a:pt x="1341" y="1403"/>
                    <a:pt x="1280" y="1816"/>
                  </a:cubicBezTo>
                  <a:lnTo>
                    <a:pt x="1249" y="1533"/>
                  </a:lnTo>
                  <a:lnTo>
                    <a:pt x="1310" y="545"/>
                  </a:lnTo>
                  <a:close/>
                  <a:moveTo>
                    <a:pt x="1119" y="1"/>
                  </a:moveTo>
                  <a:lnTo>
                    <a:pt x="1057" y="284"/>
                  </a:lnTo>
                  <a:lnTo>
                    <a:pt x="1027" y="284"/>
                  </a:lnTo>
                  <a:cubicBezTo>
                    <a:pt x="1027" y="353"/>
                    <a:pt x="1027" y="414"/>
                    <a:pt x="1057" y="476"/>
                  </a:cubicBezTo>
                  <a:cubicBezTo>
                    <a:pt x="1027" y="667"/>
                    <a:pt x="988" y="889"/>
                    <a:pt x="927" y="1119"/>
                  </a:cubicBezTo>
                  <a:lnTo>
                    <a:pt x="927" y="506"/>
                  </a:lnTo>
                  <a:lnTo>
                    <a:pt x="866" y="506"/>
                  </a:lnTo>
                  <a:cubicBezTo>
                    <a:pt x="866" y="736"/>
                    <a:pt x="866" y="928"/>
                    <a:pt x="835" y="1150"/>
                  </a:cubicBezTo>
                  <a:lnTo>
                    <a:pt x="797" y="1150"/>
                  </a:lnTo>
                  <a:cubicBezTo>
                    <a:pt x="766" y="859"/>
                    <a:pt x="736" y="575"/>
                    <a:pt x="705" y="315"/>
                  </a:cubicBezTo>
                  <a:lnTo>
                    <a:pt x="674" y="93"/>
                  </a:lnTo>
                  <a:lnTo>
                    <a:pt x="644" y="315"/>
                  </a:lnTo>
                  <a:cubicBezTo>
                    <a:pt x="575" y="828"/>
                    <a:pt x="483" y="1341"/>
                    <a:pt x="414" y="1847"/>
                  </a:cubicBezTo>
                  <a:lnTo>
                    <a:pt x="291" y="223"/>
                  </a:lnTo>
                  <a:lnTo>
                    <a:pt x="222" y="223"/>
                  </a:lnTo>
                  <a:cubicBezTo>
                    <a:pt x="222" y="767"/>
                    <a:pt x="192" y="1311"/>
                    <a:pt x="161" y="1847"/>
                  </a:cubicBezTo>
                  <a:cubicBezTo>
                    <a:pt x="100" y="1272"/>
                    <a:pt x="69" y="736"/>
                    <a:pt x="69" y="192"/>
                  </a:cubicBezTo>
                  <a:lnTo>
                    <a:pt x="0" y="192"/>
                  </a:lnTo>
                  <a:cubicBezTo>
                    <a:pt x="0" y="828"/>
                    <a:pt x="31" y="1502"/>
                    <a:pt x="130" y="2138"/>
                  </a:cubicBezTo>
                  <a:lnTo>
                    <a:pt x="161" y="2421"/>
                  </a:lnTo>
                  <a:lnTo>
                    <a:pt x="192" y="2138"/>
                  </a:lnTo>
                  <a:cubicBezTo>
                    <a:pt x="222" y="1724"/>
                    <a:pt x="261" y="1311"/>
                    <a:pt x="261" y="889"/>
                  </a:cubicBezTo>
                  <a:lnTo>
                    <a:pt x="414" y="2421"/>
                  </a:lnTo>
                  <a:lnTo>
                    <a:pt x="452" y="2138"/>
                  </a:lnTo>
                  <a:cubicBezTo>
                    <a:pt x="513" y="1594"/>
                    <a:pt x="575" y="1081"/>
                    <a:pt x="674" y="545"/>
                  </a:cubicBezTo>
                  <a:cubicBezTo>
                    <a:pt x="736" y="1081"/>
                    <a:pt x="766" y="1625"/>
                    <a:pt x="766" y="2169"/>
                  </a:cubicBezTo>
                  <a:lnTo>
                    <a:pt x="835" y="2169"/>
                  </a:lnTo>
                  <a:cubicBezTo>
                    <a:pt x="866" y="2077"/>
                    <a:pt x="866" y="1977"/>
                    <a:pt x="896" y="1885"/>
                  </a:cubicBezTo>
                  <a:lnTo>
                    <a:pt x="896" y="1946"/>
                  </a:lnTo>
                  <a:cubicBezTo>
                    <a:pt x="866" y="2038"/>
                    <a:pt x="866" y="2169"/>
                    <a:pt x="866" y="2299"/>
                  </a:cubicBezTo>
                  <a:lnTo>
                    <a:pt x="927" y="2299"/>
                  </a:lnTo>
                  <a:cubicBezTo>
                    <a:pt x="927" y="2169"/>
                    <a:pt x="958" y="2038"/>
                    <a:pt x="958" y="1946"/>
                  </a:cubicBezTo>
                  <a:cubicBezTo>
                    <a:pt x="958" y="1755"/>
                    <a:pt x="988" y="1563"/>
                    <a:pt x="1027" y="1372"/>
                  </a:cubicBezTo>
                  <a:cubicBezTo>
                    <a:pt x="1057" y="1242"/>
                    <a:pt x="1057" y="1150"/>
                    <a:pt x="1088" y="1020"/>
                  </a:cubicBezTo>
                  <a:lnTo>
                    <a:pt x="1088" y="1563"/>
                  </a:lnTo>
                  <a:cubicBezTo>
                    <a:pt x="1057" y="1724"/>
                    <a:pt x="1057" y="1916"/>
                    <a:pt x="1027" y="2077"/>
                  </a:cubicBezTo>
                  <a:lnTo>
                    <a:pt x="1088" y="2077"/>
                  </a:lnTo>
                  <a:cubicBezTo>
                    <a:pt x="1119" y="1916"/>
                    <a:pt x="1149" y="1755"/>
                    <a:pt x="1149" y="1563"/>
                  </a:cubicBezTo>
                  <a:lnTo>
                    <a:pt x="1149" y="1372"/>
                  </a:lnTo>
                  <a:lnTo>
                    <a:pt x="1180" y="1533"/>
                  </a:lnTo>
                  <a:lnTo>
                    <a:pt x="1180" y="1625"/>
                  </a:lnTo>
                  <a:cubicBezTo>
                    <a:pt x="1149" y="1816"/>
                    <a:pt x="1149" y="2008"/>
                    <a:pt x="1180" y="2169"/>
                  </a:cubicBezTo>
                  <a:lnTo>
                    <a:pt x="1218" y="2330"/>
                  </a:lnTo>
                  <a:lnTo>
                    <a:pt x="1249" y="2199"/>
                  </a:lnTo>
                  <a:lnTo>
                    <a:pt x="1280" y="2490"/>
                  </a:lnTo>
                  <a:lnTo>
                    <a:pt x="1310" y="2199"/>
                  </a:lnTo>
                  <a:cubicBezTo>
                    <a:pt x="1371" y="1724"/>
                    <a:pt x="1410" y="1272"/>
                    <a:pt x="1440" y="797"/>
                  </a:cubicBezTo>
                  <a:cubicBezTo>
                    <a:pt x="1471" y="928"/>
                    <a:pt x="1471" y="1050"/>
                    <a:pt x="1471" y="1211"/>
                  </a:cubicBezTo>
                  <a:lnTo>
                    <a:pt x="1471" y="1502"/>
                  </a:lnTo>
                  <a:lnTo>
                    <a:pt x="1471" y="2107"/>
                  </a:lnTo>
                  <a:lnTo>
                    <a:pt x="1502" y="2299"/>
                  </a:lnTo>
                  <a:lnTo>
                    <a:pt x="1502" y="2460"/>
                  </a:lnTo>
                  <a:lnTo>
                    <a:pt x="1563" y="2199"/>
                  </a:lnTo>
                  <a:cubicBezTo>
                    <a:pt x="1632" y="2008"/>
                    <a:pt x="1663" y="1847"/>
                    <a:pt x="1663" y="1655"/>
                  </a:cubicBezTo>
                  <a:cubicBezTo>
                    <a:pt x="1693" y="1786"/>
                    <a:pt x="1693" y="1916"/>
                    <a:pt x="1693" y="2038"/>
                  </a:cubicBezTo>
                  <a:lnTo>
                    <a:pt x="1693" y="2138"/>
                  </a:lnTo>
                  <a:lnTo>
                    <a:pt x="1754" y="2138"/>
                  </a:lnTo>
                  <a:lnTo>
                    <a:pt x="1754" y="2038"/>
                  </a:lnTo>
                  <a:lnTo>
                    <a:pt x="1854" y="1341"/>
                  </a:lnTo>
                  <a:lnTo>
                    <a:pt x="1854" y="1341"/>
                  </a:lnTo>
                  <a:cubicBezTo>
                    <a:pt x="1854" y="1464"/>
                    <a:pt x="1823" y="1594"/>
                    <a:pt x="1823" y="1755"/>
                  </a:cubicBezTo>
                  <a:cubicBezTo>
                    <a:pt x="1823" y="1885"/>
                    <a:pt x="1793" y="2008"/>
                    <a:pt x="1793" y="2169"/>
                  </a:cubicBezTo>
                  <a:lnTo>
                    <a:pt x="1854" y="2169"/>
                  </a:lnTo>
                  <a:cubicBezTo>
                    <a:pt x="1854" y="2038"/>
                    <a:pt x="1885" y="1885"/>
                    <a:pt x="1885" y="1755"/>
                  </a:cubicBezTo>
                  <a:cubicBezTo>
                    <a:pt x="1915" y="1242"/>
                    <a:pt x="1946" y="736"/>
                    <a:pt x="1984" y="253"/>
                  </a:cubicBezTo>
                  <a:lnTo>
                    <a:pt x="1915" y="223"/>
                  </a:lnTo>
                  <a:lnTo>
                    <a:pt x="1885" y="545"/>
                  </a:lnTo>
                  <a:cubicBezTo>
                    <a:pt x="1854" y="445"/>
                    <a:pt x="1823" y="353"/>
                    <a:pt x="1793" y="253"/>
                  </a:cubicBezTo>
                  <a:lnTo>
                    <a:pt x="1724" y="161"/>
                  </a:lnTo>
                  <a:lnTo>
                    <a:pt x="1724" y="284"/>
                  </a:lnTo>
                  <a:cubicBezTo>
                    <a:pt x="1696" y="524"/>
                    <a:pt x="1693" y="758"/>
                    <a:pt x="1669" y="1016"/>
                  </a:cubicBezTo>
                  <a:lnTo>
                    <a:pt x="1669" y="1016"/>
                  </a:lnTo>
                  <a:cubicBezTo>
                    <a:pt x="1688" y="785"/>
                    <a:pt x="1660" y="553"/>
                    <a:pt x="1632" y="315"/>
                  </a:cubicBezTo>
                  <a:lnTo>
                    <a:pt x="1632" y="192"/>
                  </a:lnTo>
                  <a:lnTo>
                    <a:pt x="1563" y="315"/>
                  </a:lnTo>
                  <a:cubicBezTo>
                    <a:pt x="1532" y="384"/>
                    <a:pt x="1532" y="445"/>
                    <a:pt x="1502" y="545"/>
                  </a:cubicBezTo>
                  <a:cubicBezTo>
                    <a:pt x="1502" y="476"/>
                    <a:pt x="1502" y="414"/>
                    <a:pt x="1471" y="353"/>
                  </a:cubicBezTo>
                  <a:lnTo>
                    <a:pt x="1440" y="93"/>
                  </a:lnTo>
                  <a:lnTo>
                    <a:pt x="1410" y="353"/>
                  </a:lnTo>
                  <a:lnTo>
                    <a:pt x="1410" y="476"/>
                  </a:lnTo>
                  <a:cubicBezTo>
                    <a:pt x="1371" y="414"/>
                    <a:pt x="1371" y="384"/>
                    <a:pt x="1341" y="353"/>
                  </a:cubicBezTo>
                  <a:lnTo>
                    <a:pt x="1249" y="223"/>
                  </a:lnTo>
                  <a:lnTo>
                    <a:pt x="1280" y="384"/>
                  </a:lnTo>
                  <a:lnTo>
                    <a:pt x="1280" y="445"/>
                  </a:lnTo>
                  <a:lnTo>
                    <a:pt x="1249" y="445"/>
                  </a:lnTo>
                  <a:cubicBezTo>
                    <a:pt x="1218" y="575"/>
                    <a:pt x="1218" y="698"/>
                    <a:pt x="1180" y="82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7398680" y="4746293"/>
              <a:ext cx="71768" cy="197251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14" y="920"/>
                  </a:moveTo>
                  <a:lnTo>
                    <a:pt x="414" y="920"/>
                  </a:lnTo>
                  <a:cubicBezTo>
                    <a:pt x="390" y="1144"/>
                    <a:pt x="362" y="1364"/>
                    <a:pt x="336" y="1586"/>
                  </a:cubicBezTo>
                  <a:lnTo>
                    <a:pt x="336" y="1586"/>
                  </a:lnTo>
                  <a:cubicBezTo>
                    <a:pt x="345" y="1461"/>
                    <a:pt x="345" y="1336"/>
                    <a:pt x="345" y="1211"/>
                  </a:cubicBezTo>
                  <a:lnTo>
                    <a:pt x="345" y="1180"/>
                  </a:lnTo>
                  <a:lnTo>
                    <a:pt x="345" y="1150"/>
                  </a:lnTo>
                  <a:cubicBezTo>
                    <a:pt x="383" y="1050"/>
                    <a:pt x="383" y="989"/>
                    <a:pt x="414" y="920"/>
                  </a:cubicBezTo>
                  <a:close/>
                  <a:moveTo>
                    <a:pt x="314" y="0"/>
                  </a:moveTo>
                  <a:lnTo>
                    <a:pt x="253" y="1341"/>
                  </a:lnTo>
                  <a:cubicBezTo>
                    <a:pt x="192" y="958"/>
                    <a:pt x="153" y="575"/>
                    <a:pt x="123" y="192"/>
                  </a:cubicBezTo>
                  <a:lnTo>
                    <a:pt x="123" y="154"/>
                  </a:lnTo>
                  <a:lnTo>
                    <a:pt x="61" y="154"/>
                  </a:lnTo>
                  <a:lnTo>
                    <a:pt x="61" y="192"/>
                  </a:lnTo>
                  <a:cubicBezTo>
                    <a:pt x="61" y="345"/>
                    <a:pt x="61" y="506"/>
                    <a:pt x="31" y="667"/>
                  </a:cubicBezTo>
                  <a:lnTo>
                    <a:pt x="31" y="797"/>
                  </a:lnTo>
                  <a:cubicBezTo>
                    <a:pt x="0" y="1180"/>
                    <a:pt x="0" y="1563"/>
                    <a:pt x="0" y="1946"/>
                  </a:cubicBezTo>
                  <a:lnTo>
                    <a:pt x="61" y="1946"/>
                  </a:lnTo>
                  <a:cubicBezTo>
                    <a:pt x="61" y="1563"/>
                    <a:pt x="61" y="1180"/>
                    <a:pt x="92" y="797"/>
                  </a:cubicBezTo>
                  <a:lnTo>
                    <a:pt x="92" y="698"/>
                  </a:lnTo>
                  <a:cubicBezTo>
                    <a:pt x="123" y="1050"/>
                    <a:pt x="192" y="1372"/>
                    <a:pt x="222" y="1724"/>
                  </a:cubicBezTo>
                  <a:cubicBezTo>
                    <a:pt x="222" y="1785"/>
                    <a:pt x="253" y="1847"/>
                    <a:pt x="253" y="1916"/>
                  </a:cubicBezTo>
                  <a:lnTo>
                    <a:pt x="314" y="2107"/>
                  </a:lnTo>
                  <a:lnTo>
                    <a:pt x="314" y="1916"/>
                  </a:lnTo>
                  <a:lnTo>
                    <a:pt x="383" y="1916"/>
                  </a:lnTo>
                  <a:cubicBezTo>
                    <a:pt x="475" y="1563"/>
                    <a:pt x="506" y="1180"/>
                    <a:pt x="536" y="797"/>
                  </a:cubicBezTo>
                  <a:lnTo>
                    <a:pt x="536" y="1111"/>
                  </a:lnTo>
                  <a:cubicBezTo>
                    <a:pt x="475" y="1402"/>
                    <a:pt x="475" y="1655"/>
                    <a:pt x="475" y="1916"/>
                  </a:cubicBezTo>
                  <a:lnTo>
                    <a:pt x="536" y="1916"/>
                  </a:lnTo>
                  <a:cubicBezTo>
                    <a:pt x="575" y="1655"/>
                    <a:pt x="605" y="1402"/>
                    <a:pt x="605" y="1111"/>
                  </a:cubicBezTo>
                  <a:lnTo>
                    <a:pt x="605" y="1081"/>
                  </a:lnTo>
                  <a:cubicBezTo>
                    <a:pt x="636" y="1019"/>
                    <a:pt x="636" y="958"/>
                    <a:pt x="667" y="889"/>
                  </a:cubicBezTo>
                  <a:cubicBezTo>
                    <a:pt x="697" y="636"/>
                    <a:pt x="766" y="414"/>
                    <a:pt x="728" y="154"/>
                  </a:cubicBezTo>
                  <a:lnTo>
                    <a:pt x="728" y="154"/>
                  </a:lnTo>
                  <a:lnTo>
                    <a:pt x="667" y="192"/>
                  </a:lnTo>
                  <a:cubicBezTo>
                    <a:pt x="697" y="414"/>
                    <a:pt x="636" y="636"/>
                    <a:pt x="605" y="859"/>
                  </a:cubicBezTo>
                  <a:cubicBezTo>
                    <a:pt x="575" y="636"/>
                    <a:pt x="575" y="445"/>
                    <a:pt x="506" y="253"/>
                  </a:cubicBezTo>
                  <a:lnTo>
                    <a:pt x="475" y="253"/>
                  </a:lnTo>
                  <a:lnTo>
                    <a:pt x="475" y="92"/>
                  </a:lnTo>
                  <a:lnTo>
                    <a:pt x="414" y="92"/>
                  </a:lnTo>
                  <a:cubicBezTo>
                    <a:pt x="414" y="315"/>
                    <a:pt x="383" y="537"/>
                    <a:pt x="345" y="767"/>
                  </a:cubicBezTo>
                  <a:cubicBezTo>
                    <a:pt x="383" y="506"/>
                    <a:pt x="383" y="253"/>
                    <a:pt x="3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8328716" y="4516528"/>
              <a:ext cx="182181" cy="233089"/>
            </a:xfrm>
            <a:custGeom>
              <a:avLst/>
              <a:gdLst/>
              <a:ahLst/>
              <a:cxnLst/>
              <a:rect l="l" t="t" r="r" b="b"/>
              <a:pathLst>
                <a:path w="1947" h="2491" extrusionOk="0">
                  <a:moveTo>
                    <a:pt x="1341" y="545"/>
                  </a:moveTo>
                  <a:cubicBezTo>
                    <a:pt x="1372" y="545"/>
                    <a:pt x="1372" y="575"/>
                    <a:pt x="1372" y="606"/>
                  </a:cubicBezTo>
                  <a:lnTo>
                    <a:pt x="1372" y="736"/>
                  </a:lnTo>
                  <a:cubicBezTo>
                    <a:pt x="1372" y="667"/>
                    <a:pt x="1372" y="606"/>
                    <a:pt x="1341" y="545"/>
                  </a:cubicBezTo>
                  <a:close/>
                  <a:moveTo>
                    <a:pt x="1563" y="476"/>
                  </a:moveTo>
                  <a:lnTo>
                    <a:pt x="1563" y="476"/>
                  </a:lnTo>
                  <a:cubicBezTo>
                    <a:pt x="1594" y="667"/>
                    <a:pt x="1594" y="859"/>
                    <a:pt x="1594" y="1050"/>
                  </a:cubicBezTo>
                  <a:cubicBezTo>
                    <a:pt x="1563" y="859"/>
                    <a:pt x="1533" y="667"/>
                    <a:pt x="1563" y="476"/>
                  </a:cubicBezTo>
                  <a:close/>
                  <a:moveTo>
                    <a:pt x="1563" y="1180"/>
                  </a:moveTo>
                  <a:cubicBezTo>
                    <a:pt x="1563" y="1242"/>
                    <a:pt x="1594" y="1272"/>
                    <a:pt x="1594" y="1311"/>
                  </a:cubicBezTo>
                  <a:cubicBezTo>
                    <a:pt x="1594" y="1372"/>
                    <a:pt x="1563" y="1464"/>
                    <a:pt x="1563" y="1533"/>
                  </a:cubicBezTo>
                  <a:lnTo>
                    <a:pt x="1563" y="1180"/>
                  </a:lnTo>
                  <a:close/>
                  <a:moveTo>
                    <a:pt x="1755" y="414"/>
                  </a:moveTo>
                  <a:cubicBezTo>
                    <a:pt x="1786" y="506"/>
                    <a:pt x="1816" y="636"/>
                    <a:pt x="1816" y="736"/>
                  </a:cubicBezTo>
                  <a:lnTo>
                    <a:pt x="1816" y="859"/>
                  </a:lnTo>
                  <a:lnTo>
                    <a:pt x="1724" y="1655"/>
                  </a:lnTo>
                  <a:cubicBezTo>
                    <a:pt x="1724" y="1594"/>
                    <a:pt x="1694" y="1533"/>
                    <a:pt x="1694" y="1464"/>
                  </a:cubicBezTo>
                  <a:cubicBezTo>
                    <a:pt x="1724" y="1119"/>
                    <a:pt x="1755" y="767"/>
                    <a:pt x="1755" y="414"/>
                  </a:cubicBezTo>
                  <a:close/>
                  <a:moveTo>
                    <a:pt x="1311" y="545"/>
                  </a:moveTo>
                  <a:lnTo>
                    <a:pt x="1311" y="545"/>
                  </a:lnTo>
                  <a:cubicBezTo>
                    <a:pt x="1341" y="958"/>
                    <a:pt x="1341" y="1403"/>
                    <a:pt x="1242" y="1816"/>
                  </a:cubicBezTo>
                  <a:lnTo>
                    <a:pt x="1242" y="1533"/>
                  </a:lnTo>
                  <a:lnTo>
                    <a:pt x="1311" y="545"/>
                  </a:lnTo>
                  <a:close/>
                  <a:moveTo>
                    <a:pt x="1081" y="1"/>
                  </a:moveTo>
                  <a:lnTo>
                    <a:pt x="1050" y="284"/>
                  </a:lnTo>
                  <a:lnTo>
                    <a:pt x="1020" y="284"/>
                  </a:lnTo>
                  <a:lnTo>
                    <a:pt x="1020" y="476"/>
                  </a:lnTo>
                  <a:cubicBezTo>
                    <a:pt x="989" y="667"/>
                    <a:pt x="958" y="889"/>
                    <a:pt x="928" y="1119"/>
                  </a:cubicBezTo>
                  <a:cubicBezTo>
                    <a:pt x="928" y="928"/>
                    <a:pt x="928" y="736"/>
                    <a:pt x="889" y="506"/>
                  </a:cubicBezTo>
                  <a:lnTo>
                    <a:pt x="828" y="506"/>
                  </a:lnTo>
                  <a:lnTo>
                    <a:pt x="828" y="1150"/>
                  </a:lnTo>
                  <a:lnTo>
                    <a:pt x="797" y="1150"/>
                  </a:lnTo>
                  <a:cubicBezTo>
                    <a:pt x="767" y="859"/>
                    <a:pt x="736" y="575"/>
                    <a:pt x="698" y="315"/>
                  </a:cubicBezTo>
                  <a:lnTo>
                    <a:pt x="667" y="93"/>
                  </a:lnTo>
                  <a:lnTo>
                    <a:pt x="637" y="315"/>
                  </a:lnTo>
                  <a:cubicBezTo>
                    <a:pt x="545" y="828"/>
                    <a:pt x="476" y="1341"/>
                    <a:pt x="414" y="1847"/>
                  </a:cubicBezTo>
                  <a:lnTo>
                    <a:pt x="253" y="223"/>
                  </a:lnTo>
                  <a:lnTo>
                    <a:pt x="192" y="223"/>
                  </a:lnTo>
                  <a:cubicBezTo>
                    <a:pt x="223" y="767"/>
                    <a:pt x="192" y="1311"/>
                    <a:pt x="123" y="1847"/>
                  </a:cubicBezTo>
                  <a:cubicBezTo>
                    <a:pt x="93" y="1272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28"/>
                    <a:pt x="31" y="1502"/>
                    <a:pt x="93" y="2138"/>
                  </a:cubicBezTo>
                  <a:lnTo>
                    <a:pt x="123" y="2421"/>
                  </a:lnTo>
                  <a:lnTo>
                    <a:pt x="162" y="2138"/>
                  </a:lnTo>
                  <a:cubicBezTo>
                    <a:pt x="223" y="1724"/>
                    <a:pt x="253" y="1311"/>
                    <a:pt x="253" y="889"/>
                  </a:cubicBezTo>
                  <a:lnTo>
                    <a:pt x="414" y="2421"/>
                  </a:lnTo>
                  <a:lnTo>
                    <a:pt x="445" y="2138"/>
                  </a:lnTo>
                  <a:cubicBezTo>
                    <a:pt x="506" y="1625"/>
                    <a:pt x="575" y="1081"/>
                    <a:pt x="667" y="545"/>
                  </a:cubicBezTo>
                  <a:cubicBezTo>
                    <a:pt x="736" y="1081"/>
                    <a:pt x="767" y="1625"/>
                    <a:pt x="767" y="2169"/>
                  </a:cubicBezTo>
                  <a:lnTo>
                    <a:pt x="828" y="2169"/>
                  </a:lnTo>
                  <a:cubicBezTo>
                    <a:pt x="828" y="2077"/>
                    <a:pt x="859" y="1977"/>
                    <a:pt x="859" y="1885"/>
                  </a:cubicBezTo>
                  <a:lnTo>
                    <a:pt x="859" y="1946"/>
                  </a:lnTo>
                  <a:lnTo>
                    <a:pt x="859" y="2299"/>
                  </a:lnTo>
                  <a:lnTo>
                    <a:pt x="928" y="2299"/>
                  </a:lnTo>
                  <a:lnTo>
                    <a:pt x="928" y="1946"/>
                  </a:lnTo>
                  <a:cubicBezTo>
                    <a:pt x="958" y="1755"/>
                    <a:pt x="989" y="1563"/>
                    <a:pt x="1020" y="1372"/>
                  </a:cubicBezTo>
                  <a:cubicBezTo>
                    <a:pt x="1020" y="1242"/>
                    <a:pt x="1050" y="1150"/>
                    <a:pt x="1050" y="1020"/>
                  </a:cubicBezTo>
                  <a:cubicBezTo>
                    <a:pt x="1081" y="1211"/>
                    <a:pt x="1081" y="1372"/>
                    <a:pt x="1081" y="1563"/>
                  </a:cubicBezTo>
                  <a:cubicBezTo>
                    <a:pt x="1050" y="1724"/>
                    <a:pt x="1020" y="1916"/>
                    <a:pt x="1020" y="2077"/>
                  </a:cubicBezTo>
                  <a:lnTo>
                    <a:pt x="1081" y="2077"/>
                  </a:lnTo>
                  <a:cubicBezTo>
                    <a:pt x="1119" y="1916"/>
                    <a:pt x="1119" y="1755"/>
                    <a:pt x="1150" y="1563"/>
                  </a:cubicBezTo>
                  <a:lnTo>
                    <a:pt x="1150" y="1372"/>
                  </a:lnTo>
                  <a:lnTo>
                    <a:pt x="1180" y="1533"/>
                  </a:lnTo>
                  <a:lnTo>
                    <a:pt x="1150" y="1625"/>
                  </a:lnTo>
                  <a:cubicBezTo>
                    <a:pt x="1150" y="1816"/>
                    <a:pt x="1150" y="2008"/>
                    <a:pt x="1180" y="2169"/>
                  </a:cubicBezTo>
                  <a:lnTo>
                    <a:pt x="1180" y="2330"/>
                  </a:lnTo>
                  <a:lnTo>
                    <a:pt x="1242" y="2199"/>
                  </a:lnTo>
                  <a:lnTo>
                    <a:pt x="1242" y="2490"/>
                  </a:lnTo>
                  <a:lnTo>
                    <a:pt x="1272" y="2199"/>
                  </a:lnTo>
                  <a:cubicBezTo>
                    <a:pt x="1341" y="1724"/>
                    <a:pt x="1403" y="1242"/>
                    <a:pt x="1433" y="797"/>
                  </a:cubicBezTo>
                  <a:cubicBezTo>
                    <a:pt x="1464" y="928"/>
                    <a:pt x="1464" y="1050"/>
                    <a:pt x="1464" y="1211"/>
                  </a:cubicBezTo>
                  <a:lnTo>
                    <a:pt x="1464" y="1502"/>
                  </a:lnTo>
                  <a:cubicBezTo>
                    <a:pt x="1464" y="1694"/>
                    <a:pt x="1433" y="1916"/>
                    <a:pt x="1464" y="2107"/>
                  </a:cubicBezTo>
                  <a:lnTo>
                    <a:pt x="1502" y="2299"/>
                  </a:lnTo>
                  <a:lnTo>
                    <a:pt x="1502" y="2460"/>
                  </a:lnTo>
                  <a:lnTo>
                    <a:pt x="1563" y="2199"/>
                  </a:lnTo>
                  <a:cubicBezTo>
                    <a:pt x="1594" y="2008"/>
                    <a:pt x="1625" y="1847"/>
                    <a:pt x="1655" y="1655"/>
                  </a:cubicBezTo>
                  <a:cubicBezTo>
                    <a:pt x="1694" y="1786"/>
                    <a:pt x="1694" y="1916"/>
                    <a:pt x="1694" y="2038"/>
                  </a:cubicBezTo>
                  <a:lnTo>
                    <a:pt x="1694" y="2138"/>
                  </a:lnTo>
                  <a:lnTo>
                    <a:pt x="1724" y="2138"/>
                  </a:lnTo>
                  <a:cubicBezTo>
                    <a:pt x="1755" y="2107"/>
                    <a:pt x="1755" y="2077"/>
                    <a:pt x="1755" y="2038"/>
                  </a:cubicBezTo>
                  <a:lnTo>
                    <a:pt x="1816" y="1341"/>
                  </a:lnTo>
                  <a:lnTo>
                    <a:pt x="1816" y="1755"/>
                  </a:lnTo>
                  <a:cubicBezTo>
                    <a:pt x="1786" y="1885"/>
                    <a:pt x="1786" y="2038"/>
                    <a:pt x="1786" y="2169"/>
                  </a:cubicBezTo>
                  <a:lnTo>
                    <a:pt x="1847" y="2169"/>
                  </a:lnTo>
                  <a:cubicBezTo>
                    <a:pt x="1847" y="2038"/>
                    <a:pt x="1885" y="1885"/>
                    <a:pt x="1885" y="1755"/>
                  </a:cubicBezTo>
                  <a:cubicBezTo>
                    <a:pt x="1916" y="1242"/>
                    <a:pt x="1947" y="736"/>
                    <a:pt x="1947" y="253"/>
                  </a:cubicBezTo>
                  <a:lnTo>
                    <a:pt x="1885" y="223"/>
                  </a:lnTo>
                  <a:lnTo>
                    <a:pt x="1847" y="545"/>
                  </a:lnTo>
                  <a:cubicBezTo>
                    <a:pt x="1847" y="445"/>
                    <a:pt x="1816" y="353"/>
                    <a:pt x="1755" y="253"/>
                  </a:cubicBezTo>
                  <a:lnTo>
                    <a:pt x="1724" y="161"/>
                  </a:lnTo>
                  <a:lnTo>
                    <a:pt x="1694" y="284"/>
                  </a:lnTo>
                  <a:cubicBezTo>
                    <a:pt x="1694" y="545"/>
                    <a:pt x="1694" y="828"/>
                    <a:pt x="1655" y="1081"/>
                  </a:cubicBezTo>
                  <a:cubicBezTo>
                    <a:pt x="1655" y="828"/>
                    <a:pt x="1655" y="575"/>
                    <a:pt x="1625" y="315"/>
                  </a:cubicBezTo>
                  <a:lnTo>
                    <a:pt x="1594" y="192"/>
                  </a:lnTo>
                  <a:lnTo>
                    <a:pt x="1563" y="315"/>
                  </a:lnTo>
                  <a:cubicBezTo>
                    <a:pt x="1533" y="384"/>
                    <a:pt x="1502" y="445"/>
                    <a:pt x="1502" y="545"/>
                  </a:cubicBezTo>
                  <a:cubicBezTo>
                    <a:pt x="1502" y="476"/>
                    <a:pt x="1464" y="414"/>
                    <a:pt x="1464" y="353"/>
                  </a:cubicBezTo>
                  <a:lnTo>
                    <a:pt x="1403" y="93"/>
                  </a:lnTo>
                  <a:lnTo>
                    <a:pt x="1403" y="353"/>
                  </a:lnTo>
                  <a:lnTo>
                    <a:pt x="1403" y="476"/>
                  </a:lnTo>
                  <a:cubicBezTo>
                    <a:pt x="1372" y="414"/>
                    <a:pt x="1341" y="384"/>
                    <a:pt x="1311" y="353"/>
                  </a:cubicBezTo>
                  <a:lnTo>
                    <a:pt x="1242" y="223"/>
                  </a:lnTo>
                  <a:lnTo>
                    <a:pt x="1272" y="384"/>
                  </a:lnTo>
                  <a:lnTo>
                    <a:pt x="1272" y="445"/>
                  </a:lnTo>
                  <a:lnTo>
                    <a:pt x="1242" y="445"/>
                  </a:lnTo>
                  <a:cubicBezTo>
                    <a:pt x="1211" y="575"/>
                    <a:pt x="1180" y="698"/>
                    <a:pt x="1180" y="828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8331616" y="4531593"/>
              <a:ext cx="74669" cy="197251"/>
            </a:xfrm>
            <a:custGeom>
              <a:avLst/>
              <a:gdLst/>
              <a:ahLst/>
              <a:cxnLst/>
              <a:rect l="l" t="t" r="r" b="b"/>
              <a:pathLst>
                <a:path w="798" h="2108" extrusionOk="0">
                  <a:moveTo>
                    <a:pt x="414" y="953"/>
                  </a:moveTo>
                  <a:lnTo>
                    <a:pt x="414" y="953"/>
                  </a:lnTo>
                  <a:cubicBezTo>
                    <a:pt x="412" y="1233"/>
                    <a:pt x="382" y="1505"/>
                    <a:pt x="353" y="1785"/>
                  </a:cubicBezTo>
                  <a:cubicBezTo>
                    <a:pt x="353" y="1594"/>
                    <a:pt x="383" y="1402"/>
                    <a:pt x="383" y="1211"/>
                  </a:cubicBezTo>
                  <a:lnTo>
                    <a:pt x="383" y="1180"/>
                  </a:lnTo>
                  <a:lnTo>
                    <a:pt x="383" y="1150"/>
                  </a:lnTo>
                  <a:cubicBezTo>
                    <a:pt x="409" y="1066"/>
                    <a:pt x="413" y="1010"/>
                    <a:pt x="414" y="953"/>
                  </a:cubicBezTo>
                  <a:close/>
                  <a:moveTo>
                    <a:pt x="322" y="0"/>
                  </a:moveTo>
                  <a:lnTo>
                    <a:pt x="253" y="1341"/>
                  </a:lnTo>
                  <a:cubicBezTo>
                    <a:pt x="222" y="958"/>
                    <a:pt x="161" y="575"/>
                    <a:pt x="161" y="192"/>
                  </a:cubicBezTo>
                  <a:lnTo>
                    <a:pt x="161" y="154"/>
                  </a:lnTo>
                  <a:lnTo>
                    <a:pt x="92" y="154"/>
                  </a:lnTo>
                  <a:lnTo>
                    <a:pt x="92" y="192"/>
                  </a:lnTo>
                  <a:cubicBezTo>
                    <a:pt x="92" y="345"/>
                    <a:pt x="92" y="506"/>
                    <a:pt x="62" y="667"/>
                  </a:cubicBezTo>
                  <a:lnTo>
                    <a:pt x="62" y="797"/>
                  </a:lnTo>
                  <a:cubicBezTo>
                    <a:pt x="31" y="1180"/>
                    <a:pt x="0" y="1563"/>
                    <a:pt x="31" y="1946"/>
                  </a:cubicBezTo>
                  <a:lnTo>
                    <a:pt x="92" y="1946"/>
                  </a:lnTo>
                  <a:cubicBezTo>
                    <a:pt x="62" y="1563"/>
                    <a:pt x="92" y="1180"/>
                    <a:pt x="131" y="797"/>
                  </a:cubicBezTo>
                  <a:lnTo>
                    <a:pt x="131" y="698"/>
                  </a:lnTo>
                  <a:cubicBezTo>
                    <a:pt x="161" y="1050"/>
                    <a:pt x="192" y="1372"/>
                    <a:pt x="253" y="1724"/>
                  </a:cubicBezTo>
                  <a:cubicBezTo>
                    <a:pt x="253" y="1785"/>
                    <a:pt x="253" y="1847"/>
                    <a:pt x="284" y="1916"/>
                  </a:cubicBezTo>
                  <a:lnTo>
                    <a:pt x="353" y="2107"/>
                  </a:lnTo>
                  <a:lnTo>
                    <a:pt x="353" y="1916"/>
                  </a:lnTo>
                  <a:lnTo>
                    <a:pt x="414" y="1916"/>
                  </a:lnTo>
                  <a:cubicBezTo>
                    <a:pt x="514" y="1563"/>
                    <a:pt x="544" y="1180"/>
                    <a:pt x="544" y="797"/>
                  </a:cubicBezTo>
                  <a:cubicBezTo>
                    <a:pt x="575" y="889"/>
                    <a:pt x="575" y="1019"/>
                    <a:pt x="575" y="1111"/>
                  </a:cubicBezTo>
                  <a:cubicBezTo>
                    <a:pt x="514" y="1402"/>
                    <a:pt x="514" y="1655"/>
                    <a:pt x="514" y="1916"/>
                  </a:cubicBezTo>
                  <a:lnTo>
                    <a:pt x="575" y="1916"/>
                  </a:lnTo>
                  <a:cubicBezTo>
                    <a:pt x="606" y="1655"/>
                    <a:pt x="636" y="1402"/>
                    <a:pt x="636" y="1111"/>
                  </a:cubicBezTo>
                  <a:lnTo>
                    <a:pt x="636" y="1081"/>
                  </a:lnTo>
                  <a:cubicBezTo>
                    <a:pt x="636" y="1019"/>
                    <a:pt x="667" y="958"/>
                    <a:pt x="667" y="889"/>
                  </a:cubicBezTo>
                  <a:cubicBezTo>
                    <a:pt x="736" y="636"/>
                    <a:pt x="797" y="414"/>
                    <a:pt x="766" y="154"/>
                  </a:cubicBezTo>
                  <a:lnTo>
                    <a:pt x="766" y="154"/>
                  </a:lnTo>
                  <a:lnTo>
                    <a:pt x="705" y="192"/>
                  </a:lnTo>
                  <a:cubicBezTo>
                    <a:pt x="736" y="414"/>
                    <a:pt x="667" y="636"/>
                    <a:pt x="606" y="859"/>
                  </a:cubicBezTo>
                  <a:cubicBezTo>
                    <a:pt x="606" y="636"/>
                    <a:pt x="575" y="445"/>
                    <a:pt x="544" y="253"/>
                  </a:cubicBezTo>
                  <a:lnTo>
                    <a:pt x="514" y="253"/>
                  </a:lnTo>
                  <a:lnTo>
                    <a:pt x="514" y="92"/>
                  </a:lnTo>
                  <a:lnTo>
                    <a:pt x="445" y="92"/>
                  </a:lnTo>
                  <a:cubicBezTo>
                    <a:pt x="445" y="315"/>
                    <a:pt x="414" y="537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8505096" y="4722289"/>
              <a:ext cx="134086" cy="250961"/>
            </a:xfrm>
            <a:custGeom>
              <a:avLst/>
              <a:gdLst/>
              <a:ahLst/>
              <a:cxnLst/>
              <a:rect l="l" t="t" r="r" b="b"/>
              <a:pathLst>
                <a:path w="1433" h="2682" extrusionOk="0">
                  <a:moveTo>
                    <a:pt x="253" y="452"/>
                  </a:moveTo>
                  <a:cubicBezTo>
                    <a:pt x="253" y="452"/>
                    <a:pt x="284" y="483"/>
                    <a:pt x="284" y="514"/>
                  </a:cubicBezTo>
                  <a:cubicBezTo>
                    <a:pt x="253" y="575"/>
                    <a:pt x="253" y="606"/>
                    <a:pt x="222" y="644"/>
                  </a:cubicBezTo>
                  <a:cubicBezTo>
                    <a:pt x="253" y="575"/>
                    <a:pt x="253" y="514"/>
                    <a:pt x="253" y="452"/>
                  </a:cubicBezTo>
                  <a:close/>
                  <a:moveTo>
                    <a:pt x="345" y="452"/>
                  </a:moveTo>
                  <a:cubicBezTo>
                    <a:pt x="383" y="606"/>
                    <a:pt x="345" y="766"/>
                    <a:pt x="345" y="897"/>
                  </a:cubicBezTo>
                  <a:lnTo>
                    <a:pt x="345" y="514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989"/>
                    <a:pt x="314" y="1310"/>
                    <a:pt x="253" y="1601"/>
                  </a:cubicBezTo>
                  <a:cubicBezTo>
                    <a:pt x="253" y="1502"/>
                    <a:pt x="253" y="1410"/>
                    <a:pt x="222" y="1280"/>
                  </a:cubicBezTo>
                  <a:lnTo>
                    <a:pt x="222" y="835"/>
                  </a:lnTo>
                  <a:cubicBezTo>
                    <a:pt x="253" y="797"/>
                    <a:pt x="284" y="766"/>
                    <a:pt x="284" y="705"/>
                  </a:cubicBezTo>
                  <a:close/>
                  <a:moveTo>
                    <a:pt x="1050" y="1824"/>
                  </a:moveTo>
                  <a:cubicBezTo>
                    <a:pt x="1050" y="1946"/>
                    <a:pt x="1080" y="2046"/>
                    <a:pt x="1080" y="2176"/>
                  </a:cubicBezTo>
                  <a:cubicBezTo>
                    <a:pt x="1080" y="2176"/>
                    <a:pt x="1080" y="2207"/>
                    <a:pt x="1050" y="2237"/>
                  </a:cubicBezTo>
                  <a:lnTo>
                    <a:pt x="1050" y="1824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36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36"/>
                  </a:lnTo>
                  <a:lnTo>
                    <a:pt x="62" y="1280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90"/>
                  </a:lnTo>
                  <a:lnTo>
                    <a:pt x="62" y="2368"/>
                  </a:lnTo>
                  <a:cubicBezTo>
                    <a:pt x="123" y="2207"/>
                    <a:pt x="123" y="2046"/>
                    <a:pt x="123" y="1916"/>
                  </a:cubicBezTo>
                  <a:lnTo>
                    <a:pt x="153" y="1218"/>
                  </a:lnTo>
                  <a:lnTo>
                    <a:pt x="153" y="1341"/>
                  </a:lnTo>
                  <a:lnTo>
                    <a:pt x="153" y="1372"/>
                  </a:lnTo>
                  <a:lnTo>
                    <a:pt x="153" y="1885"/>
                  </a:lnTo>
                  <a:lnTo>
                    <a:pt x="153" y="1984"/>
                  </a:lnTo>
                  <a:cubicBezTo>
                    <a:pt x="123" y="2107"/>
                    <a:pt x="123" y="2237"/>
                    <a:pt x="153" y="2329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53" y="2237"/>
                  </a:lnTo>
                  <a:lnTo>
                    <a:pt x="284" y="2459"/>
                  </a:lnTo>
                  <a:lnTo>
                    <a:pt x="314" y="2237"/>
                  </a:lnTo>
                  <a:cubicBezTo>
                    <a:pt x="314" y="2107"/>
                    <a:pt x="284" y="1984"/>
                    <a:pt x="284" y="1854"/>
                  </a:cubicBezTo>
                  <a:lnTo>
                    <a:pt x="314" y="1793"/>
                  </a:lnTo>
                  <a:cubicBezTo>
                    <a:pt x="314" y="1663"/>
                    <a:pt x="345" y="1502"/>
                    <a:pt x="345" y="1372"/>
                  </a:cubicBezTo>
                  <a:cubicBezTo>
                    <a:pt x="345" y="1663"/>
                    <a:pt x="383" y="1984"/>
                    <a:pt x="445" y="2268"/>
                  </a:cubicBezTo>
                  <a:lnTo>
                    <a:pt x="506" y="2268"/>
                  </a:lnTo>
                  <a:cubicBezTo>
                    <a:pt x="475" y="2015"/>
                    <a:pt x="475" y="1724"/>
                    <a:pt x="506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67" y="866"/>
                  </a:lnTo>
                  <a:cubicBezTo>
                    <a:pt x="697" y="1372"/>
                    <a:pt x="697" y="1916"/>
                    <a:pt x="697" y="2398"/>
                  </a:cubicBezTo>
                  <a:lnTo>
                    <a:pt x="766" y="2398"/>
                  </a:lnTo>
                  <a:cubicBezTo>
                    <a:pt x="797" y="1984"/>
                    <a:pt x="797" y="1532"/>
                    <a:pt x="797" y="1088"/>
                  </a:cubicBezTo>
                  <a:lnTo>
                    <a:pt x="889" y="2368"/>
                  </a:lnTo>
                  <a:lnTo>
                    <a:pt x="958" y="2368"/>
                  </a:lnTo>
                  <a:cubicBezTo>
                    <a:pt x="989" y="1885"/>
                    <a:pt x="989" y="1441"/>
                    <a:pt x="989" y="958"/>
                  </a:cubicBezTo>
                  <a:cubicBezTo>
                    <a:pt x="989" y="1088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1"/>
                  </a:lnTo>
                  <a:lnTo>
                    <a:pt x="1080" y="2429"/>
                  </a:lnTo>
                  <a:cubicBezTo>
                    <a:pt x="1080" y="2398"/>
                    <a:pt x="1080" y="2368"/>
                    <a:pt x="1111" y="2329"/>
                  </a:cubicBezTo>
                  <a:lnTo>
                    <a:pt x="1149" y="2329"/>
                  </a:lnTo>
                  <a:lnTo>
                    <a:pt x="1149" y="2138"/>
                  </a:lnTo>
                  <a:lnTo>
                    <a:pt x="1149" y="1946"/>
                  </a:lnTo>
                  <a:lnTo>
                    <a:pt x="1149" y="989"/>
                  </a:lnTo>
                  <a:lnTo>
                    <a:pt x="1149" y="927"/>
                  </a:lnTo>
                  <a:cubicBezTo>
                    <a:pt x="1149" y="897"/>
                    <a:pt x="1149" y="835"/>
                    <a:pt x="1180" y="766"/>
                  </a:cubicBezTo>
                  <a:cubicBezTo>
                    <a:pt x="1180" y="958"/>
                    <a:pt x="1211" y="1180"/>
                    <a:pt x="1211" y="1372"/>
                  </a:cubicBezTo>
                  <a:cubicBezTo>
                    <a:pt x="1180" y="1724"/>
                    <a:pt x="1149" y="2076"/>
                    <a:pt x="1180" y="2398"/>
                  </a:cubicBezTo>
                  <a:lnTo>
                    <a:pt x="1211" y="2682"/>
                  </a:lnTo>
                  <a:lnTo>
                    <a:pt x="1241" y="2398"/>
                  </a:lnTo>
                  <a:cubicBezTo>
                    <a:pt x="127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58"/>
                  </a:cubicBezTo>
                  <a:cubicBezTo>
                    <a:pt x="1341" y="1341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83"/>
                  </a:cubicBezTo>
                  <a:lnTo>
                    <a:pt x="1272" y="383"/>
                  </a:lnTo>
                  <a:cubicBezTo>
                    <a:pt x="1272" y="575"/>
                    <a:pt x="1272" y="797"/>
                    <a:pt x="1241" y="1027"/>
                  </a:cubicBezTo>
                  <a:cubicBezTo>
                    <a:pt x="1241" y="797"/>
                    <a:pt x="1211" y="575"/>
                    <a:pt x="1180" y="353"/>
                  </a:cubicBezTo>
                  <a:lnTo>
                    <a:pt x="1180" y="322"/>
                  </a:lnTo>
                  <a:lnTo>
                    <a:pt x="1111" y="353"/>
                  </a:lnTo>
                  <a:lnTo>
                    <a:pt x="1111" y="674"/>
                  </a:lnTo>
                  <a:cubicBezTo>
                    <a:pt x="1111" y="575"/>
                    <a:pt x="1080" y="452"/>
                    <a:pt x="1080" y="322"/>
                  </a:cubicBezTo>
                  <a:lnTo>
                    <a:pt x="1019" y="322"/>
                  </a:lnTo>
                  <a:lnTo>
                    <a:pt x="1050" y="897"/>
                  </a:lnTo>
                  <a:cubicBezTo>
                    <a:pt x="1019" y="705"/>
                    <a:pt x="989" y="514"/>
                    <a:pt x="958" y="291"/>
                  </a:cubicBezTo>
                  <a:lnTo>
                    <a:pt x="889" y="322"/>
                  </a:lnTo>
                  <a:cubicBezTo>
                    <a:pt x="920" y="797"/>
                    <a:pt x="920" y="1310"/>
                    <a:pt x="920" y="1824"/>
                  </a:cubicBezTo>
                  <a:lnTo>
                    <a:pt x="766" y="161"/>
                  </a:lnTo>
                  <a:lnTo>
                    <a:pt x="697" y="192"/>
                  </a:lnTo>
                  <a:cubicBezTo>
                    <a:pt x="728" y="414"/>
                    <a:pt x="728" y="674"/>
                    <a:pt x="728" y="927"/>
                  </a:cubicBezTo>
                  <a:cubicBezTo>
                    <a:pt x="697" y="705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58"/>
                  </a:lnTo>
                  <a:cubicBezTo>
                    <a:pt x="575" y="736"/>
                    <a:pt x="537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75" y="1249"/>
                    <a:pt x="445" y="1372"/>
                  </a:cubicBezTo>
                  <a:lnTo>
                    <a:pt x="445" y="1693"/>
                  </a:lnTo>
                  <a:cubicBezTo>
                    <a:pt x="414" y="1471"/>
                    <a:pt x="414" y="1249"/>
                    <a:pt x="414" y="1027"/>
                  </a:cubicBezTo>
                  <a:lnTo>
                    <a:pt x="414" y="927"/>
                  </a:lnTo>
                  <a:cubicBezTo>
                    <a:pt x="445" y="705"/>
                    <a:pt x="445" y="483"/>
                    <a:pt x="383" y="261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8626925" y="4752418"/>
              <a:ext cx="53896" cy="200058"/>
            </a:xfrm>
            <a:custGeom>
              <a:avLst/>
              <a:gdLst/>
              <a:ahLst/>
              <a:cxnLst/>
              <a:rect l="l" t="t" r="r" b="b"/>
              <a:pathLst>
                <a:path w="576" h="2138" extrusionOk="0">
                  <a:moveTo>
                    <a:pt x="230" y="705"/>
                  </a:moveTo>
                  <a:cubicBezTo>
                    <a:pt x="261" y="1050"/>
                    <a:pt x="261" y="1371"/>
                    <a:pt x="230" y="1724"/>
                  </a:cubicBezTo>
                  <a:lnTo>
                    <a:pt x="230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230" y="927"/>
                    <a:pt x="230" y="705"/>
                  </a:cubicBezTo>
                  <a:close/>
                  <a:moveTo>
                    <a:pt x="322" y="0"/>
                  </a:moveTo>
                  <a:lnTo>
                    <a:pt x="261" y="92"/>
                  </a:lnTo>
                  <a:cubicBezTo>
                    <a:pt x="261" y="130"/>
                    <a:pt x="261" y="161"/>
                    <a:pt x="230" y="19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4"/>
                  </a:lnTo>
                  <a:cubicBezTo>
                    <a:pt x="100" y="736"/>
                    <a:pt x="100" y="1050"/>
                    <a:pt x="100" y="1371"/>
                  </a:cubicBezTo>
                  <a:lnTo>
                    <a:pt x="100" y="1402"/>
                  </a:lnTo>
                  <a:cubicBezTo>
                    <a:pt x="70" y="1594"/>
                    <a:pt x="39" y="1785"/>
                    <a:pt x="1" y="1946"/>
                  </a:cubicBezTo>
                  <a:lnTo>
                    <a:pt x="70" y="1977"/>
                  </a:lnTo>
                  <a:cubicBezTo>
                    <a:pt x="70" y="1915"/>
                    <a:pt x="100" y="1854"/>
                    <a:pt x="100" y="1816"/>
                  </a:cubicBezTo>
                  <a:lnTo>
                    <a:pt x="100" y="1816"/>
                  </a:lnTo>
                  <a:cubicBezTo>
                    <a:pt x="100" y="1915"/>
                    <a:pt x="100" y="2007"/>
                    <a:pt x="70" y="2107"/>
                  </a:cubicBezTo>
                  <a:lnTo>
                    <a:pt x="131" y="2107"/>
                  </a:lnTo>
                  <a:cubicBezTo>
                    <a:pt x="161" y="2076"/>
                    <a:pt x="161" y="2007"/>
                    <a:pt x="161" y="1977"/>
                  </a:cubicBezTo>
                  <a:lnTo>
                    <a:pt x="192" y="2137"/>
                  </a:lnTo>
                  <a:lnTo>
                    <a:pt x="261" y="2137"/>
                  </a:lnTo>
                  <a:cubicBezTo>
                    <a:pt x="322" y="1532"/>
                    <a:pt x="322" y="927"/>
                    <a:pt x="261" y="352"/>
                  </a:cubicBezTo>
                  <a:cubicBezTo>
                    <a:pt x="261" y="322"/>
                    <a:pt x="261" y="284"/>
                    <a:pt x="292" y="253"/>
                  </a:cubicBezTo>
                  <a:cubicBezTo>
                    <a:pt x="322" y="705"/>
                    <a:pt x="322" y="1149"/>
                    <a:pt x="322" y="1594"/>
                  </a:cubicBezTo>
                  <a:cubicBezTo>
                    <a:pt x="322" y="1724"/>
                    <a:pt x="353" y="1854"/>
                    <a:pt x="353" y="1977"/>
                  </a:cubicBezTo>
                  <a:lnTo>
                    <a:pt x="422" y="1977"/>
                  </a:lnTo>
                  <a:cubicBezTo>
                    <a:pt x="422" y="1854"/>
                    <a:pt x="422" y="1724"/>
                    <a:pt x="384" y="1594"/>
                  </a:cubicBezTo>
                  <a:cubicBezTo>
                    <a:pt x="422" y="1241"/>
                    <a:pt x="422" y="858"/>
                    <a:pt x="453" y="513"/>
                  </a:cubicBezTo>
                  <a:lnTo>
                    <a:pt x="453" y="858"/>
                  </a:lnTo>
                  <a:cubicBezTo>
                    <a:pt x="453" y="1279"/>
                    <a:pt x="453" y="1662"/>
                    <a:pt x="483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61"/>
                  </a:lnTo>
                  <a:lnTo>
                    <a:pt x="514" y="161"/>
                  </a:lnTo>
                  <a:cubicBezTo>
                    <a:pt x="514" y="253"/>
                    <a:pt x="514" y="322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53"/>
                    <a:pt x="384" y="444"/>
                    <a:pt x="353" y="636"/>
                  </a:cubicBezTo>
                  <a:cubicBezTo>
                    <a:pt x="353" y="475"/>
                    <a:pt x="353" y="284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8854208" y="4722289"/>
              <a:ext cx="134834" cy="250961"/>
            </a:xfrm>
            <a:custGeom>
              <a:avLst/>
              <a:gdLst/>
              <a:ahLst/>
              <a:cxnLst/>
              <a:rect l="l" t="t" r="r" b="b"/>
              <a:pathLst>
                <a:path w="1441" h="2682" extrusionOk="0">
                  <a:moveTo>
                    <a:pt x="253" y="452"/>
                  </a:moveTo>
                  <a:lnTo>
                    <a:pt x="253" y="514"/>
                  </a:lnTo>
                  <a:cubicBezTo>
                    <a:pt x="253" y="575"/>
                    <a:pt x="253" y="606"/>
                    <a:pt x="222" y="644"/>
                  </a:cubicBezTo>
                  <a:cubicBezTo>
                    <a:pt x="222" y="575"/>
                    <a:pt x="253" y="514"/>
                    <a:pt x="253" y="452"/>
                  </a:cubicBezTo>
                  <a:close/>
                  <a:moveTo>
                    <a:pt x="1119" y="353"/>
                  </a:moveTo>
                  <a:lnTo>
                    <a:pt x="1119" y="674"/>
                  </a:lnTo>
                  <a:cubicBezTo>
                    <a:pt x="1090" y="555"/>
                    <a:pt x="1088" y="467"/>
                    <a:pt x="1088" y="353"/>
                  </a:cubicBezTo>
                  <a:close/>
                  <a:moveTo>
                    <a:pt x="353" y="452"/>
                  </a:moveTo>
                  <a:lnTo>
                    <a:pt x="353" y="927"/>
                  </a:lnTo>
                  <a:cubicBezTo>
                    <a:pt x="353" y="766"/>
                    <a:pt x="353" y="644"/>
                    <a:pt x="322" y="514"/>
                  </a:cubicBezTo>
                  <a:cubicBezTo>
                    <a:pt x="322" y="514"/>
                    <a:pt x="353" y="483"/>
                    <a:pt x="353" y="452"/>
                  </a:cubicBezTo>
                  <a:close/>
                  <a:moveTo>
                    <a:pt x="291" y="705"/>
                  </a:moveTo>
                  <a:cubicBezTo>
                    <a:pt x="291" y="989"/>
                    <a:pt x="291" y="1310"/>
                    <a:pt x="253" y="1601"/>
                  </a:cubicBezTo>
                  <a:cubicBezTo>
                    <a:pt x="253" y="1502"/>
                    <a:pt x="222" y="1410"/>
                    <a:pt x="222" y="1280"/>
                  </a:cubicBezTo>
                  <a:lnTo>
                    <a:pt x="222" y="835"/>
                  </a:lnTo>
                  <a:cubicBezTo>
                    <a:pt x="253" y="797"/>
                    <a:pt x="253" y="766"/>
                    <a:pt x="291" y="705"/>
                  </a:cubicBezTo>
                  <a:close/>
                  <a:moveTo>
                    <a:pt x="1149" y="766"/>
                  </a:moveTo>
                  <a:cubicBezTo>
                    <a:pt x="1180" y="958"/>
                    <a:pt x="1211" y="1180"/>
                    <a:pt x="1211" y="1372"/>
                  </a:cubicBezTo>
                  <a:cubicBezTo>
                    <a:pt x="1180" y="1548"/>
                    <a:pt x="1157" y="1724"/>
                    <a:pt x="1149" y="1896"/>
                  </a:cubicBezTo>
                  <a:lnTo>
                    <a:pt x="1149" y="1896"/>
                  </a:lnTo>
                  <a:cubicBezTo>
                    <a:pt x="1149" y="1598"/>
                    <a:pt x="1148" y="1293"/>
                    <a:pt x="1119" y="989"/>
                  </a:cubicBezTo>
                  <a:lnTo>
                    <a:pt x="1119" y="927"/>
                  </a:lnTo>
                  <a:cubicBezTo>
                    <a:pt x="1149" y="897"/>
                    <a:pt x="1149" y="835"/>
                    <a:pt x="1149" y="766"/>
                  </a:cubicBezTo>
                  <a:close/>
                  <a:moveTo>
                    <a:pt x="291" y="0"/>
                  </a:moveTo>
                  <a:lnTo>
                    <a:pt x="25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100" y="414"/>
                    <a:pt x="61" y="575"/>
                    <a:pt x="100" y="736"/>
                  </a:cubicBezTo>
                  <a:lnTo>
                    <a:pt x="61" y="1280"/>
                  </a:lnTo>
                  <a:lnTo>
                    <a:pt x="61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1" y="2368"/>
                  </a:lnTo>
                  <a:cubicBezTo>
                    <a:pt x="100" y="2207"/>
                    <a:pt x="130" y="2046"/>
                    <a:pt x="130" y="1916"/>
                  </a:cubicBezTo>
                  <a:lnTo>
                    <a:pt x="130" y="1218"/>
                  </a:lnTo>
                  <a:cubicBezTo>
                    <a:pt x="130" y="1249"/>
                    <a:pt x="161" y="1310"/>
                    <a:pt x="161" y="1341"/>
                  </a:cubicBezTo>
                  <a:lnTo>
                    <a:pt x="161" y="1372"/>
                  </a:lnTo>
                  <a:lnTo>
                    <a:pt x="161" y="1854"/>
                  </a:lnTo>
                  <a:lnTo>
                    <a:pt x="130" y="1984"/>
                  </a:lnTo>
                  <a:cubicBezTo>
                    <a:pt x="130" y="2107"/>
                    <a:pt x="130" y="2237"/>
                    <a:pt x="161" y="2329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91" y="2459"/>
                  </a:lnTo>
                  <a:lnTo>
                    <a:pt x="291" y="2237"/>
                  </a:lnTo>
                  <a:lnTo>
                    <a:pt x="291" y="1854"/>
                  </a:lnTo>
                  <a:lnTo>
                    <a:pt x="291" y="1793"/>
                  </a:lnTo>
                  <a:cubicBezTo>
                    <a:pt x="322" y="1663"/>
                    <a:pt x="353" y="1502"/>
                    <a:pt x="353" y="1372"/>
                  </a:cubicBezTo>
                  <a:cubicBezTo>
                    <a:pt x="353" y="1663"/>
                    <a:pt x="383" y="1984"/>
                    <a:pt x="414" y="2268"/>
                  </a:cubicBezTo>
                  <a:lnTo>
                    <a:pt x="483" y="2268"/>
                  </a:lnTo>
                  <a:cubicBezTo>
                    <a:pt x="483" y="2015"/>
                    <a:pt x="483" y="1724"/>
                    <a:pt x="513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36" y="866"/>
                  </a:lnTo>
                  <a:cubicBezTo>
                    <a:pt x="705" y="1372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96" y="2368"/>
                  </a:lnTo>
                  <a:lnTo>
                    <a:pt x="958" y="2368"/>
                  </a:lnTo>
                  <a:cubicBezTo>
                    <a:pt x="958" y="1885"/>
                    <a:pt x="988" y="1441"/>
                    <a:pt x="958" y="958"/>
                  </a:cubicBezTo>
                  <a:lnTo>
                    <a:pt x="958" y="958"/>
                  </a:lnTo>
                  <a:cubicBezTo>
                    <a:pt x="988" y="1088"/>
                    <a:pt x="988" y="1218"/>
                    <a:pt x="1019" y="1341"/>
                  </a:cubicBezTo>
                  <a:cubicBezTo>
                    <a:pt x="988" y="1693"/>
                    <a:pt x="988" y="2046"/>
                    <a:pt x="1019" y="2398"/>
                  </a:cubicBezTo>
                  <a:lnTo>
                    <a:pt x="1019" y="2521"/>
                  </a:lnTo>
                  <a:lnTo>
                    <a:pt x="1057" y="2429"/>
                  </a:lnTo>
                  <a:cubicBezTo>
                    <a:pt x="1088" y="2398"/>
                    <a:pt x="1088" y="2368"/>
                    <a:pt x="1088" y="2329"/>
                  </a:cubicBezTo>
                  <a:lnTo>
                    <a:pt x="1149" y="2329"/>
                  </a:lnTo>
                  <a:lnTo>
                    <a:pt x="1119" y="2138"/>
                  </a:lnTo>
                  <a:cubicBezTo>
                    <a:pt x="1136" y="2104"/>
                    <a:pt x="1143" y="2070"/>
                    <a:pt x="1147" y="2034"/>
                  </a:cubicBezTo>
                  <a:lnTo>
                    <a:pt x="1147" y="2034"/>
                  </a:lnTo>
                  <a:cubicBezTo>
                    <a:pt x="1147" y="2159"/>
                    <a:pt x="1157" y="2281"/>
                    <a:pt x="1180" y="2398"/>
                  </a:cubicBezTo>
                  <a:lnTo>
                    <a:pt x="1211" y="2682"/>
                  </a:lnTo>
                  <a:lnTo>
                    <a:pt x="1249" y="2398"/>
                  </a:lnTo>
                  <a:cubicBezTo>
                    <a:pt x="1280" y="2076"/>
                    <a:pt x="1280" y="1724"/>
                    <a:pt x="1280" y="1410"/>
                  </a:cubicBezTo>
                  <a:lnTo>
                    <a:pt x="1280" y="1341"/>
                  </a:lnTo>
                  <a:cubicBezTo>
                    <a:pt x="1280" y="1218"/>
                    <a:pt x="131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40" y="1502"/>
                    <a:pt x="1402" y="927"/>
                    <a:pt x="1341" y="383"/>
                  </a:cubicBezTo>
                  <a:lnTo>
                    <a:pt x="1280" y="383"/>
                  </a:lnTo>
                  <a:cubicBezTo>
                    <a:pt x="1280" y="575"/>
                    <a:pt x="1280" y="797"/>
                    <a:pt x="1249" y="1027"/>
                  </a:cubicBezTo>
                  <a:cubicBezTo>
                    <a:pt x="1249" y="797"/>
                    <a:pt x="1211" y="575"/>
                    <a:pt x="1180" y="353"/>
                  </a:cubicBezTo>
                  <a:lnTo>
                    <a:pt x="1149" y="322"/>
                  </a:lnTo>
                  <a:lnTo>
                    <a:pt x="1088" y="353"/>
                  </a:lnTo>
                  <a:lnTo>
                    <a:pt x="1088" y="353"/>
                  </a:lnTo>
                  <a:cubicBezTo>
                    <a:pt x="1088" y="343"/>
                    <a:pt x="1088" y="333"/>
                    <a:pt x="1088" y="322"/>
                  </a:cubicBezTo>
                  <a:lnTo>
                    <a:pt x="1019" y="322"/>
                  </a:lnTo>
                  <a:lnTo>
                    <a:pt x="1019" y="897"/>
                  </a:lnTo>
                  <a:cubicBezTo>
                    <a:pt x="1019" y="705"/>
                    <a:pt x="988" y="514"/>
                    <a:pt x="958" y="291"/>
                  </a:cubicBezTo>
                  <a:lnTo>
                    <a:pt x="896" y="322"/>
                  </a:lnTo>
                  <a:cubicBezTo>
                    <a:pt x="927" y="797"/>
                    <a:pt x="927" y="1310"/>
                    <a:pt x="896" y="1824"/>
                  </a:cubicBezTo>
                  <a:lnTo>
                    <a:pt x="766" y="161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705" y="705"/>
                    <a:pt x="674" y="483"/>
                    <a:pt x="674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513" y="291"/>
                  </a:cubicBezTo>
                  <a:lnTo>
                    <a:pt x="444" y="291"/>
                  </a:lnTo>
                  <a:lnTo>
                    <a:pt x="483" y="958"/>
                  </a:lnTo>
                  <a:cubicBezTo>
                    <a:pt x="483" y="1088"/>
                    <a:pt x="444" y="1249"/>
                    <a:pt x="444" y="1372"/>
                  </a:cubicBezTo>
                  <a:cubicBezTo>
                    <a:pt x="444" y="1502"/>
                    <a:pt x="444" y="1601"/>
                    <a:pt x="414" y="1693"/>
                  </a:cubicBezTo>
                  <a:lnTo>
                    <a:pt x="414" y="1027"/>
                  </a:lnTo>
                  <a:lnTo>
                    <a:pt x="414" y="927"/>
                  </a:lnTo>
                  <a:cubicBezTo>
                    <a:pt x="414" y="705"/>
                    <a:pt x="444" y="483"/>
                    <a:pt x="353" y="261"/>
                  </a:cubicBezTo>
                  <a:lnTo>
                    <a:pt x="322" y="69"/>
                  </a:lnTo>
                  <a:lnTo>
                    <a:pt x="322" y="19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8976785" y="4752418"/>
              <a:ext cx="53803" cy="200058"/>
            </a:xfrm>
            <a:custGeom>
              <a:avLst/>
              <a:gdLst/>
              <a:ahLst/>
              <a:cxnLst/>
              <a:rect l="l" t="t" r="r" b="b"/>
              <a:pathLst>
                <a:path w="575" h="2138" extrusionOk="0">
                  <a:moveTo>
                    <a:pt x="253" y="253"/>
                  </a:moveTo>
                  <a:cubicBezTo>
                    <a:pt x="260" y="352"/>
                    <a:pt x="267" y="451"/>
                    <a:pt x="274" y="550"/>
                  </a:cubicBezTo>
                  <a:lnTo>
                    <a:pt x="274" y="550"/>
                  </a:lnTo>
                  <a:cubicBezTo>
                    <a:pt x="268" y="484"/>
                    <a:pt x="261" y="418"/>
                    <a:pt x="253" y="352"/>
                  </a:cubicBezTo>
                  <a:lnTo>
                    <a:pt x="253" y="253"/>
                  </a:lnTo>
                  <a:close/>
                  <a:moveTo>
                    <a:pt x="222" y="705"/>
                  </a:moveTo>
                  <a:lnTo>
                    <a:pt x="222" y="1724"/>
                  </a:lnTo>
                  <a:lnTo>
                    <a:pt x="192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192" y="927"/>
                    <a:pt x="222" y="705"/>
                  </a:cubicBezTo>
                  <a:close/>
                  <a:moveTo>
                    <a:pt x="322" y="0"/>
                  </a:moveTo>
                  <a:lnTo>
                    <a:pt x="253" y="92"/>
                  </a:lnTo>
                  <a:cubicBezTo>
                    <a:pt x="253" y="130"/>
                    <a:pt x="222" y="161"/>
                    <a:pt x="222" y="192"/>
                  </a:cubicBezTo>
                  <a:cubicBezTo>
                    <a:pt x="222" y="161"/>
                    <a:pt x="222" y="130"/>
                    <a:pt x="192" y="92"/>
                  </a:cubicBezTo>
                  <a:lnTo>
                    <a:pt x="130" y="92"/>
                  </a:lnTo>
                  <a:cubicBezTo>
                    <a:pt x="161" y="192"/>
                    <a:pt x="161" y="322"/>
                    <a:pt x="161" y="444"/>
                  </a:cubicBezTo>
                  <a:cubicBezTo>
                    <a:pt x="92" y="736"/>
                    <a:pt x="92" y="1050"/>
                    <a:pt x="92" y="1371"/>
                  </a:cubicBezTo>
                  <a:lnTo>
                    <a:pt x="92" y="1402"/>
                  </a:lnTo>
                  <a:cubicBezTo>
                    <a:pt x="61" y="1594"/>
                    <a:pt x="31" y="1785"/>
                    <a:pt x="0" y="1946"/>
                  </a:cubicBezTo>
                  <a:lnTo>
                    <a:pt x="61" y="1977"/>
                  </a:lnTo>
                  <a:cubicBezTo>
                    <a:pt x="61" y="1915"/>
                    <a:pt x="61" y="1854"/>
                    <a:pt x="92" y="1816"/>
                  </a:cubicBezTo>
                  <a:lnTo>
                    <a:pt x="92" y="1816"/>
                  </a:lnTo>
                  <a:cubicBezTo>
                    <a:pt x="92" y="1915"/>
                    <a:pt x="61" y="2007"/>
                    <a:pt x="61" y="2107"/>
                  </a:cubicBezTo>
                  <a:lnTo>
                    <a:pt x="130" y="2107"/>
                  </a:lnTo>
                  <a:cubicBezTo>
                    <a:pt x="130" y="2076"/>
                    <a:pt x="161" y="2007"/>
                    <a:pt x="161" y="1977"/>
                  </a:cubicBezTo>
                  <a:lnTo>
                    <a:pt x="161" y="2137"/>
                  </a:lnTo>
                  <a:lnTo>
                    <a:pt x="222" y="2137"/>
                  </a:lnTo>
                  <a:cubicBezTo>
                    <a:pt x="293" y="1708"/>
                    <a:pt x="314" y="1278"/>
                    <a:pt x="295" y="859"/>
                  </a:cubicBezTo>
                  <a:lnTo>
                    <a:pt x="295" y="859"/>
                  </a:lnTo>
                  <a:cubicBezTo>
                    <a:pt x="310" y="1105"/>
                    <a:pt x="322" y="1349"/>
                    <a:pt x="322" y="1594"/>
                  </a:cubicBezTo>
                  <a:lnTo>
                    <a:pt x="322" y="1977"/>
                  </a:lnTo>
                  <a:lnTo>
                    <a:pt x="383" y="1977"/>
                  </a:lnTo>
                  <a:lnTo>
                    <a:pt x="383" y="1594"/>
                  </a:lnTo>
                  <a:cubicBezTo>
                    <a:pt x="383" y="1241"/>
                    <a:pt x="414" y="858"/>
                    <a:pt x="414" y="513"/>
                  </a:cubicBezTo>
                  <a:cubicBezTo>
                    <a:pt x="444" y="605"/>
                    <a:pt x="444" y="736"/>
                    <a:pt x="444" y="858"/>
                  </a:cubicBezTo>
                  <a:lnTo>
                    <a:pt x="444" y="2046"/>
                  </a:lnTo>
                  <a:lnTo>
                    <a:pt x="513" y="2046"/>
                  </a:lnTo>
                  <a:cubicBezTo>
                    <a:pt x="544" y="2046"/>
                    <a:pt x="544" y="2007"/>
                    <a:pt x="544" y="1977"/>
                  </a:cubicBezTo>
                  <a:lnTo>
                    <a:pt x="575" y="1977"/>
                  </a:lnTo>
                  <a:lnTo>
                    <a:pt x="575" y="161"/>
                  </a:lnTo>
                  <a:lnTo>
                    <a:pt x="513" y="161"/>
                  </a:lnTo>
                  <a:cubicBezTo>
                    <a:pt x="513" y="253"/>
                    <a:pt x="475" y="322"/>
                    <a:pt x="475" y="414"/>
                  </a:cubicBezTo>
                  <a:cubicBezTo>
                    <a:pt x="475" y="284"/>
                    <a:pt x="475" y="192"/>
                    <a:pt x="444" y="92"/>
                  </a:cubicBezTo>
                  <a:lnTo>
                    <a:pt x="383" y="92"/>
                  </a:lnTo>
                  <a:cubicBezTo>
                    <a:pt x="383" y="253"/>
                    <a:pt x="353" y="444"/>
                    <a:pt x="353" y="636"/>
                  </a:cubicBezTo>
                  <a:cubicBezTo>
                    <a:pt x="353" y="475"/>
                    <a:pt x="322" y="284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809025" y="4722289"/>
              <a:ext cx="131279" cy="250961"/>
            </a:xfrm>
            <a:custGeom>
              <a:avLst/>
              <a:gdLst/>
              <a:ahLst/>
              <a:cxnLst/>
              <a:rect l="l" t="t" r="r" b="b"/>
              <a:pathLst>
                <a:path w="1403" h="2682" extrusionOk="0">
                  <a:moveTo>
                    <a:pt x="253" y="452"/>
                  </a:moveTo>
                  <a:lnTo>
                    <a:pt x="253" y="514"/>
                  </a:lnTo>
                  <a:cubicBezTo>
                    <a:pt x="253" y="575"/>
                    <a:pt x="223" y="606"/>
                    <a:pt x="223" y="644"/>
                  </a:cubicBezTo>
                  <a:cubicBezTo>
                    <a:pt x="223" y="575"/>
                    <a:pt x="253" y="514"/>
                    <a:pt x="253" y="452"/>
                  </a:cubicBezTo>
                  <a:close/>
                  <a:moveTo>
                    <a:pt x="353" y="452"/>
                  </a:moveTo>
                  <a:lnTo>
                    <a:pt x="353" y="927"/>
                  </a:lnTo>
                  <a:cubicBezTo>
                    <a:pt x="353" y="766"/>
                    <a:pt x="315" y="644"/>
                    <a:pt x="315" y="514"/>
                  </a:cubicBezTo>
                  <a:cubicBezTo>
                    <a:pt x="315" y="514"/>
                    <a:pt x="315" y="483"/>
                    <a:pt x="353" y="452"/>
                  </a:cubicBezTo>
                  <a:close/>
                  <a:moveTo>
                    <a:pt x="284" y="705"/>
                  </a:moveTo>
                  <a:cubicBezTo>
                    <a:pt x="284" y="989"/>
                    <a:pt x="284" y="1310"/>
                    <a:pt x="253" y="1601"/>
                  </a:cubicBezTo>
                  <a:cubicBezTo>
                    <a:pt x="223" y="1502"/>
                    <a:pt x="223" y="1410"/>
                    <a:pt x="223" y="1280"/>
                  </a:cubicBezTo>
                  <a:lnTo>
                    <a:pt x="223" y="835"/>
                  </a:lnTo>
                  <a:cubicBezTo>
                    <a:pt x="253" y="797"/>
                    <a:pt x="253" y="766"/>
                    <a:pt x="284" y="705"/>
                  </a:cubicBezTo>
                  <a:close/>
                  <a:moveTo>
                    <a:pt x="1150" y="766"/>
                  </a:moveTo>
                  <a:cubicBezTo>
                    <a:pt x="1180" y="958"/>
                    <a:pt x="1180" y="1180"/>
                    <a:pt x="1211" y="1372"/>
                  </a:cubicBezTo>
                  <a:cubicBezTo>
                    <a:pt x="1183" y="1530"/>
                    <a:pt x="1162" y="1689"/>
                    <a:pt x="1150" y="1845"/>
                  </a:cubicBezTo>
                  <a:lnTo>
                    <a:pt x="1150" y="1845"/>
                  </a:lnTo>
                  <a:cubicBezTo>
                    <a:pt x="1149" y="1563"/>
                    <a:pt x="1146" y="1276"/>
                    <a:pt x="1119" y="989"/>
                  </a:cubicBezTo>
                  <a:lnTo>
                    <a:pt x="1119" y="927"/>
                  </a:lnTo>
                  <a:cubicBezTo>
                    <a:pt x="1150" y="866"/>
                    <a:pt x="1150" y="835"/>
                    <a:pt x="1150" y="766"/>
                  </a:cubicBezTo>
                  <a:close/>
                  <a:moveTo>
                    <a:pt x="284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61" y="766"/>
                  </a:cubicBezTo>
                  <a:lnTo>
                    <a:pt x="161" y="736"/>
                  </a:lnTo>
                  <a:lnTo>
                    <a:pt x="161" y="261"/>
                  </a:lnTo>
                  <a:lnTo>
                    <a:pt x="92" y="261"/>
                  </a:lnTo>
                  <a:cubicBezTo>
                    <a:pt x="62" y="414"/>
                    <a:pt x="62" y="575"/>
                    <a:pt x="92" y="736"/>
                  </a:cubicBezTo>
                  <a:lnTo>
                    <a:pt x="62" y="1280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2" y="2368"/>
                  </a:lnTo>
                  <a:cubicBezTo>
                    <a:pt x="92" y="2207"/>
                    <a:pt x="92" y="2046"/>
                    <a:pt x="92" y="1916"/>
                  </a:cubicBezTo>
                  <a:lnTo>
                    <a:pt x="123" y="1218"/>
                  </a:lnTo>
                  <a:cubicBezTo>
                    <a:pt x="123" y="1249"/>
                    <a:pt x="161" y="1310"/>
                    <a:pt x="161" y="1341"/>
                  </a:cubicBezTo>
                  <a:lnTo>
                    <a:pt x="161" y="1372"/>
                  </a:lnTo>
                  <a:lnTo>
                    <a:pt x="161" y="1854"/>
                  </a:lnTo>
                  <a:lnTo>
                    <a:pt x="123" y="1984"/>
                  </a:lnTo>
                  <a:cubicBezTo>
                    <a:pt x="123" y="2107"/>
                    <a:pt x="123" y="2237"/>
                    <a:pt x="161" y="2329"/>
                  </a:cubicBezTo>
                  <a:lnTo>
                    <a:pt x="223" y="2590"/>
                  </a:lnTo>
                  <a:lnTo>
                    <a:pt x="223" y="2237"/>
                  </a:lnTo>
                  <a:lnTo>
                    <a:pt x="284" y="2459"/>
                  </a:lnTo>
                  <a:lnTo>
                    <a:pt x="284" y="2237"/>
                  </a:lnTo>
                  <a:lnTo>
                    <a:pt x="284" y="1854"/>
                  </a:lnTo>
                  <a:lnTo>
                    <a:pt x="284" y="1793"/>
                  </a:lnTo>
                  <a:cubicBezTo>
                    <a:pt x="315" y="1663"/>
                    <a:pt x="315" y="1502"/>
                    <a:pt x="353" y="1372"/>
                  </a:cubicBezTo>
                  <a:cubicBezTo>
                    <a:pt x="353" y="1663"/>
                    <a:pt x="384" y="1984"/>
                    <a:pt x="414" y="2268"/>
                  </a:cubicBezTo>
                  <a:lnTo>
                    <a:pt x="475" y="2268"/>
                  </a:lnTo>
                  <a:cubicBezTo>
                    <a:pt x="445" y="2015"/>
                    <a:pt x="475" y="1724"/>
                    <a:pt x="506" y="1441"/>
                  </a:cubicBezTo>
                  <a:lnTo>
                    <a:pt x="544" y="2429"/>
                  </a:lnTo>
                  <a:lnTo>
                    <a:pt x="606" y="2429"/>
                  </a:lnTo>
                  <a:lnTo>
                    <a:pt x="636" y="866"/>
                  </a:lnTo>
                  <a:cubicBezTo>
                    <a:pt x="667" y="1372"/>
                    <a:pt x="698" y="1885"/>
                    <a:pt x="698" y="2398"/>
                  </a:cubicBezTo>
                  <a:lnTo>
                    <a:pt x="767" y="2398"/>
                  </a:lnTo>
                  <a:lnTo>
                    <a:pt x="767" y="1088"/>
                  </a:lnTo>
                  <a:lnTo>
                    <a:pt x="859" y="2368"/>
                  </a:lnTo>
                  <a:lnTo>
                    <a:pt x="927" y="2368"/>
                  </a:lnTo>
                  <a:cubicBezTo>
                    <a:pt x="958" y="1885"/>
                    <a:pt x="958" y="1441"/>
                    <a:pt x="958" y="958"/>
                  </a:cubicBezTo>
                  <a:cubicBezTo>
                    <a:pt x="989" y="1088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1019" y="2521"/>
                  </a:lnTo>
                  <a:lnTo>
                    <a:pt x="1050" y="2429"/>
                  </a:lnTo>
                  <a:cubicBezTo>
                    <a:pt x="1081" y="2398"/>
                    <a:pt x="1081" y="2368"/>
                    <a:pt x="1081" y="2329"/>
                  </a:cubicBezTo>
                  <a:lnTo>
                    <a:pt x="1119" y="2329"/>
                  </a:lnTo>
                  <a:lnTo>
                    <a:pt x="1119" y="2138"/>
                  </a:lnTo>
                  <a:cubicBezTo>
                    <a:pt x="1119" y="2100"/>
                    <a:pt x="1131" y="2062"/>
                    <a:pt x="1139" y="2023"/>
                  </a:cubicBezTo>
                  <a:lnTo>
                    <a:pt x="1139" y="2023"/>
                  </a:lnTo>
                  <a:cubicBezTo>
                    <a:pt x="1135" y="2151"/>
                    <a:pt x="1138" y="2277"/>
                    <a:pt x="1150" y="2398"/>
                  </a:cubicBezTo>
                  <a:lnTo>
                    <a:pt x="1180" y="2682"/>
                  </a:lnTo>
                  <a:lnTo>
                    <a:pt x="1211" y="2398"/>
                  </a:lnTo>
                  <a:cubicBezTo>
                    <a:pt x="124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272" y="1218"/>
                    <a:pt x="1311" y="1088"/>
                    <a:pt x="1311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02" y="2076"/>
                  </a:lnTo>
                  <a:cubicBezTo>
                    <a:pt x="1402" y="1502"/>
                    <a:pt x="1402" y="927"/>
                    <a:pt x="1311" y="383"/>
                  </a:cubicBezTo>
                  <a:lnTo>
                    <a:pt x="1242" y="383"/>
                  </a:lnTo>
                  <a:cubicBezTo>
                    <a:pt x="1272" y="575"/>
                    <a:pt x="1272" y="797"/>
                    <a:pt x="1242" y="1027"/>
                  </a:cubicBezTo>
                  <a:cubicBezTo>
                    <a:pt x="1211" y="797"/>
                    <a:pt x="1211" y="575"/>
                    <a:pt x="1150" y="353"/>
                  </a:cubicBezTo>
                  <a:lnTo>
                    <a:pt x="1150" y="322"/>
                  </a:lnTo>
                  <a:lnTo>
                    <a:pt x="1081" y="353"/>
                  </a:lnTo>
                  <a:cubicBezTo>
                    <a:pt x="1119" y="452"/>
                    <a:pt x="1119" y="575"/>
                    <a:pt x="1081" y="674"/>
                  </a:cubicBezTo>
                  <a:lnTo>
                    <a:pt x="1081" y="322"/>
                  </a:lnTo>
                  <a:lnTo>
                    <a:pt x="1019" y="322"/>
                  </a:lnTo>
                  <a:lnTo>
                    <a:pt x="1019" y="897"/>
                  </a:lnTo>
                  <a:cubicBezTo>
                    <a:pt x="989" y="705"/>
                    <a:pt x="989" y="514"/>
                    <a:pt x="958" y="291"/>
                  </a:cubicBezTo>
                  <a:lnTo>
                    <a:pt x="889" y="322"/>
                  </a:lnTo>
                  <a:lnTo>
                    <a:pt x="889" y="1824"/>
                  </a:lnTo>
                  <a:lnTo>
                    <a:pt x="767" y="161"/>
                  </a:lnTo>
                  <a:lnTo>
                    <a:pt x="698" y="192"/>
                  </a:lnTo>
                  <a:lnTo>
                    <a:pt x="698" y="927"/>
                  </a:lnTo>
                  <a:cubicBezTo>
                    <a:pt x="698" y="705"/>
                    <a:pt x="667" y="483"/>
                    <a:pt x="636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45" y="1249"/>
                    <a:pt x="445" y="1372"/>
                  </a:cubicBezTo>
                  <a:cubicBezTo>
                    <a:pt x="445" y="1502"/>
                    <a:pt x="414" y="1601"/>
                    <a:pt x="414" y="1693"/>
                  </a:cubicBezTo>
                  <a:lnTo>
                    <a:pt x="414" y="1027"/>
                  </a:lnTo>
                  <a:lnTo>
                    <a:pt x="414" y="927"/>
                  </a:lnTo>
                  <a:cubicBezTo>
                    <a:pt x="414" y="705"/>
                    <a:pt x="414" y="483"/>
                    <a:pt x="353" y="261"/>
                  </a:cubicBezTo>
                  <a:lnTo>
                    <a:pt x="315" y="69"/>
                  </a:lnTo>
                  <a:lnTo>
                    <a:pt x="284" y="222"/>
                  </a:lnTo>
                  <a:lnTo>
                    <a:pt x="28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7928047" y="4752418"/>
              <a:ext cx="57452" cy="200058"/>
            </a:xfrm>
            <a:custGeom>
              <a:avLst/>
              <a:gdLst/>
              <a:ahLst/>
              <a:cxnLst/>
              <a:rect l="l" t="t" r="r" b="b"/>
              <a:pathLst>
                <a:path w="614" h="2138" extrusionOk="0">
                  <a:moveTo>
                    <a:pt x="230" y="705"/>
                  </a:moveTo>
                  <a:cubicBezTo>
                    <a:pt x="261" y="1050"/>
                    <a:pt x="261" y="1371"/>
                    <a:pt x="230" y="1724"/>
                  </a:cubicBezTo>
                  <a:lnTo>
                    <a:pt x="230" y="1502"/>
                  </a:lnTo>
                  <a:lnTo>
                    <a:pt x="192" y="1502"/>
                  </a:lnTo>
                  <a:lnTo>
                    <a:pt x="192" y="1402"/>
                  </a:lnTo>
                  <a:cubicBezTo>
                    <a:pt x="230" y="1180"/>
                    <a:pt x="230" y="927"/>
                    <a:pt x="230" y="705"/>
                  </a:cubicBezTo>
                  <a:close/>
                  <a:moveTo>
                    <a:pt x="353" y="0"/>
                  </a:moveTo>
                  <a:lnTo>
                    <a:pt x="291" y="92"/>
                  </a:lnTo>
                  <a:cubicBezTo>
                    <a:pt x="261" y="130"/>
                    <a:pt x="261" y="161"/>
                    <a:pt x="261" y="192"/>
                  </a:cubicBezTo>
                  <a:cubicBezTo>
                    <a:pt x="261" y="161"/>
                    <a:pt x="230" y="130"/>
                    <a:pt x="230" y="92"/>
                  </a:cubicBezTo>
                  <a:lnTo>
                    <a:pt x="161" y="92"/>
                  </a:lnTo>
                  <a:cubicBezTo>
                    <a:pt x="161" y="192"/>
                    <a:pt x="192" y="322"/>
                    <a:pt x="192" y="444"/>
                  </a:cubicBezTo>
                  <a:cubicBezTo>
                    <a:pt x="100" y="736"/>
                    <a:pt x="130" y="1050"/>
                    <a:pt x="130" y="1371"/>
                  </a:cubicBezTo>
                  <a:lnTo>
                    <a:pt x="130" y="1402"/>
                  </a:lnTo>
                  <a:cubicBezTo>
                    <a:pt x="100" y="1594"/>
                    <a:pt x="69" y="1785"/>
                    <a:pt x="0" y="1946"/>
                  </a:cubicBezTo>
                  <a:lnTo>
                    <a:pt x="69" y="1977"/>
                  </a:lnTo>
                  <a:cubicBezTo>
                    <a:pt x="100" y="1915"/>
                    <a:pt x="100" y="1854"/>
                    <a:pt x="100" y="1816"/>
                  </a:cubicBezTo>
                  <a:lnTo>
                    <a:pt x="100" y="2107"/>
                  </a:lnTo>
                  <a:lnTo>
                    <a:pt x="161" y="2107"/>
                  </a:lnTo>
                  <a:cubicBezTo>
                    <a:pt x="161" y="2076"/>
                    <a:pt x="192" y="2007"/>
                    <a:pt x="192" y="1977"/>
                  </a:cubicBezTo>
                  <a:lnTo>
                    <a:pt x="192" y="2137"/>
                  </a:lnTo>
                  <a:lnTo>
                    <a:pt x="261" y="2137"/>
                  </a:lnTo>
                  <a:cubicBezTo>
                    <a:pt x="353" y="1532"/>
                    <a:pt x="353" y="927"/>
                    <a:pt x="261" y="352"/>
                  </a:cubicBezTo>
                  <a:cubicBezTo>
                    <a:pt x="291" y="322"/>
                    <a:pt x="291" y="284"/>
                    <a:pt x="291" y="253"/>
                  </a:cubicBezTo>
                  <a:cubicBezTo>
                    <a:pt x="322" y="705"/>
                    <a:pt x="353" y="1149"/>
                    <a:pt x="353" y="1594"/>
                  </a:cubicBezTo>
                  <a:lnTo>
                    <a:pt x="353" y="1977"/>
                  </a:lnTo>
                  <a:lnTo>
                    <a:pt x="422" y="1977"/>
                  </a:lnTo>
                  <a:lnTo>
                    <a:pt x="422" y="1594"/>
                  </a:lnTo>
                  <a:cubicBezTo>
                    <a:pt x="422" y="1241"/>
                    <a:pt x="422" y="858"/>
                    <a:pt x="452" y="513"/>
                  </a:cubicBezTo>
                  <a:cubicBezTo>
                    <a:pt x="483" y="636"/>
                    <a:pt x="483" y="736"/>
                    <a:pt x="483" y="858"/>
                  </a:cubicBezTo>
                  <a:cubicBezTo>
                    <a:pt x="452" y="1279"/>
                    <a:pt x="452" y="1662"/>
                    <a:pt x="483" y="2046"/>
                  </a:cubicBezTo>
                  <a:lnTo>
                    <a:pt x="544" y="2046"/>
                  </a:lnTo>
                  <a:lnTo>
                    <a:pt x="544" y="1977"/>
                  </a:lnTo>
                  <a:lnTo>
                    <a:pt x="613" y="1977"/>
                  </a:lnTo>
                  <a:lnTo>
                    <a:pt x="613" y="161"/>
                  </a:lnTo>
                  <a:lnTo>
                    <a:pt x="544" y="161"/>
                  </a:lnTo>
                  <a:cubicBezTo>
                    <a:pt x="544" y="253"/>
                    <a:pt x="513" y="322"/>
                    <a:pt x="513" y="414"/>
                  </a:cubicBezTo>
                  <a:cubicBezTo>
                    <a:pt x="513" y="284"/>
                    <a:pt x="513" y="192"/>
                    <a:pt x="483" y="92"/>
                  </a:cubicBezTo>
                  <a:lnTo>
                    <a:pt x="422" y="92"/>
                  </a:lnTo>
                  <a:cubicBezTo>
                    <a:pt x="422" y="253"/>
                    <a:pt x="383" y="444"/>
                    <a:pt x="383" y="636"/>
                  </a:cubicBezTo>
                  <a:cubicBezTo>
                    <a:pt x="383" y="475"/>
                    <a:pt x="353" y="284"/>
                    <a:pt x="353" y="130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8158137" y="4722289"/>
              <a:ext cx="131934" cy="250961"/>
            </a:xfrm>
            <a:custGeom>
              <a:avLst/>
              <a:gdLst/>
              <a:ahLst/>
              <a:cxnLst/>
              <a:rect l="l" t="t" r="r" b="b"/>
              <a:pathLst>
                <a:path w="1410" h="2682" extrusionOk="0">
                  <a:moveTo>
                    <a:pt x="261" y="452"/>
                  </a:moveTo>
                  <a:lnTo>
                    <a:pt x="261" y="514"/>
                  </a:lnTo>
                  <a:cubicBezTo>
                    <a:pt x="261" y="575"/>
                    <a:pt x="223" y="606"/>
                    <a:pt x="223" y="644"/>
                  </a:cubicBezTo>
                  <a:cubicBezTo>
                    <a:pt x="223" y="575"/>
                    <a:pt x="223" y="514"/>
                    <a:pt x="261" y="452"/>
                  </a:cubicBezTo>
                  <a:close/>
                  <a:moveTo>
                    <a:pt x="322" y="452"/>
                  </a:moveTo>
                  <a:cubicBezTo>
                    <a:pt x="353" y="606"/>
                    <a:pt x="353" y="766"/>
                    <a:pt x="353" y="927"/>
                  </a:cubicBezTo>
                  <a:cubicBezTo>
                    <a:pt x="322" y="766"/>
                    <a:pt x="322" y="644"/>
                    <a:pt x="322" y="514"/>
                  </a:cubicBezTo>
                  <a:lnTo>
                    <a:pt x="322" y="452"/>
                  </a:lnTo>
                  <a:close/>
                  <a:moveTo>
                    <a:pt x="261" y="705"/>
                  </a:moveTo>
                  <a:cubicBezTo>
                    <a:pt x="291" y="989"/>
                    <a:pt x="291" y="1310"/>
                    <a:pt x="261" y="1601"/>
                  </a:cubicBezTo>
                  <a:cubicBezTo>
                    <a:pt x="223" y="1502"/>
                    <a:pt x="223" y="1410"/>
                    <a:pt x="223" y="1280"/>
                  </a:cubicBezTo>
                  <a:lnTo>
                    <a:pt x="223" y="835"/>
                  </a:lnTo>
                  <a:cubicBezTo>
                    <a:pt x="223" y="797"/>
                    <a:pt x="261" y="736"/>
                    <a:pt x="261" y="705"/>
                  </a:cubicBezTo>
                  <a:close/>
                  <a:moveTo>
                    <a:pt x="1027" y="1824"/>
                  </a:moveTo>
                  <a:lnTo>
                    <a:pt x="1027" y="1824"/>
                  </a:lnTo>
                  <a:cubicBezTo>
                    <a:pt x="1058" y="1946"/>
                    <a:pt x="1058" y="2046"/>
                    <a:pt x="1058" y="2176"/>
                  </a:cubicBezTo>
                  <a:lnTo>
                    <a:pt x="1058" y="2237"/>
                  </a:lnTo>
                  <a:cubicBezTo>
                    <a:pt x="1027" y="2107"/>
                    <a:pt x="1027" y="1946"/>
                    <a:pt x="1027" y="1824"/>
                  </a:cubicBezTo>
                  <a:close/>
                  <a:moveTo>
                    <a:pt x="291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31" y="766"/>
                  </a:cubicBezTo>
                  <a:lnTo>
                    <a:pt x="13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69" y="414"/>
                    <a:pt x="69" y="575"/>
                    <a:pt x="69" y="736"/>
                  </a:cubicBezTo>
                  <a:lnTo>
                    <a:pt x="69" y="222"/>
                  </a:lnTo>
                  <a:lnTo>
                    <a:pt x="0" y="222"/>
                  </a:lnTo>
                  <a:lnTo>
                    <a:pt x="0" y="2590"/>
                  </a:lnTo>
                  <a:lnTo>
                    <a:pt x="69" y="2368"/>
                  </a:lnTo>
                  <a:cubicBezTo>
                    <a:pt x="100" y="2207"/>
                    <a:pt x="100" y="2046"/>
                    <a:pt x="100" y="1916"/>
                  </a:cubicBezTo>
                  <a:lnTo>
                    <a:pt x="131" y="1218"/>
                  </a:lnTo>
                  <a:lnTo>
                    <a:pt x="131" y="1341"/>
                  </a:lnTo>
                  <a:lnTo>
                    <a:pt x="161" y="1372"/>
                  </a:lnTo>
                  <a:lnTo>
                    <a:pt x="161" y="1885"/>
                  </a:lnTo>
                  <a:lnTo>
                    <a:pt x="131" y="1854"/>
                  </a:lnTo>
                  <a:lnTo>
                    <a:pt x="131" y="1984"/>
                  </a:lnTo>
                  <a:cubicBezTo>
                    <a:pt x="100" y="2107"/>
                    <a:pt x="131" y="2237"/>
                    <a:pt x="161" y="2329"/>
                  </a:cubicBezTo>
                  <a:lnTo>
                    <a:pt x="223" y="2590"/>
                  </a:lnTo>
                  <a:lnTo>
                    <a:pt x="223" y="2237"/>
                  </a:lnTo>
                  <a:lnTo>
                    <a:pt x="291" y="2459"/>
                  </a:lnTo>
                  <a:lnTo>
                    <a:pt x="291" y="2237"/>
                  </a:lnTo>
                  <a:cubicBezTo>
                    <a:pt x="291" y="2107"/>
                    <a:pt x="291" y="1984"/>
                    <a:pt x="261" y="1854"/>
                  </a:cubicBezTo>
                  <a:lnTo>
                    <a:pt x="291" y="1793"/>
                  </a:lnTo>
                  <a:cubicBezTo>
                    <a:pt x="322" y="1663"/>
                    <a:pt x="322" y="1502"/>
                    <a:pt x="322" y="1372"/>
                  </a:cubicBezTo>
                  <a:cubicBezTo>
                    <a:pt x="353" y="1663"/>
                    <a:pt x="353" y="1984"/>
                    <a:pt x="414" y="2268"/>
                  </a:cubicBezTo>
                  <a:lnTo>
                    <a:pt x="483" y="2268"/>
                  </a:lnTo>
                  <a:cubicBezTo>
                    <a:pt x="452" y="2015"/>
                    <a:pt x="483" y="1724"/>
                    <a:pt x="483" y="1441"/>
                  </a:cubicBezTo>
                  <a:lnTo>
                    <a:pt x="544" y="2429"/>
                  </a:lnTo>
                  <a:lnTo>
                    <a:pt x="606" y="2429"/>
                  </a:lnTo>
                  <a:cubicBezTo>
                    <a:pt x="606" y="1916"/>
                    <a:pt x="644" y="1372"/>
                    <a:pt x="644" y="866"/>
                  </a:cubicBezTo>
                  <a:cubicBezTo>
                    <a:pt x="675" y="1372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66" y="2368"/>
                  </a:lnTo>
                  <a:lnTo>
                    <a:pt x="927" y="2368"/>
                  </a:lnTo>
                  <a:cubicBezTo>
                    <a:pt x="958" y="1885"/>
                    <a:pt x="958" y="1441"/>
                    <a:pt x="958" y="958"/>
                  </a:cubicBezTo>
                  <a:cubicBezTo>
                    <a:pt x="958" y="1088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989" y="2521"/>
                  </a:lnTo>
                  <a:lnTo>
                    <a:pt x="1058" y="2429"/>
                  </a:lnTo>
                  <a:cubicBezTo>
                    <a:pt x="1058" y="2398"/>
                    <a:pt x="1088" y="2368"/>
                    <a:pt x="1088" y="2329"/>
                  </a:cubicBezTo>
                  <a:lnTo>
                    <a:pt x="1119" y="2329"/>
                  </a:lnTo>
                  <a:lnTo>
                    <a:pt x="1119" y="2138"/>
                  </a:lnTo>
                  <a:lnTo>
                    <a:pt x="1119" y="1946"/>
                  </a:lnTo>
                  <a:lnTo>
                    <a:pt x="1119" y="989"/>
                  </a:lnTo>
                  <a:lnTo>
                    <a:pt x="1119" y="927"/>
                  </a:lnTo>
                  <a:cubicBezTo>
                    <a:pt x="1119" y="897"/>
                    <a:pt x="1150" y="835"/>
                    <a:pt x="1150" y="766"/>
                  </a:cubicBezTo>
                  <a:cubicBezTo>
                    <a:pt x="1180" y="958"/>
                    <a:pt x="1180" y="1180"/>
                    <a:pt x="1180" y="1372"/>
                  </a:cubicBezTo>
                  <a:cubicBezTo>
                    <a:pt x="1150" y="1724"/>
                    <a:pt x="1119" y="2076"/>
                    <a:pt x="1150" y="2398"/>
                  </a:cubicBezTo>
                  <a:lnTo>
                    <a:pt x="1180" y="2682"/>
                  </a:lnTo>
                  <a:lnTo>
                    <a:pt x="1218" y="2398"/>
                  </a:lnTo>
                  <a:cubicBezTo>
                    <a:pt x="1249" y="2076"/>
                    <a:pt x="1280" y="1724"/>
                    <a:pt x="1249" y="1372"/>
                  </a:cubicBezTo>
                  <a:lnTo>
                    <a:pt x="1249" y="1341"/>
                  </a:lnTo>
                  <a:cubicBezTo>
                    <a:pt x="1280" y="1218"/>
                    <a:pt x="128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10" y="2076"/>
                  </a:lnTo>
                  <a:cubicBezTo>
                    <a:pt x="1410" y="1502"/>
                    <a:pt x="1372" y="927"/>
                    <a:pt x="1310" y="383"/>
                  </a:cubicBezTo>
                  <a:lnTo>
                    <a:pt x="1249" y="383"/>
                  </a:lnTo>
                  <a:cubicBezTo>
                    <a:pt x="1280" y="575"/>
                    <a:pt x="1249" y="797"/>
                    <a:pt x="1249" y="1027"/>
                  </a:cubicBezTo>
                  <a:cubicBezTo>
                    <a:pt x="1218" y="797"/>
                    <a:pt x="1180" y="575"/>
                    <a:pt x="1150" y="353"/>
                  </a:cubicBezTo>
                  <a:lnTo>
                    <a:pt x="1150" y="322"/>
                  </a:lnTo>
                  <a:lnTo>
                    <a:pt x="1088" y="353"/>
                  </a:lnTo>
                  <a:cubicBezTo>
                    <a:pt x="1119" y="452"/>
                    <a:pt x="1119" y="575"/>
                    <a:pt x="1088" y="674"/>
                  </a:cubicBezTo>
                  <a:cubicBezTo>
                    <a:pt x="1088" y="544"/>
                    <a:pt x="1088" y="452"/>
                    <a:pt x="1058" y="322"/>
                  </a:cubicBezTo>
                  <a:lnTo>
                    <a:pt x="989" y="322"/>
                  </a:lnTo>
                  <a:lnTo>
                    <a:pt x="1027" y="897"/>
                  </a:lnTo>
                  <a:cubicBezTo>
                    <a:pt x="989" y="705"/>
                    <a:pt x="958" y="514"/>
                    <a:pt x="958" y="291"/>
                  </a:cubicBezTo>
                  <a:lnTo>
                    <a:pt x="897" y="322"/>
                  </a:lnTo>
                  <a:lnTo>
                    <a:pt x="897" y="1824"/>
                  </a:lnTo>
                  <a:lnTo>
                    <a:pt x="766" y="161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675" y="705"/>
                    <a:pt x="675" y="483"/>
                    <a:pt x="644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483" y="291"/>
                  </a:cubicBezTo>
                  <a:lnTo>
                    <a:pt x="414" y="291"/>
                  </a:lnTo>
                  <a:lnTo>
                    <a:pt x="483" y="958"/>
                  </a:lnTo>
                  <a:cubicBezTo>
                    <a:pt x="452" y="1088"/>
                    <a:pt x="452" y="1249"/>
                    <a:pt x="452" y="1372"/>
                  </a:cubicBezTo>
                  <a:cubicBezTo>
                    <a:pt x="414" y="1502"/>
                    <a:pt x="414" y="1601"/>
                    <a:pt x="414" y="1693"/>
                  </a:cubicBezTo>
                  <a:cubicBezTo>
                    <a:pt x="383" y="1471"/>
                    <a:pt x="383" y="1249"/>
                    <a:pt x="383" y="1027"/>
                  </a:cubicBezTo>
                  <a:lnTo>
                    <a:pt x="414" y="927"/>
                  </a:lnTo>
                  <a:cubicBezTo>
                    <a:pt x="414" y="705"/>
                    <a:pt x="414" y="483"/>
                    <a:pt x="353" y="261"/>
                  </a:cubicBezTo>
                  <a:lnTo>
                    <a:pt x="291" y="6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8277813" y="4752418"/>
              <a:ext cx="56703" cy="200058"/>
            </a:xfrm>
            <a:custGeom>
              <a:avLst/>
              <a:gdLst/>
              <a:ahLst/>
              <a:cxnLst/>
              <a:rect l="l" t="t" r="r" b="b"/>
              <a:pathLst>
                <a:path w="606" h="2138" extrusionOk="0">
                  <a:moveTo>
                    <a:pt x="223" y="705"/>
                  </a:moveTo>
                  <a:cubicBezTo>
                    <a:pt x="254" y="1050"/>
                    <a:pt x="254" y="1371"/>
                    <a:pt x="223" y="1724"/>
                  </a:cubicBezTo>
                  <a:lnTo>
                    <a:pt x="223" y="1502"/>
                  </a:lnTo>
                  <a:lnTo>
                    <a:pt x="162" y="1502"/>
                  </a:lnTo>
                  <a:lnTo>
                    <a:pt x="162" y="1402"/>
                  </a:lnTo>
                  <a:cubicBezTo>
                    <a:pt x="192" y="1180"/>
                    <a:pt x="223" y="927"/>
                    <a:pt x="223" y="705"/>
                  </a:cubicBezTo>
                  <a:close/>
                  <a:moveTo>
                    <a:pt x="322" y="0"/>
                  </a:moveTo>
                  <a:lnTo>
                    <a:pt x="284" y="92"/>
                  </a:lnTo>
                  <a:cubicBezTo>
                    <a:pt x="254" y="130"/>
                    <a:pt x="254" y="161"/>
                    <a:pt x="223" y="192"/>
                  </a:cubicBezTo>
                  <a:lnTo>
                    <a:pt x="223" y="92"/>
                  </a:lnTo>
                  <a:lnTo>
                    <a:pt x="162" y="92"/>
                  </a:lnTo>
                  <a:lnTo>
                    <a:pt x="162" y="444"/>
                  </a:lnTo>
                  <a:cubicBezTo>
                    <a:pt x="93" y="736"/>
                    <a:pt x="93" y="1050"/>
                    <a:pt x="93" y="1371"/>
                  </a:cubicBezTo>
                  <a:lnTo>
                    <a:pt x="93" y="1402"/>
                  </a:lnTo>
                  <a:cubicBezTo>
                    <a:pt x="93" y="1594"/>
                    <a:pt x="31" y="1785"/>
                    <a:pt x="1" y="1946"/>
                  </a:cubicBezTo>
                  <a:lnTo>
                    <a:pt x="62" y="1977"/>
                  </a:lnTo>
                  <a:cubicBezTo>
                    <a:pt x="62" y="1915"/>
                    <a:pt x="93" y="1854"/>
                    <a:pt x="93" y="1816"/>
                  </a:cubicBezTo>
                  <a:lnTo>
                    <a:pt x="93" y="2107"/>
                  </a:lnTo>
                  <a:lnTo>
                    <a:pt x="162" y="2107"/>
                  </a:lnTo>
                  <a:cubicBezTo>
                    <a:pt x="162" y="2076"/>
                    <a:pt x="162" y="2007"/>
                    <a:pt x="192" y="1977"/>
                  </a:cubicBezTo>
                  <a:lnTo>
                    <a:pt x="192" y="2137"/>
                  </a:lnTo>
                  <a:lnTo>
                    <a:pt x="254" y="2137"/>
                  </a:lnTo>
                  <a:cubicBezTo>
                    <a:pt x="322" y="1532"/>
                    <a:pt x="322" y="927"/>
                    <a:pt x="254" y="352"/>
                  </a:cubicBezTo>
                  <a:cubicBezTo>
                    <a:pt x="254" y="322"/>
                    <a:pt x="284" y="284"/>
                    <a:pt x="284" y="253"/>
                  </a:cubicBezTo>
                  <a:cubicBezTo>
                    <a:pt x="322" y="705"/>
                    <a:pt x="353" y="1149"/>
                    <a:pt x="353" y="1594"/>
                  </a:cubicBezTo>
                  <a:lnTo>
                    <a:pt x="353" y="1977"/>
                  </a:lnTo>
                  <a:lnTo>
                    <a:pt x="414" y="1977"/>
                  </a:lnTo>
                  <a:lnTo>
                    <a:pt x="414" y="1594"/>
                  </a:lnTo>
                  <a:cubicBezTo>
                    <a:pt x="414" y="1241"/>
                    <a:pt x="414" y="858"/>
                    <a:pt x="445" y="513"/>
                  </a:cubicBezTo>
                  <a:cubicBezTo>
                    <a:pt x="445" y="636"/>
                    <a:pt x="445" y="736"/>
                    <a:pt x="476" y="858"/>
                  </a:cubicBezTo>
                  <a:cubicBezTo>
                    <a:pt x="445" y="1279"/>
                    <a:pt x="445" y="1662"/>
                    <a:pt x="476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606" y="1977"/>
                  </a:lnTo>
                  <a:lnTo>
                    <a:pt x="606" y="161"/>
                  </a:lnTo>
                  <a:lnTo>
                    <a:pt x="545" y="161"/>
                  </a:lnTo>
                  <a:cubicBezTo>
                    <a:pt x="514" y="253"/>
                    <a:pt x="514" y="322"/>
                    <a:pt x="514" y="414"/>
                  </a:cubicBezTo>
                  <a:cubicBezTo>
                    <a:pt x="514" y="284"/>
                    <a:pt x="476" y="192"/>
                    <a:pt x="476" y="92"/>
                  </a:cubicBezTo>
                  <a:lnTo>
                    <a:pt x="414" y="92"/>
                  </a:lnTo>
                  <a:cubicBezTo>
                    <a:pt x="384" y="253"/>
                    <a:pt x="384" y="444"/>
                    <a:pt x="384" y="636"/>
                  </a:cubicBezTo>
                  <a:cubicBezTo>
                    <a:pt x="353" y="475"/>
                    <a:pt x="353" y="284"/>
                    <a:pt x="353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4"/>
          <p:cNvSpPr/>
          <p:nvPr/>
        </p:nvSpPr>
        <p:spPr>
          <a:xfrm>
            <a:off x="458278" y="703824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535" y="79"/>
                </a:moveTo>
                <a:cubicBezTo>
                  <a:pt x="679" y="79"/>
                  <a:pt x="790" y="195"/>
                  <a:pt x="815" y="351"/>
                </a:cubicBezTo>
                <a:cubicBezTo>
                  <a:pt x="877" y="512"/>
                  <a:pt x="785" y="703"/>
                  <a:pt x="624" y="765"/>
                </a:cubicBezTo>
                <a:cubicBezTo>
                  <a:pt x="592" y="776"/>
                  <a:pt x="562" y="781"/>
                  <a:pt x="533" y="781"/>
                </a:cubicBezTo>
                <a:cubicBezTo>
                  <a:pt x="382" y="781"/>
                  <a:pt x="261" y="646"/>
                  <a:pt x="210" y="512"/>
                </a:cubicBezTo>
                <a:cubicBezTo>
                  <a:pt x="141" y="320"/>
                  <a:pt x="271" y="129"/>
                  <a:pt x="432" y="98"/>
                </a:cubicBezTo>
                <a:cubicBezTo>
                  <a:pt x="468" y="85"/>
                  <a:pt x="502" y="79"/>
                  <a:pt x="535" y="79"/>
                </a:cubicBezTo>
                <a:close/>
                <a:moveTo>
                  <a:pt x="542" y="0"/>
                </a:moveTo>
                <a:cubicBezTo>
                  <a:pt x="278" y="0"/>
                  <a:pt x="1" y="212"/>
                  <a:pt x="80" y="543"/>
                </a:cubicBezTo>
                <a:cubicBezTo>
                  <a:pt x="132" y="759"/>
                  <a:pt x="330" y="840"/>
                  <a:pt x="525" y="840"/>
                </a:cubicBezTo>
                <a:cubicBezTo>
                  <a:pt x="558" y="840"/>
                  <a:pt x="592" y="838"/>
                  <a:pt x="624" y="834"/>
                </a:cubicBezTo>
                <a:cubicBezTo>
                  <a:pt x="877" y="765"/>
                  <a:pt x="1007" y="543"/>
                  <a:pt x="938" y="290"/>
                </a:cubicBezTo>
                <a:cubicBezTo>
                  <a:pt x="878" y="88"/>
                  <a:pt x="713" y="0"/>
                  <a:pt x="54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"/>
          <p:cNvSpPr/>
          <p:nvPr/>
        </p:nvSpPr>
        <p:spPr>
          <a:xfrm>
            <a:off x="347150" y="1676709"/>
            <a:ext cx="111119" cy="107780"/>
          </a:xfrm>
          <a:custGeom>
            <a:avLst/>
            <a:gdLst/>
            <a:ahLst/>
            <a:cxnLst/>
            <a:rect l="l" t="t" r="r" b="b"/>
            <a:pathLst>
              <a:path w="898" h="871" extrusionOk="0">
                <a:moveTo>
                  <a:pt x="575" y="0"/>
                </a:moveTo>
                <a:cubicBezTo>
                  <a:pt x="514" y="123"/>
                  <a:pt x="483" y="253"/>
                  <a:pt x="453" y="383"/>
                </a:cubicBezTo>
                <a:cubicBezTo>
                  <a:pt x="323" y="353"/>
                  <a:pt x="162" y="314"/>
                  <a:pt x="31" y="284"/>
                </a:cubicBezTo>
                <a:cubicBezTo>
                  <a:pt x="1" y="284"/>
                  <a:pt x="1" y="314"/>
                  <a:pt x="31" y="314"/>
                </a:cubicBezTo>
                <a:cubicBezTo>
                  <a:pt x="162" y="383"/>
                  <a:pt x="292" y="414"/>
                  <a:pt x="415" y="444"/>
                </a:cubicBezTo>
                <a:cubicBezTo>
                  <a:pt x="384" y="575"/>
                  <a:pt x="353" y="736"/>
                  <a:pt x="323" y="828"/>
                </a:cubicBezTo>
                <a:cubicBezTo>
                  <a:pt x="301" y="849"/>
                  <a:pt x="325" y="871"/>
                  <a:pt x="341" y="871"/>
                </a:cubicBezTo>
                <a:cubicBezTo>
                  <a:pt x="348" y="871"/>
                  <a:pt x="353" y="867"/>
                  <a:pt x="353" y="858"/>
                </a:cubicBezTo>
                <a:cubicBezTo>
                  <a:pt x="384" y="736"/>
                  <a:pt x="453" y="605"/>
                  <a:pt x="483" y="475"/>
                </a:cubicBezTo>
                <a:cubicBezTo>
                  <a:pt x="606" y="506"/>
                  <a:pt x="767" y="575"/>
                  <a:pt x="897" y="575"/>
                </a:cubicBezTo>
                <a:lnTo>
                  <a:pt x="897" y="544"/>
                </a:lnTo>
                <a:cubicBezTo>
                  <a:pt x="767" y="475"/>
                  <a:pt x="644" y="444"/>
                  <a:pt x="514" y="383"/>
                </a:cubicBezTo>
                <a:cubicBezTo>
                  <a:pt x="545" y="253"/>
                  <a:pt x="575" y="123"/>
                  <a:pt x="60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"/>
          <p:cNvSpPr/>
          <p:nvPr/>
        </p:nvSpPr>
        <p:spPr>
          <a:xfrm>
            <a:off x="276194" y="228248"/>
            <a:ext cx="98621" cy="97757"/>
          </a:xfrm>
          <a:custGeom>
            <a:avLst/>
            <a:gdLst/>
            <a:ahLst/>
            <a:cxnLst/>
            <a:rect l="l" t="t" r="r" b="b"/>
            <a:pathLst>
              <a:path w="797" h="790" extrusionOk="0">
                <a:moveTo>
                  <a:pt x="192" y="0"/>
                </a:moveTo>
                <a:cubicBezTo>
                  <a:pt x="192" y="0"/>
                  <a:pt x="161" y="0"/>
                  <a:pt x="161" y="31"/>
                </a:cubicBezTo>
                <a:cubicBezTo>
                  <a:pt x="222" y="161"/>
                  <a:pt x="284" y="253"/>
                  <a:pt x="353" y="383"/>
                </a:cubicBezTo>
                <a:cubicBezTo>
                  <a:pt x="253" y="444"/>
                  <a:pt x="130" y="544"/>
                  <a:pt x="31" y="605"/>
                </a:cubicBezTo>
                <a:cubicBezTo>
                  <a:pt x="0" y="605"/>
                  <a:pt x="0" y="636"/>
                  <a:pt x="31" y="636"/>
                </a:cubicBezTo>
                <a:cubicBezTo>
                  <a:pt x="161" y="575"/>
                  <a:pt x="284" y="506"/>
                  <a:pt x="383" y="444"/>
                </a:cubicBezTo>
                <a:cubicBezTo>
                  <a:pt x="475" y="544"/>
                  <a:pt x="544" y="667"/>
                  <a:pt x="605" y="766"/>
                </a:cubicBezTo>
                <a:cubicBezTo>
                  <a:pt x="621" y="781"/>
                  <a:pt x="636" y="789"/>
                  <a:pt x="644" y="789"/>
                </a:cubicBezTo>
                <a:cubicBezTo>
                  <a:pt x="651" y="789"/>
                  <a:pt x="651" y="781"/>
                  <a:pt x="636" y="766"/>
                </a:cubicBezTo>
                <a:cubicBezTo>
                  <a:pt x="575" y="636"/>
                  <a:pt x="514" y="506"/>
                  <a:pt x="445" y="383"/>
                </a:cubicBezTo>
                <a:cubicBezTo>
                  <a:pt x="575" y="314"/>
                  <a:pt x="705" y="253"/>
                  <a:pt x="797" y="192"/>
                </a:cubicBezTo>
                <a:cubicBezTo>
                  <a:pt x="797" y="170"/>
                  <a:pt x="797" y="145"/>
                  <a:pt x="786" y="145"/>
                </a:cubicBezTo>
                <a:cubicBezTo>
                  <a:pt x="782" y="145"/>
                  <a:pt x="776" y="149"/>
                  <a:pt x="766" y="161"/>
                </a:cubicBezTo>
                <a:cubicBezTo>
                  <a:pt x="667" y="192"/>
                  <a:pt x="544" y="283"/>
                  <a:pt x="414" y="352"/>
                </a:cubicBezTo>
                <a:cubicBezTo>
                  <a:pt x="353" y="222"/>
                  <a:pt x="284" y="92"/>
                  <a:pt x="19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"/>
          <p:cNvSpPr/>
          <p:nvPr/>
        </p:nvSpPr>
        <p:spPr>
          <a:xfrm>
            <a:off x="1358734" y="229305"/>
            <a:ext cx="98621" cy="95653"/>
          </a:xfrm>
          <a:custGeom>
            <a:avLst/>
            <a:gdLst/>
            <a:ahLst/>
            <a:cxnLst/>
            <a:rect l="l" t="t" r="r" b="b"/>
            <a:pathLst>
              <a:path w="797" h="773" extrusionOk="0">
                <a:moveTo>
                  <a:pt x="657" y="1"/>
                </a:moveTo>
                <a:cubicBezTo>
                  <a:pt x="653" y="1"/>
                  <a:pt x="646" y="4"/>
                  <a:pt x="636" y="14"/>
                </a:cubicBezTo>
                <a:cubicBezTo>
                  <a:pt x="544" y="106"/>
                  <a:pt x="475" y="236"/>
                  <a:pt x="414" y="328"/>
                </a:cubicBezTo>
                <a:cubicBezTo>
                  <a:pt x="284" y="267"/>
                  <a:pt x="161" y="206"/>
                  <a:pt x="61" y="106"/>
                </a:cubicBezTo>
                <a:cubicBezTo>
                  <a:pt x="31" y="106"/>
                  <a:pt x="0" y="137"/>
                  <a:pt x="31" y="175"/>
                </a:cubicBezTo>
                <a:cubicBezTo>
                  <a:pt x="161" y="236"/>
                  <a:pt x="253" y="298"/>
                  <a:pt x="383" y="397"/>
                </a:cubicBezTo>
                <a:cubicBezTo>
                  <a:pt x="284" y="520"/>
                  <a:pt x="222" y="619"/>
                  <a:pt x="161" y="750"/>
                </a:cubicBezTo>
                <a:cubicBezTo>
                  <a:pt x="146" y="765"/>
                  <a:pt x="153" y="773"/>
                  <a:pt x="165" y="773"/>
                </a:cubicBezTo>
                <a:cubicBezTo>
                  <a:pt x="176" y="773"/>
                  <a:pt x="192" y="765"/>
                  <a:pt x="192" y="750"/>
                </a:cubicBezTo>
                <a:cubicBezTo>
                  <a:pt x="284" y="650"/>
                  <a:pt x="352" y="558"/>
                  <a:pt x="444" y="428"/>
                </a:cubicBezTo>
                <a:cubicBezTo>
                  <a:pt x="544" y="520"/>
                  <a:pt x="667" y="589"/>
                  <a:pt x="797" y="650"/>
                </a:cubicBezTo>
                <a:lnTo>
                  <a:pt x="797" y="619"/>
                </a:lnTo>
                <a:cubicBezTo>
                  <a:pt x="705" y="520"/>
                  <a:pt x="575" y="459"/>
                  <a:pt x="475" y="397"/>
                </a:cubicBezTo>
                <a:cubicBezTo>
                  <a:pt x="544" y="267"/>
                  <a:pt x="605" y="137"/>
                  <a:pt x="667" y="14"/>
                </a:cubicBezTo>
                <a:cubicBezTo>
                  <a:pt x="667" y="14"/>
                  <a:pt x="667" y="1"/>
                  <a:pt x="657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"/>
          <p:cNvSpPr/>
          <p:nvPr/>
        </p:nvSpPr>
        <p:spPr>
          <a:xfrm>
            <a:off x="7464135" y="324949"/>
            <a:ext cx="101343" cy="100231"/>
          </a:xfrm>
          <a:custGeom>
            <a:avLst/>
            <a:gdLst/>
            <a:ahLst/>
            <a:cxnLst/>
            <a:rect l="l" t="t" r="r" b="b"/>
            <a:pathLst>
              <a:path w="819" h="810" extrusionOk="0">
                <a:moveTo>
                  <a:pt x="183" y="0"/>
                </a:moveTo>
                <a:cubicBezTo>
                  <a:pt x="183" y="0"/>
                  <a:pt x="152" y="0"/>
                  <a:pt x="152" y="31"/>
                </a:cubicBezTo>
                <a:cubicBezTo>
                  <a:pt x="214" y="153"/>
                  <a:pt x="275" y="284"/>
                  <a:pt x="374" y="383"/>
                </a:cubicBezTo>
                <a:cubicBezTo>
                  <a:pt x="244" y="475"/>
                  <a:pt x="114" y="536"/>
                  <a:pt x="22" y="605"/>
                </a:cubicBezTo>
                <a:cubicBezTo>
                  <a:pt x="0" y="627"/>
                  <a:pt x="9" y="649"/>
                  <a:pt x="16" y="649"/>
                </a:cubicBezTo>
                <a:cubicBezTo>
                  <a:pt x="19" y="649"/>
                  <a:pt x="22" y="645"/>
                  <a:pt x="22" y="636"/>
                </a:cubicBezTo>
                <a:cubicBezTo>
                  <a:pt x="152" y="575"/>
                  <a:pt x="275" y="506"/>
                  <a:pt x="405" y="444"/>
                </a:cubicBezTo>
                <a:cubicBezTo>
                  <a:pt x="466" y="575"/>
                  <a:pt x="535" y="667"/>
                  <a:pt x="597" y="797"/>
                </a:cubicBezTo>
                <a:cubicBezTo>
                  <a:pt x="606" y="806"/>
                  <a:pt x="615" y="809"/>
                  <a:pt x="623" y="809"/>
                </a:cubicBezTo>
                <a:cubicBezTo>
                  <a:pt x="643" y="809"/>
                  <a:pt x="658" y="788"/>
                  <a:pt x="658" y="766"/>
                </a:cubicBezTo>
                <a:cubicBezTo>
                  <a:pt x="597" y="636"/>
                  <a:pt x="535" y="536"/>
                  <a:pt x="466" y="414"/>
                </a:cubicBezTo>
                <a:cubicBezTo>
                  <a:pt x="566" y="345"/>
                  <a:pt x="689" y="284"/>
                  <a:pt x="788" y="192"/>
                </a:cubicBezTo>
                <a:cubicBezTo>
                  <a:pt x="819" y="192"/>
                  <a:pt x="788" y="153"/>
                  <a:pt x="788" y="153"/>
                </a:cubicBezTo>
                <a:cubicBezTo>
                  <a:pt x="658" y="192"/>
                  <a:pt x="535" y="284"/>
                  <a:pt x="436" y="345"/>
                </a:cubicBezTo>
                <a:cubicBezTo>
                  <a:pt x="344" y="222"/>
                  <a:pt x="275" y="123"/>
                  <a:pt x="183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"/>
          <p:cNvSpPr/>
          <p:nvPr/>
        </p:nvSpPr>
        <p:spPr>
          <a:xfrm>
            <a:off x="8637379" y="1413252"/>
            <a:ext cx="114831" cy="113596"/>
          </a:xfrm>
          <a:custGeom>
            <a:avLst/>
            <a:gdLst/>
            <a:ahLst/>
            <a:cxnLst/>
            <a:rect l="l" t="t" r="r" b="b"/>
            <a:pathLst>
              <a:path w="928" h="918" extrusionOk="0">
                <a:moveTo>
                  <a:pt x="445" y="1"/>
                </a:moveTo>
                <a:lnTo>
                  <a:pt x="445" y="414"/>
                </a:lnTo>
                <a:lnTo>
                  <a:pt x="31" y="414"/>
                </a:lnTo>
                <a:cubicBezTo>
                  <a:pt x="0" y="414"/>
                  <a:pt x="0" y="476"/>
                  <a:pt x="31" y="476"/>
                </a:cubicBezTo>
                <a:lnTo>
                  <a:pt x="445" y="476"/>
                </a:lnTo>
                <a:lnTo>
                  <a:pt x="445" y="889"/>
                </a:lnTo>
                <a:cubicBezTo>
                  <a:pt x="445" y="908"/>
                  <a:pt x="452" y="918"/>
                  <a:pt x="460" y="918"/>
                </a:cubicBezTo>
                <a:cubicBezTo>
                  <a:pt x="468" y="918"/>
                  <a:pt x="475" y="908"/>
                  <a:pt x="475" y="889"/>
                </a:cubicBezTo>
                <a:cubicBezTo>
                  <a:pt x="475" y="767"/>
                  <a:pt x="513" y="636"/>
                  <a:pt x="513" y="476"/>
                </a:cubicBezTo>
                <a:cubicBezTo>
                  <a:pt x="554" y="486"/>
                  <a:pt x="599" y="489"/>
                  <a:pt x="646" y="489"/>
                </a:cubicBezTo>
                <a:cubicBezTo>
                  <a:pt x="740" y="489"/>
                  <a:pt x="840" y="476"/>
                  <a:pt x="927" y="476"/>
                </a:cubicBezTo>
                <a:lnTo>
                  <a:pt x="927" y="445"/>
                </a:lnTo>
                <a:cubicBezTo>
                  <a:pt x="835" y="423"/>
                  <a:pt x="728" y="402"/>
                  <a:pt x="629" y="402"/>
                </a:cubicBezTo>
                <a:cubicBezTo>
                  <a:pt x="589" y="402"/>
                  <a:pt x="549" y="405"/>
                  <a:pt x="513" y="414"/>
                </a:cubicBezTo>
                <a:cubicBezTo>
                  <a:pt x="513" y="253"/>
                  <a:pt x="513" y="123"/>
                  <a:pt x="47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"/>
          <p:cNvSpPr/>
          <p:nvPr/>
        </p:nvSpPr>
        <p:spPr>
          <a:xfrm>
            <a:off x="8839154" y="279627"/>
            <a:ext cx="98621" cy="96519"/>
          </a:xfrm>
          <a:custGeom>
            <a:avLst/>
            <a:gdLst/>
            <a:ahLst/>
            <a:cxnLst/>
            <a:rect l="l" t="t" r="r" b="b"/>
            <a:pathLst>
              <a:path w="797" h="780" extrusionOk="0">
                <a:moveTo>
                  <a:pt x="644" y="0"/>
                </a:moveTo>
                <a:cubicBezTo>
                  <a:pt x="544" y="131"/>
                  <a:pt x="483" y="223"/>
                  <a:pt x="383" y="353"/>
                </a:cubicBezTo>
                <a:cubicBezTo>
                  <a:pt x="291" y="253"/>
                  <a:pt x="161" y="192"/>
                  <a:pt x="69" y="131"/>
                </a:cubicBezTo>
                <a:cubicBezTo>
                  <a:pt x="31" y="131"/>
                  <a:pt x="0" y="161"/>
                  <a:pt x="31" y="161"/>
                </a:cubicBezTo>
                <a:cubicBezTo>
                  <a:pt x="130" y="253"/>
                  <a:pt x="261" y="322"/>
                  <a:pt x="353" y="384"/>
                </a:cubicBezTo>
                <a:cubicBezTo>
                  <a:pt x="291" y="514"/>
                  <a:pt x="222" y="636"/>
                  <a:pt x="161" y="736"/>
                </a:cubicBezTo>
                <a:cubicBezTo>
                  <a:pt x="139" y="758"/>
                  <a:pt x="148" y="779"/>
                  <a:pt x="166" y="779"/>
                </a:cubicBezTo>
                <a:cubicBezTo>
                  <a:pt x="174" y="779"/>
                  <a:pt x="183" y="776"/>
                  <a:pt x="192" y="767"/>
                </a:cubicBezTo>
                <a:cubicBezTo>
                  <a:pt x="261" y="667"/>
                  <a:pt x="353" y="544"/>
                  <a:pt x="414" y="445"/>
                </a:cubicBezTo>
                <a:cubicBezTo>
                  <a:pt x="544" y="514"/>
                  <a:pt x="644" y="606"/>
                  <a:pt x="766" y="636"/>
                </a:cubicBezTo>
                <a:cubicBezTo>
                  <a:pt x="797" y="636"/>
                  <a:pt x="797" y="636"/>
                  <a:pt x="797" y="606"/>
                </a:cubicBezTo>
                <a:cubicBezTo>
                  <a:pt x="705" y="514"/>
                  <a:pt x="575" y="445"/>
                  <a:pt x="483" y="384"/>
                </a:cubicBezTo>
                <a:cubicBezTo>
                  <a:pt x="544" y="253"/>
                  <a:pt x="605" y="161"/>
                  <a:pt x="674" y="31"/>
                </a:cubicBezTo>
                <a:cubicBezTo>
                  <a:pt x="674" y="0"/>
                  <a:pt x="674" y="0"/>
                  <a:pt x="6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"/>
          <p:cNvSpPr/>
          <p:nvPr/>
        </p:nvSpPr>
        <p:spPr>
          <a:xfrm>
            <a:off x="8285599" y="510634"/>
            <a:ext cx="94909" cy="91198"/>
          </a:xfrm>
          <a:custGeom>
            <a:avLst/>
            <a:gdLst/>
            <a:ahLst/>
            <a:cxnLst/>
            <a:rect l="l" t="t" r="r" b="b"/>
            <a:pathLst>
              <a:path w="767" h="737" extrusionOk="0">
                <a:moveTo>
                  <a:pt x="636" y="1"/>
                </a:moveTo>
                <a:cubicBezTo>
                  <a:pt x="544" y="93"/>
                  <a:pt x="445" y="192"/>
                  <a:pt x="383" y="323"/>
                </a:cubicBezTo>
                <a:cubicBezTo>
                  <a:pt x="291" y="223"/>
                  <a:pt x="161" y="131"/>
                  <a:pt x="31" y="62"/>
                </a:cubicBezTo>
                <a:cubicBezTo>
                  <a:pt x="31" y="62"/>
                  <a:pt x="0" y="93"/>
                  <a:pt x="31" y="93"/>
                </a:cubicBezTo>
                <a:lnTo>
                  <a:pt x="322" y="384"/>
                </a:lnTo>
                <a:cubicBezTo>
                  <a:pt x="253" y="476"/>
                  <a:pt x="161" y="575"/>
                  <a:pt x="100" y="706"/>
                </a:cubicBezTo>
                <a:cubicBezTo>
                  <a:pt x="62" y="706"/>
                  <a:pt x="100" y="736"/>
                  <a:pt x="131" y="736"/>
                </a:cubicBezTo>
                <a:cubicBezTo>
                  <a:pt x="192" y="606"/>
                  <a:pt x="291" y="514"/>
                  <a:pt x="383" y="414"/>
                </a:cubicBezTo>
                <a:cubicBezTo>
                  <a:pt x="483" y="476"/>
                  <a:pt x="606" y="575"/>
                  <a:pt x="705" y="667"/>
                </a:cubicBezTo>
                <a:cubicBezTo>
                  <a:pt x="736" y="667"/>
                  <a:pt x="766" y="637"/>
                  <a:pt x="736" y="637"/>
                </a:cubicBezTo>
                <a:cubicBezTo>
                  <a:pt x="636" y="545"/>
                  <a:pt x="544" y="445"/>
                  <a:pt x="414" y="353"/>
                </a:cubicBezTo>
                <a:cubicBezTo>
                  <a:pt x="514" y="254"/>
                  <a:pt x="606" y="162"/>
                  <a:pt x="674" y="31"/>
                </a:cubicBezTo>
                <a:cubicBezTo>
                  <a:pt x="674" y="1"/>
                  <a:pt x="674" y="1"/>
                  <a:pt x="636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8906003" y="2368849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535" y="79"/>
                </a:moveTo>
                <a:cubicBezTo>
                  <a:pt x="679" y="79"/>
                  <a:pt x="790" y="195"/>
                  <a:pt x="815" y="351"/>
                </a:cubicBezTo>
                <a:cubicBezTo>
                  <a:pt x="877" y="512"/>
                  <a:pt x="785" y="703"/>
                  <a:pt x="624" y="765"/>
                </a:cubicBezTo>
                <a:cubicBezTo>
                  <a:pt x="592" y="776"/>
                  <a:pt x="562" y="781"/>
                  <a:pt x="533" y="781"/>
                </a:cubicBezTo>
                <a:cubicBezTo>
                  <a:pt x="382" y="781"/>
                  <a:pt x="261" y="646"/>
                  <a:pt x="210" y="512"/>
                </a:cubicBezTo>
                <a:cubicBezTo>
                  <a:pt x="141" y="320"/>
                  <a:pt x="271" y="129"/>
                  <a:pt x="432" y="98"/>
                </a:cubicBezTo>
                <a:cubicBezTo>
                  <a:pt x="468" y="85"/>
                  <a:pt x="502" y="79"/>
                  <a:pt x="535" y="79"/>
                </a:cubicBezTo>
                <a:close/>
                <a:moveTo>
                  <a:pt x="542" y="0"/>
                </a:moveTo>
                <a:cubicBezTo>
                  <a:pt x="278" y="0"/>
                  <a:pt x="1" y="212"/>
                  <a:pt x="80" y="543"/>
                </a:cubicBezTo>
                <a:cubicBezTo>
                  <a:pt x="132" y="759"/>
                  <a:pt x="330" y="840"/>
                  <a:pt x="525" y="840"/>
                </a:cubicBezTo>
                <a:cubicBezTo>
                  <a:pt x="558" y="840"/>
                  <a:pt x="592" y="838"/>
                  <a:pt x="624" y="834"/>
                </a:cubicBezTo>
                <a:cubicBezTo>
                  <a:pt x="877" y="765"/>
                  <a:pt x="1007" y="543"/>
                  <a:pt x="938" y="290"/>
                </a:cubicBezTo>
                <a:cubicBezTo>
                  <a:pt x="878" y="88"/>
                  <a:pt x="713" y="0"/>
                  <a:pt x="54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328" name="Google Shape;328;p5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5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5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5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5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5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5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5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5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5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5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5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5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5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5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5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5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5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5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5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5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5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5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5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5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5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5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5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5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5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5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5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5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5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5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5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5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5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5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5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5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5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5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5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5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5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5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5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5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5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5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5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5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5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5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5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5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5" name="Google Shape;385;p5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"/>
          <p:cNvSpPr txBox="1">
            <a:spLocks noGrp="1"/>
          </p:cNvSpPr>
          <p:nvPr>
            <p:ph type="subTitle" idx="1"/>
          </p:nvPr>
        </p:nvSpPr>
        <p:spPr>
          <a:xfrm>
            <a:off x="1343650" y="2269300"/>
            <a:ext cx="2604600" cy="1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7" name="Google Shape;387;p5"/>
          <p:cNvSpPr txBox="1">
            <a:spLocks noGrp="1"/>
          </p:cNvSpPr>
          <p:nvPr>
            <p:ph type="title" idx="2"/>
          </p:nvPr>
        </p:nvSpPr>
        <p:spPr>
          <a:xfrm>
            <a:off x="1343650" y="1815950"/>
            <a:ext cx="26046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388" name="Google Shape;388;p5"/>
          <p:cNvSpPr txBox="1">
            <a:spLocks noGrp="1"/>
          </p:cNvSpPr>
          <p:nvPr>
            <p:ph type="subTitle" idx="3"/>
          </p:nvPr>
        </p:nvSpPr>
        <p:spPr>
          <a:xfrm>
            <a:off x="5195675" y="2269300"/>
            <a:ext cx="2604600" cy="1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9" name="Google Shape;389;p5"/>
          <p:cNvSpPr txBox="1">
            <a:spLocks noGrp="1"/>
          </p:cNvSpPr>
          <p:nvPr>
            <p:ph type="title" idx="4"/>
          </p:nvPr>
        </p:nvSpPr>
        <p:spPr>
          <a:xfrm>
            <a:off x="5195675" y="1815950"/>
            <a:ext cx="26046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390" name="Google Shape;390;p5"/>
          <p:cNvGrpSpPr/>
          <p:nvPr/>
        </p:nvGrpSpPr>
        <p:grpSpPr>
          <a:xfrm>
            <a:off x="247772" y="263386"/>
            <a:ext cx="8680208" cy="4736957"/>
            <a:chOff x="247772" y="263386"/>
            <a:chExt cx="8680208" cy="4736957"/>
          </a:xfrm>
        </p:grpSpPr>
        <p:sp>
          <p:nvSpPr>
            <p:cNvPr id="391" name="Google Shape;391;p5"/>
            <p:cNvSpPr/>
            <p:nvPr/>
          </p:nvSpPr>
          <p:spPr>
            <a:xfrm rot="10800000">
              <a:off x="247772" y="1353503"/>
              <a:ext cx="237711" cy="294675"/>
            </a:xfrm>
            <a:custGeom>
              <a:avLst/>
              <a:gdLst/>
              <a:ahLst/>
              <a:cxnLst/>
              <a:rect l="l" t="t" r="r" b="b"/>
              <a:pathLst>
                <a:path w="1978" h="2452" extrusionOk="0">
                  <a:moveTo>
                    <a:pt x="1372" y="506"/>
                  </a:moveTo>
                  <a:lnTo>
                    <a:pt x="1372" y="506"/>
                  </a:lnTo>
                  <a:cubicBezTo>
                    <a:pt x="1403" y="537"/>
                    <a:pt x="1403" y="575"/>
                    <a:pt x="1403" y="606"/>
                  </a:cubicBezTo>
                  <a:lnTo>
                    <a:pt x="1403" y="697"/>
                  </a:lnTo>
                  <a:cubicBezTo>
                    <a:pt x="1403" y="636"/>
                    <a:pt x="1372" y="575"/>
                    <a:pt x="1372" y="506"/>
                  </a:cubicBezTo>
                  <a:close/>
                  <a:moveTo>
                    <a:pt x="1594" y="475"/>
                  </a:moveTo>
                  <a:lnTo>
                    <a:pt x="1594" y="475"/>
                  </a:lnTo>
                  <a:cubicBezTo>
                    <a:pt x="1633" y="667"/>
                    <a:pt x="1633" y="858"/>
                    <a:pt x="1633" y="1050"/>
                  </a:cubicBezTo>
                  <a:cubicBezTo>
                    <a:pt x="1594" y="858"/>
                    <a:pt x="1564" y="636"/>
                    <a:pt x="1594" y="475"/>
                  </a:cubicBezTo>
                  <a:close/>
                  <a:moveTo>
                    <a:pt x="1594" y="1180"/>
                  </a:moveTo>
                  <a:cubicBezTo>
                    <a:pt x="1594" y="1211"/>
                    <a:pt x="1594" y="1241"/>
                    <a:pt x="1633" y="1303"/>
                  </a:cubicBezTo>
                  <a:cubicBezTo>
                    <a:pt x="1594" y="1372"/>
                    <a:pt x="1594" y="1433"/>
                    <a:pt x="1594" y="1494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06"/>
                    <a:pt x="1855" y="697"/>
                  </a:cubicBezTo>
                  <a:lnTo>
                    <a:pt x="1855" y="828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1"/>
                    <a:pt x="1786" y="728"/>
                    <a:pt x="1786" y="414"/>
                  </a:cubicBezTo>
                  <a:close/>
                  <a:moveTo>
                    <a:pt x="1311" y="537"/>
                  </a:moveTo>
                  <a:lnTo>
                    <a:pt x="1311" y="537"/>
                  </a:lnTo>
                  <a:cubicBezTo>
                    <a:pt x="1372" y="958"/>
                    <a:pt x="1372" y="1372"/>
                    <a:pt x="1280" y="1785"/>
                  </a:cubicBezTo>
                  <a:lnTo>
                    <a:pt x="1250" y="1494"/>
                  </a:lnTo>
                  <a:lnTo>
                    <a:pt x="1311" y="537"/>
                  </a:lnTo>
                  <a:close/>
                  <a:moveTo>
                    <a:pt x="1119" y="0"/>
                  </a:moveTo>
                  <a:lnTo>
                    <a:pt x="1089" y="253"/>
                  </a:lnTo>
                  <a:lnTo>
                    <a:pt x="1058" y="253"/>
                  </a:lnTo>
                  <a:lnTo>
                    <a:pt x="1058" y="445"/>
                  </a:lnTo>
                  <a:cubicBezTo>
                    <a:pt x="1020" y="667"/>
                    <a:pt x="989" y="889"/>
                    <a:pt x="959" y="1111"/>
                  </a:cubicBezTo>
                  <a:cubicBezTo>
                    <a:pt x="959" y="889"/>
                    <a:pt x="959" y="697"/>
                    <a:pt x="928" y="506"/>
                  </a:cubicBezTo>
                  <a:lnTo>
                    <a:pt x="867" y="506"/>
                  </a:lnTo>
                  <a:lnTo>
                    <a:pt x="867" y="1149"/>
                  </a:lnTo>
                  <a:lnTo>
                    <a:pt x="798" y="1149"/>
                  </a:lnTo>
                  <a:cubicBezTo>
                    <a:pt x="798" y="858"/>
                    <a:pt x="767" y="575"/>
                    <a:pt x="736" y="284"/>
                  </a:cubicBezTo>
                  <a:lnTo>
                    <a:pt x="706" y="62"/>
                  </a:lnTo>
                  <a:lnTo>
                    <a:pt x="675" y="284"/>
                  </a:lnTo>
                  <a:cubicBezTo>
                    <a:pt x="575" y="797"/>
                    <a:pt x="514" y="1303"/>
                    <a:pt x="445" y="1816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28"/>
                    <a:pt x="223" y="1272"/>
                    <a:pt x="162" y="1816"/>
                  </a:cubicBezTo>
                  <a:cubicBezTo>
                    <a:pt x="100" y="1272"/>
                    <a:pt x="62" y="728"/>
                    <a:pt x="62" y="154"/>
                  </a:cubicBezTo>
                  <a:lnTo>
                    <a:pt x="1" y="154"/>
                  </a:lnTo>
                  <a:cubicBezTo>
                    <a:pt x="1" y="828"/>
                    <a:pt x="62" y="1464"/>
                    <a:pt x="131" y="2138"/>
                  </a:cubicBezTo>
                  <a:lnTo>
                    <a:pt x="162" y="2391"/>
                  </a:lnTo>
                  <a:lnTo>
                    <a:pt x="192" y="2138"/>
                  </a:lnTo>
                  <a:cubicBezTo>
                    <a:pt x="254" y="1724"/>
                    <a:pt x="292" y="1272"/>
                    <a:pt x="292" y="858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50"/>
                    <a:pt x="706" y="537"/>
                  </a:cubicBezTo>
                  <a:cubicBezTo>
                    <a:pt x="736" y="1050"/>
                    <a:pt x="767" y="1594"/>
                    <a:pt x="798" y="2138"/>
                  </a:cubicBezTo>
                  <a:lnTo>
                    <a:pt x="867" y="2138"/>
                  </a:lnTo>
                  <a:cubicBezTo>
                    <a:pt x="867" y="2069"/>
                    <a:pt x="897" y="1977"/>
                    <a:pt x="897" y="1877"/>
                  </a:cubicBezTo>
                  <a:lnTo>
                    <a:pt x="897" y="1916"/>
                  </a:lnTo>
                  <a:lnTo>
                    <a:pt x="897" y="2260"/>
                  </a:lnTo>
                  <a:lnTo>
                    <a:pt x="959" y="2260"/>
                  </a:lnTo>
                  <a:lnTo>
                    <a:pt x="959" y="1916"/>
                  </a:lnTo>
                  <a:cubicBezTo>
                    <a:pt x="959" y="1724"/>
                    <a:pt x="989" y="1533"/>
                    <a:pt x="1020" y="1341"/>
                  </a:cubicBezTo>
                  <a:cubicBezTo>
                    <a:pt x="1058" y="1241"/>
                    <a:pt x="1089" y="1111"/>
                    <a:pt x="1089" y="989"/>
                  </a:cubicBezTo>
                  <a:lnTo>
                    <a:pt x="1089" y="1563"/>
                  </a:lnTo>
                  <a:cubicBezTo>
                    <a:pt x="1089" y="1724"/>
                    <a:pt x="1058" y="1877"/>
                    <a:pt x="1058" y="2069"/>
                  </a:cubicBezTo>
                  <a:lnTo>
                    <a:pt x="1119" y="2069"/>
                  </a:lnTo>
                  <a:cubicBezTo>
                    <a:pt x="1150" y="1916"/>
                    <a:pt x="1150" y="1724"/>
                    <a:pt x="1150" y="1563"/>
                  </a:cubicBezTo>
                  <a:cubicBezTo>
                    <a:pt x="1150" y="1494"/>
                    <a:pt x="1181" y="1433"/>
                    <a:pt x="1181" y="1372"/>
                  </a:cubicBezTo>
                  <a:lnTo>
                    <a:pt x="1181" y="1494"/>
                  </a:lnTo>
                  <a:lnTo>
                    <a:pt x="1181" y="1624"/>
                  </a:lnTo>
                  <a:cubicBezTo>
                    <a:pt x="1181" y="1785"/>
                    <a:pt x="1150" y="1977"/>
                    <a:pt x="1181" y="2168"/>
                  </a:cubicBezTo>
                  <a:lnTo>
                    <a:pt x="1211" y="2299"/>
                  </a:lnTo>
                  <a:lnTo>
                    <a:pt x="1250" y="2168"/>
                  </a:lnTo>
                  <a:lnTo>
                    <a:pt x="1280" y="2452"/>
                  </a:lnTo>
                  <a:lnTo>
                    <a:pt x="1311" y="2168"/>
                  </a:lnTo>
                  <a:cubicBezTo>
                    <a:pt x="1372" y="1724"/>
                    <a:pt x="1441" y="1241"/>
                    <a:pt x="1472" y="766"/>
                  </a:cubicBezTo>
                  <a:cubicBezTo>
                    <a:pt x="1502" y="889"/>
                    <a:pt x="1502" y="1050"/>
                    <a:pt x="1502" y="1211"/>
                  </a:cubicBezTo>
                  <a:lnTo>
                    <a:pt x="1502" y="1494"/>
                  </a:lnTo>
                  <a:cubicBezTo>
                    <a:pt x="1472" y="1686"/>
                    <a:pt x="1472" y="1877"/>
                    <a:pt x="1502" y="2107"/>
                  </a:cubicBezTo>
                  <a:lnTo>
                    <a:pt x="1533" y="2260"/>
                  </a:lnTo>
                  <a:lnTo>
                    <a:pt x="1502" y="2452"/>
                  </a:lnTo>
                  <a:lnTo>
                    <a:pt x="1594" y="2168"/>
                  </a:lnTo>
                  <a:cubicBezTo>
                    <a:pt x="1633" y="2008"/>
                    <a:pt x="1663" y="1816"/>
                    <a:pt x="1694" y="1655"/>
                  </a:cubicBezTo>
                  <a:cubicBezTo>
                    <a:pt x="1725" y="1785"/>
                    <a:pt x="1725" y="1916"/>
                    <a:pt x="1725" y="2038"/>
                  </a:cubicBezTo>
                  <a:lnTo>
                    <a:pt x="1694" y="2107"/>
                  </a:lnTo>
                  <a:lnTo>
                    <a:pt x="1755" y="2107"/>
                  </a:lnTo>
                  <a:cubicBezTo>
                    <a:pt x="1755" y="2069"/>
                    <a:pt x="1755" y="2069"/>
                    <a:pt x="1786" y="2038"/>
                  </a:cubicBezTo>
                  <a:lnTo>
                    <a:pt x="1855" y="1303"/>
                  </a:lnTo>
                  <a:lnTo>
                    <a:pt x="1855" y="1724"/>
                  </a:lnTo>
                  <a:cubicBezTo>
                    <a:pt x="1824" y="1877"/>
                    <a:pt x="1824" y="2008"/>
                    <a:pt x="1786" y="2138"/>
                  </a:cubicBezTo>
                  <a:lnTo>
                    <a:pt x="1855" y="2168"/>
                  </a:lnTo>
                  <a:cubicBezTo>
                    <a:pt x="1885" y="2008"/>
                    <a:pt x="1885" y="1877"/>
                    <a:pt x="1916" y="1755"/>
                  </a:cubicBezTo>
                  <a:cubicBezTo>
                    <a:pt x="1947" y="1241"/>
                    <a:pt x="1977" y="728"/>
                    <a:pt x="1977" y="223"/>
                  </a:cubicBezTo>
                  <a:lnTo>
                    <a:pt x="1916" y="223"/>
                  </a:lnTo>
                  <a:lnTo>
                    <a:pt x="1885" y="537"/>
                  </a:lnTo>
                  <a:cubicBezTo>
                    <a:pt x="1885" y="445"/>
                    <a:pt x="1855" y="345"/>
                    <a:pt x="1786" y="253"/>
                  </a:cubicBezTo>
                  <a:lnTo>
                    <a:pt x="1725" y="154"/>
                  </a:lnTo>
                  <a:lnTo>
                    <a:pt x="1725" y="253"/>
                  </a:lnTo>
                  <a:cubicBezTo>
                    <a:pt x="1725" y="537"/>
                    <a:pt x="1694" y="797"/>
                    <a:pt x="1694" y="1050"/>
                  </a:cubicBezTo>
                  <a:cubicBezTo>
                    <a:pt x="1694" y="797"/>
                    <a:pt x="1694" y="537"/>
                    <a:pt x="1663" y="314"/>
                  </a:cubicBezTo>
                  <a:lnTo>
                    <a:pt x="1633" y="192"/>
                  </a:lnTo>
                  <a:lnTo>
                    <a:pt x="1594" y="284"/>
                  </a:lnTo>
                  <a:cubicBezTo>
                    <a:pt x="1564" y="383"/>
                    <a:pt x="1533" y="445"/>
                    <a:pt x="1533" y="506"/>
                  </a:cubicBezTo>
                  <a:cubicBezTo>
                    <a:pt x="1502" y="445"/>
                    <a:pt x="1502" y="383"/>
                    <a:pt x="1502" y="314"/>
                  </a:cubicBezTo>
                  <a:lnTo>
                    <a:pt x="1441" y="92"/>
                  </a:lnTo>
                  <a:lnTo>
                    <a:pt x="1441" y="314"/>
                  </a:lnTo>
                  <a:cubicBezTo>
                    <a:pt x="1441" y="383"/>
                    <a:pt x="1441" y="414"/>
                    <a:pt x="1403" y="445"/>
                  </a:cubicBezTo>
                  <a:cubicBezTo>
                    <a:pt x="1403" y="414"/>
                    <a:pt x="1372" y="383"/>
                    <a:pt x="1342" y="314"/>
                  </a:cubicBezTo>
                  <a:lnTo>
                    <a:pt x="1250" y="192"/>
                  </a:lnTo>
                  <a:lnTo>
                    <a:pt x="1280" y="345"/>
                  </a:lnTo>
                  <a:cubicBezTo>
                    <a:pt x="1280" y="383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7"/>
                    <a:pt x="1181" y="828"/>
                  </a:cubicBezTo>
                  <a:lnTo>
                    <a:pt x="1119" y="0"/>
                  </a:lnTo>
                  <a:close/>
                  <a:moveTo>
                    <a:pt x="1280" y="2452"/>
                  </a:moveTo>
                  <a:lnTo>
                    <a:pt x="1280" y="2452"/>
                  </a:lnTo>
                  <a:lnTo>
                    <a:pt x="1280" y="2452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 rot="10800000">
              <a:off x="385856" y="1380183"/>
              <a:ext cx="92176" cy="249609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cubicBezTo>
                    <a:pt x="422" y="1219"/>
                    <a:pt x="383" y="1502"/>
                    <a:pt x="353" y="1793"/>
                  </a:cubicBezTo>
                  <a:lnTo>
                    <a:pt x="353" y="1188"/>
                  </a:lnTo>
                  <a:lnTo>
                    <a:pt x="383" y="1188"/>
                  </a:lnTo>
                  <a:lnTo>
                    <a:pt x="383" y="1119"/>
                  </a:lnTo>
                  <a:cubicBezTo>
                    <a:pt x="383" y="1058"/>
                    <a:pt x="422" y="997"/>
                    <a:pt x="422" y="897"/>
                  </a:cubicBezTo>
                  <a:close/>
                  <a:moveTo>
                    <a:pt x="322" y="1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805"/>
                  </a:cubicBezTo>
                  <a:cubicBezTo>
                    <a:pt x="130" y="767"/>
                    <a:pt x="130" y="736"/>
                    <a:pt x="130" y="675"/>
                  </a:cubicBezTo>
                  <a:cubicBezTo>
                    <a:pt x="161" y="1027"/>
                    <a:pt x="192" y="1380"/>
                    <a:pt x="230" y="1694"/>
                  </a:cubicBezTo>
                  <a:lnTo>
                    <a:pt x="261" y="1694"/>
                  </a:lnTo>
                  <a:cubicBezTo>
                    <a:pt x="261" y="1763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80"/>
                    <a:pt x="483" y="1663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80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8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13"/>
                    <a:pt x="613" y="836"/>
                  </a:cubicBezTo>
                  <a:cubicBezTo>
                    <a:pt x="613" y="644"/>
                    <a:pt x="575" y="453"/>
                    <a:pt x="544" y="261"/>
                  </a:cubicBezTo>
                  <a:lnTo>
                    <a:pt x="513" y="261"/>
                  </a:lnTo>
                  <a:lnTo>
                    <a:pt x="513" y="70"/>
                  </a:lnTo>
                  <a:lnTo>
                    <a:pt x="452" y="70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 rot="10800000">
              <a:off x="249638" y="1897528"/>
              <a:ext cx="233986" cy="299242"/>
            </a:xfrm>
            <a:custGeom>
              <a:avLst/>
              <a:gdLst/>
              <a:ahLst/>
              <a:cxnLst/>
              <a:rect l="l" t="t" r="r" b="b"/>
              <a:pathLst>
                <a:path w="1947" h="2490" extrusionOk="0">
                  <a:moveTo>
                    <a:pt x="1594" y="230"/>
                  </a:moveTo>
                  <a:lnTo>
                    <a:pt x="1594" y="230"/>
                  </a:lnTo>
                  <a:lnTo>
                    <a:pt x="1594" y="230"/>
                  </a:lnTo>
                  <a:close/>
                  <a:moveTo>
                    <a:pt x="1341" y="544"/>
                  </a:moveTo>
                  <a:cubicBezTo>
                    <a:pt x="1372" y="575"/>
                    <a:pt x="1372" y="613"/>
                    <a:pt x="1372" y="644"/>
                  </a:cubicBezTo>
                  <a:lnTo>
                    <a:pt x="1372" y="735"/>
                  </a:lnTo>
                  <a:cubicBezTo>
                    <a:pt x="1372" y="674"/>
                    <a:pt x="1372" y="613"/>
                    <a:pt x="1341" y="544"/>
                  </a:cubicBezTo>
                  <a:close/>
                  <a:moveTo>
                    <a:pt x="1563" y="513"/>
                  </a:moveTo>
                  <a:lnTo>
                    <a:pt x="1563" y="513"/>
                  </a:lnTo>
                  <a:cubicBezTo>
                    <a:pt x="1594" y="705"/>
                    <a:pt x="1594" y="896"/>
                    <a:pt x="1594" y="1088"/>
                  </a:cubicBezTo>
                  <a:cubicBezTo>
                    <a:pt x="1563" y="896"/>
                    <a:pt x="1533" y="674"/>
                    <a:pt x="1563" y="513"/>
                  </a:cubicBezTo>
                  <a:close/>
                  <a:moveTo>
                    <a:pt x="1563" y="1218"/>
                  </a:moveTo>
                  <a:cubicBezTo>
                    <a:pt x="1563" y="1249"/>
                    <a:pt x="1594" y="1279"/>
                    <a:pt x="1594" y="1341"/>
                  </a:cubicBezTo>
                  <a:cubicBezTo>
                    <a:pt x="1594" y="1410"/>
                    <a:pt x="1563" y="1471"/>
                    <a:pt x="1563" y="1532"/>
                  </a:cubicBezTo>
                  <a:lnTo>
                    <a:pt x="1563" y="1218"/>
                  </a:lnTo>
                  <a:close/>
                  <a:moveTo>
                    <a:pt x="1755" y="452"/>
                  </a:moveTo>
                  <a:cubicBezTo>
                    <a:pt x="1786" y="544"/>
                    <a:pt x="1816" y="644"/>
                    <a:pt x="1816" y="735"/>
                  </a:cubicBezTo>
                  <a:lnTo>
                    <a:pt x="1816" y="866"/>
                  </a:lnTo>
                  <a:lnTo>
                    <a:pt x="1724" y="1693"/>
                  </a:lnTo>
                  <a:cubicBezTo>
                    <a:pt x="1724" y="1632"/>
                    <a:pt x="1694" y="1571"/>
                    <a:pt x="1694" y="1502"/>
                  </a:cubicBezTo>
                  <a:cubicBezTo>
                    <a:pt x="1724" y="1149"/>
                    <a:pt x="1755" y="766"/>
                    <a:pt x="1755" y="452"/>
                  </a:cubicBezTo>
                  <a:close/>
                  <a:moveTo>
                    <a:pt x="1311" y="575"/>
                  </a:moveTo>
                  <a:lnTo>
                    <a:pt x="1311" y="575"/>
                  </a:lnTo>
                  <a:cubicBezTo>
                    <a:pt x="1341" y="996"/>
                    <a:pt x="1341" y="1410"/>
                    <a:pt x="1242" y="1823"/>
                  </a:cubicBezTo>
                  <a:lnTo>
                    <a:pt x="1242" y="1532"/>
                  </a:lnTo>
                  <a:lnTo>
                    <a:pt x="1311" y="575"/>
                  </a:lnTo>
                  <a:close/>
                  <a:moveTo>
                    <a:pt x="1081" y="0"/>
                  </a:moveTo>
                  <a:lnTo>
                    <a:pt x="1050" y="291"/>
                  </a:lnTo>
                  <a:lnTo>
                    <a:pt x="1020" y="291"/>
                  </a:lnTo>
                  <a:lnTo>
                    <a:pt x="1020" y="483"/>
                  </a:lnTo>
                  <a:cubicBezTo>
                    <a:pt x="989" y="705"/>
                    <a:pt x="958" y="927"/>
                    <a:pt x="928" y="1149"/>
                  </a:cubicBezTo>
                  <a:cubicBezTo>
                    <a:pt x="928" y="927"/>
                    <a:pt x="928" y="735"/>
                    <a:pt x="889" y="544"/>
                  </a:cubicBezTo>
                  <a:lnTo>
                    <a:pt x="828" y="544"/>
                  </a:lnTo>
                  <a:lnTo>
                    <a:pt x="828" y="1187"/>
                  </a:lnTo>
                  <a:lnTo>
                    <a:pt x="797" y="1187"/>
                  </a:lnTo>
                  <a:cubicBezTo>
                    <a:pt x="767" y="896"/>
                    <a:pt x="736" y="613"/>
                    <a:pt x="698" y="322"/>
                  </a:cubicBezTo>
                  <a:lnTo>
                    <a:pt x="667" y="100"/>
                  </a:lnTo>
                  <a:lnTo>
                    <a:pt x="637" y="322"/>
                  </a:lnTo>
                  <a:cubicBezTo>
                    <a:pt x="545" y="835"/>
                    <a:pt x="476" y="1341"/>
                    <a:pt x="414" y="1854"/>
                  </a:cubicBezTo>
                  <a:lnTo>
                    <a:pt x="253" y="261"/>
                  </a:lnTo>
                  <a:lnTo>
                    <a:pt x="192" y="261"/>
                  </a:lnTo>
                  <a:cubicBezTo>
                    <a:pt x="223" y="766"/>
                    <a:pt x="192" y="1310"/>
                    <a:pt x="123" y="1854"/>
                  </a:cubicBezTo>
                  <a:cubicBezTo>
                    <a:pt x="93" y="1310"/>
                    <a:pt x="62" y="735"/>
                    <a:pt x="62" y="192"/>
                  </a:cubicBezTo>
                  <a:lnTo>
                    <a:pt x="1" y="192"/>
                  </a:lnTo>
                  <a:cubicBezTo>
                    <a:pt x="1" y="866"/>
                    <a:pt x="31" y="1502"/>
                    <a:pt x="93" y="2176"/>
                  </a:cubicBezTo>
                  <a:lnTo>
                    <a:pt x="123" y="2429"/>
                  </a:lnTo>
                  <a:lnTo>
                    <a:pt x="162" y="2176"/>
                  </a:lnTo>
                  <a:cubicBezTo>
                    <a:pt x="223" y="1762"/>
                    <a:pt x="253" y="1310"/>
                    <a:pt x="253" y="896"/>
                  </a:cubicBezTo>
                  <a:lnTo>
                    <a:pt x="414" y="2459"/>
                  </a:lnTo>
                  <a:lnTo>
                    <a:pt x="445" y="2176"/>
                  </a:lnTo>
                  <a:cubicBezTo>
                    <a:pt x="506" y="1632"/>
                    <a:pt x="575" y="1088"/>
                    <a:pt x="667" y="575"/>
                  </a:cubicBezTo>
                  <a:cubicBezTo>
                    <a:pt x="736" y="1088"/>
                    <a:pt x="767" y="1632"/>
                    <a:pt x="767" y="2176"/>
                  </a:cubicBezTo>
                  <a:lnTo>
                    <a:pt x="828" y="2176"/>
                  </a:lnTo>
                  <a:cubicBezTo>
                    <a:pt x="828" y="2107"/>
                    <a:pt x="859" y="2015"/>
                    <a:pt x="859" y="1915"/>
                  </a:cubicBezTo>
                  <a:lnTo>
                    <a:pt x="859" y="1954"/>
                  </a:lnTo>
                  <a:lnTo>
                    <a:pt x="859" y="2298"/>
                  </a:lnTo>
                  <a:lnTo>
                    <a:pt x="928" y="2298"/>
                  </a:lnTo>
                  <a:lnTo>
                    <a:pt x="928" y="1954"/>
                  </a:lnTo>
                  <a:cubicBezTo>
                    <a:pt x="958" y="1762"/>
                    <a:pt x="989" y="1571"/>
                    <a:pt x="1020" y="1379"/>
                  </a:cubicBezTo>
                  <a:cubicBezTo>
                    <a:pt x="1020" y="1279"/>
                    <a:pt x="1050" y="1149"/>
                    <a:pt x="1050" y="1027"/>
                  </a:cubicBezTo>
                  <a:cubicBezTo>
                    <a:pt x="1081" y="1218"/>
                    <a:pt x="1081" y="1410"/>
                    <a:pt x="1081" y="1601"/>
                  </a:cubicBezTo>
                  <a:cubicBezTo>
                    <a:pt x="1050" y="1762"/>
                    <a:pt x="1020" y="1915"/>
                    <a:pt x="1020" y="2107"/>
                  </a:cubicBezTo>
                  <a:lnTo>
                    <a:pt x="1081" y="2107"/>
                  </a:lnTo>
                  <a:cubicBezTo>
                    <a:pt x="1119" y="1954"/>
                    <a:pt x="1119" y="1762"/>
                    <a:pt x="1150" y="1601"/>
                  </a:cubicBezTo>
                  <a:lnTo>
                    <a:pt x="1150" y="1410"/>
                  </a:lnTo>
                  <a:lnTo>
                    <a:pt x="1180" y="1532"/>
                  </a:lnTo>
                  <a:lnTo>
                    <a:pt x="1150" y="1662"/>
                  </a:lnTo>
                  <a:cubicBezTo>
                    <a:pt x="1150" y="1823"/>
                    <a:pt x="1150" y="2015"/>
                    <a:pt x="1180" y="2206"/>
                  </a:cubicBezTo>
                  <a:lnTo>
                    <a:pt x="1180" y="2337"/>
                  </a:lnTo>
                  <a:lnTo>
                    <a:pt x="1242" y="2206"/>
                  </a:lnTo>
                  <a:lnTo>
                    <a:pt x="1242" y="2490"/>
                  </a:lnTo>
                  <a:lnTo>
                    <a:pt x="1272" y="2206"/>
                  </a:lnTo>
                  <a:cubicBezTo>
                    <a:pt x="1341" y="1762"/>
                    <a:pt x="1403" y="1279"/>
                    <a:pt x="1433" y="804"/>
                  </a:cubicBezTo>
                  <a:cubicBezTo>
                    <a:pt x="1464" y="927"/>
                    <a:pt x="1464" y="1088"/>
                    <a:pt x="1464" y="1249"/>
                  </a:cubicBezTo>
                  <a:lnTo>
                    <a:pt x="1464" y="1532"/>
                  </a:lnTo>
                  <a:cubicBezTo>
                    <a:pt x="1464" y="1724"/>
                    <a:pt x="1433" y="1915"/>
                    <a:pt x="1464" y="2145"/>
                  </a:cubicBezTo>
                  <a:lnTo>
                    <a:pt x="1502" y="2298"/>
                  </a:lnTo>
                  <a:lnTo>
                    <a:pt x="1502" y="2490"/>
                  </a:lnTo>
                  <a:lnTo>
                    <a:pt x="1563" y="2206"/>
                  </a:lnTo>
                  <a:cubicBezTo>
                    <a:pt x="1594" y="2046"/>
                    <a:pt x="1625" y="1854"/>
                    <a:pt x="1655" y="1693"/>
                  </a:cubicBezTo>
                  <a:cubicBezTo>
                    <a:pt x="1694" y="1823"/>
                    <a:pt x="1694" y="1954"/>
                    <a:pt x="1694" y="2076"/>
                  </a:cubicBezTo>
                  <a:lnTo>
                    <a:pt x="1694" y="2145"/>
                  </a:lnTo>
                  <a:lnTo>
                    <a:pt x="1724" y="2145"/>
                  </a:lnTo>
                  <a:cubicBezTo>
                    <a:pt x="1755" y="2107"/>
                    <a:pt x="1755" y="2107"/>
                    <a:pt x="1755" y="2076"/>
                  </a:cubicBezTo>
                  <a:lnTo>
                    <a:pt x="1816" y="1341"/>
                  </a:lnTo>
                  <a:lnTo>
                    <a:pt x="1816" y="1793"/>
                  </a:lnTo>
                  <a:cubicBezTo>
                    <a:pt x="1786" y="1915"/>
                    <a:pt x="1786" y="2046"/>
                    <a:pt x="1786" y="2176"/>
                  </a:cubicBezTo>
                  <a:lnTo>
                    <a:pt x="1847" y="2206"/>
                  </a:lnTo>
                  <a:cubicBezTo>
                    <a:pt x="1847" y="2046"/>
                    <a:pt x="1885" y="1915"/>
                    <a:pt x="1885" y="1793"/>
                  </a:cubicBezTo>
                  <a:cubicBezTo>
                    <a:pt x="1916" y="1279"/>
                    <a:pt x="1947" y="766"/>
                    <a:pt x="1947" y="261"/>
                  </a:cubicBezTo>
                  <a:lnTo>
                    <a:pt x="1885" y="261"/>
                  </a:lnTo>
                  <a:lnTo>
                    <a:pt x="1847" y="575"/>
                  </a:lnTo>
                  <a:cubicBezTo>
                    <a:pt x="1847" y="483"/>
                    <a:pt x="1816" y="383"/>
                    <a:pt x="1755" y="291"/>
                  </a:cubicBezTo>
                  <a:lnTo>
                    <a:pt x="1724" y="192"/>
                  </a:lnTo>
                  <a:lnTo>
                    <a:pt x="1694" y="291"/>
                  </a:lnTo>
                  <a:cubicBezTo>
                    <a:pt x="1694" y="575"/>
                    <a:pt x="1694" y="835"/>
                    <a:pt x="1655" y="1119"/>
                  </a:cubicBezTo>
                  <a:cubicBezTo>
                    <a:pt x="1655" y="866"/>
                    <a:pt x="1655" y="613"/>
                    <a:pt x="1625" y="352"/>
                  </a:cubicBezTo>
                  <a:lnTo>
                    <a:pt x="1594" y="230"/>
                  </a:lnTo>
                  <a:lnTo>
                    <a:pt x="1563" y="322"/>
                  </a:lnTo>
                  <a:cubicBezTo>
                    <a:pt x="1533" y="421"/>
                    <a:pt x="1502" y="483"/>
                    <a:pt x="1502" y="544"/>
                  </a:cubicBezTo>
                  <a:cubicBezTo>
                    <a:pt x="1502" y="483"/>
                    <a:pt x="1464" y="421"/>
                    <a:pt x="1464" y="352"/>
                  </a:cubicBezTo>
                  <a:lnTo>
                    <a:pt x="1403" y="130"/>
                  </a:lnTo>
                  <a:lnTo>
                    <a:pt x="1403" y="352"/>
                  </a:lnTo>
                  <a:lnTo>
                    <a:pt x="1403" y="483"/>
                  </a:lnTo>
                  <a:cubicBezTo>
                    <a:pt x="1372" y="452"/>
                    <a:pt x="1341" y="421"/>
                    <a:pt x="1311" y="352"/>
                  </a:cubicBezTo>
                  <a:lnTo>
                    <a:pt x="1242" y="230"/>
                  </a:lnTo>
                  <a:lnTo>
                    <a:pt x="1272" y="383"/>
                  </a:lnTo>
                  <a:lnTo>
                    <a:pt x="1272" y="483"/>
                  </a:lnTo>
                  <a:lnTo>
                    <a:pt x="1242" y="483"/>
                  </a:lnTo>
                  <a:cubicBezTo>
                    <a:pt x="1211" y="613"/>
                    <a:pt x="1180" y="735"/>
                    <a:pt x="1180" y="866"/>
                  </a:cubicBezTo>
                  <a:lnTo>
                    <a:pt x="108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 rot="10800000">
              <a:off x="383997" y="1924208"/>
              <a:ext cx="95902" cy="249609"/>
            </a:xfrm>
            <a:custGeom>
              <a:avLst/>
              <a:gdLst/>
              <a:ahLst/>
              <a:cxnLst/>
              <a:rect l="l" t="t" r="r" b="b"/>
              <a:pathLst>
                <a:path w="798" h="2077" extrusionOk="0">
                  <a:moveTo>
                    <a:pt x="414" y="962"/>
                  </a:moveTo>
                  <a:cubicBezTo>
                    <a:pt x="410" y="1257"/>
                    <a:pt x="381" y="1522"/>
                    <a:pt x="353" y="1793"/>
                  </a:cubicBezTo>
                  <a:cubicBezTo>
                    <a:pt x="353" y="1602"/>
                    <a:pt x="383" y="1410"/>
                    <a:pt x="383" y="1188"/>
                  </a:cubicBezTo>
                  <a:lnTo>
                    <a:pt x="383" y="1119"/>
                  </a:lnTo>
                  <a:cubicBezTo>
                    <a:pt x="407" y="1072"/>
                    <a:pt x="412" y="1026"/>
                    <a:pt x="414" y="962"/>
                  </a:cubicBezTo>
                  <a:close/>
                  <a:moveTo>
                    <a:pt x="322" y="1"/>
                  </a:moveTo>
                  <a:lnTo>
                    <a:pt x="253" y="1341"/>
                  </a:lnTo>
                  <a:cubicBezTo>
                    <a:pt x="222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92" y="131"/>
                  </a:lnTo>
                  <a:lnTo>
                    <a:pt x="92" y="192"/>
                  </a:lnTo>
                  <a:cubicBezTo>
                    <a:pt x="92" y="353"/>
                    <a:pt x="92" y="514"/>
                    <a:pt x="62" y="675"/>
                  </a:cubicBezTo>
                  <a:lnTo>
                    <a:pt x="62" y="767"/>
                  </a:lnTo>
                  <a:cubicBezTo>
                    <a:pt x="31" y="1150"/>
                    <a:pt x="0" y="1533"/>
                    <a:pt x="31" y="1916"/>
                  </a:cubicBezTo>
                  <a:lnTo>
                    <a:pt x="92" y="1916"/>
                  </a:lnTo>
                  <a:cubicBezTo>
                    <a:pt x="62" y="1533"/>
                    <a:pt x="92" y="1150"/>
                    <a:pt x="131" y="805"/>
                  </a:cubicBezTo>
                  <a:lnTo>
                    <a:pt x="131" y="675"/>
                  </a:lnTo>
                  <a:cubicBezTo>
                    <a:pt x="161" y="1027"/>
                    <a:pt x="192" y="1380"/>
                    <a:pt x="253" y="1694"/>
                  </a:cubicBezTo>
                  <a:cubicBezTo>
                    <a:pt x="253" y="1763"/>
                    <a:pt x="253" y="1824"/>
                    <a:pt x="284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414" y="1916"/>
                  </a:lnTo>
                  <a:cubicBezTo>
                    <a:pt x="514" y="1533"/>
                    <a:pt x="544" y="1150"/>
                    <a:pt x="544" y="767"/>
                  </a:cubicBezTo>
                  <a:cubicBezTo>
                    <a:pt x="575" y="897"/>
                    <a:pt x="575" y="996"/>
                    <a:pt x="575" y="1119"/>
                  </a:cubicBezTo>
                  <a:cubicBezTo>
                    <a:pt x="514" y="1380"/>
                    <a:pt x="514" y="1663"/>
                    <a:pt x="514" y="1916"/>
                  </a:cubicBezTo>
                  <a:lnTo>
                    <a:pt x="575" y="1916"/>
                  </a:lnTo>
                  <a:cubicBezTo>
                    <a:pt x="606" y="1663"/>
                    <a:pt x="636" y="1380"/>
                    <a:pt x="636" y="1119"/>
                  </a:cubicBezTo>
                  <a:lnTo>
                    <a:pt x="636" y="1088"/>
                  </a:lnTo>
                  <a:cubicBezTo>
                    <a:pt x="636" y="1027"/>
                    <a:pt x="667" y="928"/>
                    <a:pt x="667" y="866"/>
                  </a:cubicBezTo>
                  <a:cubicBezTo>
                    <a:pt x="736" y="644"/>
                    <a:pt x="797" y="384"/>
                    <a:pt x="766" y="161"/>
                  </a:cubicBezTo>
                  <a:lnTo>
                    <a:pt x="705" y="161"/>
                  </a:lnTo>
                  <a:cubicBezTo>
                    <a:pt x="736" y="384"/>
                    <a:pt x="667" y="613"/>
                    <a:pt x="606" y="836"/>
                  </a:cubicBezTo>
                  <a:cubicBezTo>
                    <a:pt x="606" y="644"/>
                    <a:pt x="575" y="453"/>
                    <a:pt x="544" y="261"/>
                  </a:cubicBezTo>
                  <a:lnTo>
                    <a:pt x="514" y="261"/>
                  </a:lnTo>
                  <a:lnTo>
                    <a:pt x="514" y="70"/>
                  </a:lnTo>
                  <a:lnTo>
                    <a:pt x="445" y="70"/>
                  </a:lnTo>
                  <a:cubicBezTo>
                    <a:pt x="445" y="292"/>
                    <a:pt x="414" y="514"/>
                    <a:pt x="383" y="767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 rot="10800000">
              <a:off x="531389" y="1065321"/>
              <a:ext cx="172214" cy="318591"/>
            </a:xfrm>
            <a:custGeom>
              <a:avLst/>
              <a:gdLst/>
              <a:ahLst/>
              <a:cxnLst/>
              <a:rect l="l" t="t" r="r" b="b"/>
              <a:pathLst>
                <a:path w="1433" h="2651" extrusionOk="0">
                  <a:moveTo>
                    <a:pt x="253" y="414"/>
                  </a:moveTo>
                  <a:cubicBezTo>
                    <a:pt x="253" y="444"/>
                    <a:pt x="284" y="483"/>
                    <a:pt x="284" y="513"/>
                  </a:cubicBezTo>
                  <a:cubicBezTo>
                    <a:pt x="253" y="544"/>
                    <a:pt x="253" y="605"/>
                    <a:pt x="222" y="636"/>
                  </a:cubicBezTo>
                  <a:cubicBezTo>
                    <a:pt x="253" y="575"/>
                    <a:pt x="253" y="483"/>
                    <a:pt x="253" y="414"/>
                  </a:cubicBezTo>
                  <a:close/>
                  <a:moveTo>
                    <a:pt x="345" y="444"/>
                  </a:moveTo>
                  <a:cubicBezTo>
                    <a:pt x="383" y="575"/>
                    <a:pt x="345" y="735"/>
                    <a:pt x="345" y="896"/>
                  </a:cubicBezTo>
                  <a:lnTo>
                    <a:pt x="345" y="513"/>
                  </a:lnTo>
                  <a:lnTo>
                    <a:pt x="345" y="444"/>
                  </a:lnTo>
                  <a:close/>
                  <a:moveTo>
                    <a:pt x="284" y="705"/>
                  </a:moveTo>
                  <a:lnTo>
                    <a:pt x="284" y="705"/>
                  </a:lnTo>
                  <a:cubicBezTo>
                    <a:pt x="314" y="988"/>
                    <a:pt x="314" y="1279"/>
                    <a:pt x="253" y="1594"/>
                  </a:cubicBezTo>
                  <a:cubicBezTo>
                    <a:pt x="253" y="1471"/>
                    <a:pt x="253" y="1371"/>
                    <a:pt x="222" y="1279"/>
                  </a:cubicBezTo>
                  <a:lnTo>
                    <a:pt x="222" y="827"/>
                  </a:lnTo>
                  <a:cubicBezTo>
                    <a:pt x="253" y="766"/>
                    <a:pt x="284" y="735"/>
                    <a:pt x="284" y="705"/>
                  </a:cubicBezTo>
                  <a:close/>
                  <a:moveTo>
                    <a:pt x="1050" y="1823"/>
                  </a:moveTo>
                  <a:cubicBezTo>
                    <a:pt x="1050" y="1915"/>
                    <a:pt x="1080" y="2046"/>
                    <a:pt x="1080" y="2137"/>
                  </a:cubicBezTo>
                  <a:cubicBezTo>
                    <a:pt x="1080" y="2168"/>
                    <a:pt x="1080" y="2206"/>
                    <a:pt x="1050" y="2206"/>
                  </a:cubicBezTo>
                  <a:lnTo>
                    <a:pt x="1050" y="1823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05"/>
                  </a:lnTo>
                  <a:lnTo>
                    <a:pt x="153" y="253"/>
                  </a:lnTo>
                  <a:lnTo>
                    <a:pt x="92" y="253"/>
                  </a:lnTo>
                  <a:lnTo>
                    <a:pt x="92" y="705"/>
                  </a:lnTo>
                  <a:lnTo>
                    <a:pt x="62" y="1279"/>
                  </a:lnTo>
                  <a:lnTo>
                    <a:pt x="62" y="222"/>
                  </a:lnTo>
                  <a:lnTo>
                    <a:pt x="0" y="222"/>
                  </a:lnTo>
                  <a:lnTo>
                    <a:pt x="31" y="2589"/>
                  </a:lnTo>
                  <a:lnTo>
                    <a:pt x="62" y="2329"/>
                  </a:lnTo>
                  <a:cubicBezTo>
                    <a:pt x="123" y="2206"/>
                    <a:pt x="123" y="2046"/>
                    <a:pt x="123" y="1885"/>
                  </a:cubicBezTo>
                  <a:lnTo>
                    <a:pt x="153" y="1180"/>
                  </a:lnTo>
                  <a:lnTo>
                    <a:pt x="153" y="1341"/>
                  </a:lnTo>
                  <a:lnTo>
                    <a:pt x="153" y="1371"/>
                  </a:lnTo>
                  <a:lnTo>
                    <a:pt x="153" y="1854"/>
                  </a:lnTo>
                  <a:lnTo>
                    <a:pt x="153" y="1946"/>
                  </a:lnTo>
                  <a:cubicBezTo>
                    <a:pt x="123" y="2076"/>
                    <a:pt x="123" y="2206"/>
                    <a:pt x="153" y="2329"/>
                  </a:cubicBezTo>
                  <a:lnTo>
                    <a:pt x="222" y="2551"/>
                  </a:lnTo>
                  <a:lnTo>
                    <a:pt x="222" y="2206"/>
                  </a:lnTo>
                  <a:cubicBezTo>
                    <a:pt x="222" y="2206"/>
                    <a:pt x="222" y="2237"/>
                    <a:pt x="253" y="2237"/>
                  </a:cubicBezTo>
                  <a:lnTo>
                    <a:pt x="284" y="2429"/>
                  </a:lnTo>
                  <a:lnTo>
                    <a:pt x="314" y="2237"/>
                  </a:lnTo>
                  <a:cubicBezTo>
                    <a:pt x="314" y="2107"/>
                    <a:pt x="284" y="1977"/>
                    <a:pt x="284" y="1854"/>
                  </a:cubicBezTo>
                  <a:lnTo>
                    <a:pt x="314" y="1785"/>
                  </a:lnTo>
                  <a:cubicBezTo>
                    <a:pt x="314" y="1662"/>
                    <a:pt x="345" y="1502"/>
                    <a:pt x="345" y="1371"/>
                  </a:cubicBezTo>
                  <a:cubicBezTo>
                    <a:pt x="345" y="1662"/>
                    <a:pt x="383" y="1946"/>
                    <a:pt x="445" y="2268"/>
                  </a:cubicBezTo>
                  <a:lnTo>
                    <a:pt x="506" y="2268"/>
                  </a:lnTo>
                  <a:cubicBezTo>
                    <a:pt x="475" y="1977"/>
                    <a:pt x="475" y="1693"/>
                    <a:pt x="506" y="1440"/>
                  </a:cubicBezTo>
                  <a:lnTo>
                    <a:pt x="575" y="2398"/>
                  </a:lnTo>
                  <a:lnTo>
                    <a:pt x="636" y="2398"/>
                  </a:lnTo>
                  <a:lnTo>
                    <a:pt x="667" y="866"/>
                  </a:lnTo>
                  <a:cubicBezTo>
                    <a:pt x="697" y="1371"/>
                    <a:pt x="697" y="1885"/>
                    <a:pt x="697" y="2398"/>
                  </a:cubicBezTo>
                  <a:lnTo>
                    <a:pt x="766" y="2398"/>
                  </a:lnTo>
                  <a:cubicBezTo>
                    <a:pt x="797" y="1946"/>
                    <a:pt x="797" y="1532"/>
                    <a:pt x="797" y="1088"/>
                  </a:cubicBezTo>
                  <a:lnTo>
                    <a:pt x="889" y="2360"/>
                  </a:lnTo>
                  <a:lnTo>
                    <a:pt x="958" y="2360"/>
                  </a:lnTo>
                  <a:cubicBezTo>
                    <a:pt x="989" y="1885"/>
                    <a:pt x="989" y="1402"/>
                    <a:pt x="989" y="927"/>
                  </a:cubicBezTo>
                  <a:cubicBezTo>
                    <a:pt x="989" y="1057"/>
                    <a:pt x="1019" y="1180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0"/>
                  </a:lnTo>
                  <a:lnTo>
                    <a:pt x="1080" y="2398"/>
                  </a:lnTo>
                  <a:cubicBezTo>
                    <a:pt x="1080" y="2360"/>
                    <a:pt x="1080" y="2329"/>
                    <a:pt x="1111" y="2329"/>
                  </a:cubicBezTo>
                  <a:lnTo>
                    <a:pt x="1149" y="2298"/>
                  </a:lnTo>
                  <a:lnTo>
                    <a:pt x="1149" y="2137"/>
                  </a:lnTo>
                  <a:lnTo>
                    <a:pt x="1149" y="1946"/>
                  </a:lnTo>
                  <a:lnTo>
                    <a:pt x="1149" y="958"/>
                  </a:lnTo>
                  <a:lnTo>
                    <a:pt x="1149" y="927"/>
                  </a:lnTo>
                  <a:cubicBezTo>
                    <a:pt x="1149" y="866"/>
                    <a:pt x="1149" y="797"/>
                    <a:pt x="1180" y="735"/>
                  </a:cubicBezTo>
                  <a:cubicBezTo>
                    <a:pt x="1180" y="958"/>
                    <a:pt x="1211" y="1149"/>
                    <a:pt x="1211" y="1371"/>
                  </a:cubicBezTo>
                  <a:cubicBezTo>
                    <a:pt x="1180" y="1693"/>
                    <a:pt x="1149" y="2046"/>
                    <a:pt x="1180" y="2398"/>
                  </a:cubicBezTo>
                  <a:lnTo>
                    <a:pt x="1211" y="2651"/>
                  </a:lnTo>
                  <a:lnTo>
                    <a:pt x="1241" y="2398"/>
                  </a:lnTo>
                  <a:cubicBezTo>
                    <a:pt x="1272" y="2046"/>
                    <a:pt x="1272" y="1724"/>
                    <a:pt x="1272" y="1371"/>
                  </a:cubicBezTo>
                  <a:lnTo>
                    <a:pt x="1272" y="1341"/>
                  </a:lnTo>
                  <a:cubicBezTo>
                    <a:pt x="1303" y="1210"/>
                    <a:pt x="1303" y="1088"/>
                    <a:pt x="1341" y="927"/>
                  </a:cubicBezTo>
                  <a:cubicBezTo>
                    <a:pt x="1341" y="1310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52"/>
                  </a:cubicBezTo>
                  <a:lnTo>
                    <a:pt x="1272" y="352"/>
                  </a:lnTo>
                  <a:cubicBezTo>
                    <a:pt x="1272" y="575"/>
                    <a:pt x="1272" y="797"/>
                    <a:pt x="1241" y="988"/>
                  </a:cubicBezTo>
                  <a:cubicBezTo>
                    <a:pt x="1241" y="766"/>
                    <a:pt x="1211" y="544"/>
                    <a:pt x="1180" y="322"/>
                  </a:cubicBezTo>
                  <a:lnTo>
                    <a:pt x="1111" y="322"/>
                  </a:lnTo>
                  <a:lnTo>
                    <a:pt x="1111" y="352"/>
                  </a:lnTo>
                  <a:lnTo>
                    <a:pt x="1111" y="674"/>
                  </a:lnTo>
                  <a:cubicBezTo>
                    <a:pt x="1111" y="544"/>
                    <a:pt x="1080" y="414"/>
                    <a:pt x="1080" y="322"/>
                  </a:cubicBezTo>
                  <a:lnTo>
                    <a:pt x="1019" y="322"/>
                  </a:lnTo>
                  <a:lnTo>
                    <a:pt x="1050" y="866"/>
                  </a:lnTo>
                  <a:cubicBezTo>
                    <a:pt x="1019" y="674"/>
                    <a:pt x="989" y="483"/>
                    <a:pt x="958" y="291"/>
                  </a:cubicBezTo>
                  <a:lnTo>
                    <a:pt x="889" y="291"/>
                  </a:lnTo>
                  <a:cubicBezTo>
                    <a:pt x="920" y="797"/>
                    <a:pt x="920" y="1310"/>
                    <a:pt x="920" y="1785"/>
                  </a:cubicBezTo>
                  <a:lnTo>
                    <a:pt x="766" y="161"/>
                  </a:lnTo>
                  <a:lnTo>
                    <a:pt x="697" y="161"/>
                  </a:lnTo>
                  <a:cubicBezTo>
                    <a:pt x="728" y="414"/>
                    <a:pt x="728" y="674"/>
                    <a:pt x="728" y="896"/>
                  </a:cubicBezTo>
                  <a:cubicBezTo>
                    <a:pt x="697" y="674"/>
                    <a:pt x="697" y="444"/>
                    <a:pt x="667" y="253"/>
                  </a:cubicBezTo>
                  <a:lnTo>
                    <a:pt x="605" y="253"/>
                  </a:lnTo>
                  <a:lnTo>
                    <a:pt x="575" y="1502"/>
                  </a:lnTo>
                  <a:lnTo>
                    <a:pt x="537" y="927"/>
                  </a:lnTo>
                  <a:cubicBezTo>
                    <a:pt x="575" y="705"/>
                    <a:pt x="537" y="483"/>
                    <a:pt x="506" y="291"/>
                  </a:cubicBezTo>
                  <a:lnTo>
                    <a:pt x="445" y="291"/>
                  </a:lnTo>
                  <a:lnTo>
                    <a:pt x="475" y="927"/>
                  </a:lnTo>
                  <a:cubicBezTo>
                    <a:pt x="475" y="1088"/>
                    <a:pt x="475" y="1210"/>
                    <a:pt x="445" y="1371"/>
                  </a:cubicBezTo>
                  <a:lnTo>
                    <a:pt x="445" y="1693"/>
                  </a:lnTo>
                  <a:cubicBezTo>
                    <a:pt x="414" y="1440"/>
                    <a:pt x="414" y="1210"/>
                    <a:pt x="414" y="988"/>
                  </a:cubicBezTo>
                  <a:lnTo>
                    <a:pt x="414" y="896"/>
                  </a:lnTo>
                  <a:cubicBezTo>
                    <a:pt x="445" y="674"/>
                    <a:pt x="445" y="444"/>
                    <a:pt x="383" y="222"/>
                  </a:cubicBezTo>
                  <a:lnTo>
                    <a:pt x="314" y="61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 rot="10800000">
              <a:off x="477912" y="1088275"/>
              <a:ext cx="69222" cy="260665"/>
            </a:xfrm>
            <a:custGeom>
              <a:avLst/>
              <a:gdLst/>
              <a:ahLst/>
              <a:cxnLst/>
              <a:rect l="l" t="t" r="r" b="b"/>
              <a:pathLst>
                <a:path w="576" h="2169" extrusionOk="0">
                  <a:moveTo>
                    <a:pt x="230" y="697"/>
                  </a:moveTo>
                  <a:cubicBezTo>
                    <a:pt x="261" y="1050"/>
                    <a:pt x="261" y="1402"/>
                    <a:pt x="230" y="1755"/>
                  </a:cubicBezTo>
                  <a:lnTo>
                    <a:pt x="230" y="1532"/>
                  </a:lnTo>
                  <a:lnTo>
                    <a:pt x="161" y="1532"/>
                  </a:lnTo>
                  <a:lnTo>
                    <a:pt x="161" y="1402"/>
                  </a:lnTo>
                  <a:cubicBezTo>
                    <a:pt x="192" y="1180"/>
                    <a:pt x="230" y="958"/>
                    <a:pt x="230" y="697"/>
                  </a:cubicBezTo>
                  <a:close/>
                  <a:moveTo>
                    <a:pt x="322" y="0"/>
                  </a:moveTo>
                  <a:lnTo>
                    <a:pt x="261" y="123"/>
                  </a:lnTo>
                  <a:cubicBezTo>
                    <a:pt x="261" y="153"/>
                    <a:pt x="261" y="192"/>
                    <a:pt x="230" y="222"/>
                  </a:cubicBezTo>
                  <a:lnTo>
                    <a:pt x="230" y="92"/>
                  </a:lnTo>
                  <a:lnTo>
                    <a:pt x="161" y="92"/>
                  </a:lnTo>
                  <a:lnTo>
                    <a:pt x="161" y="444"/>
                  </a:lnTo>
                  <a:cubicBezTo>
                    <a:pt x="100" y="766"/>
                    <a:pt x="100" y="1080"/>
                    <a:pt x="100" y="1402"/>
                  </a:cubicBezTo>
                  <a:cubicBezTo>
                    <a:pt x="70" y="1594"/>
                    <a:pt x="39" y="1785"/>
                    <a:pt x="1" y="1977"/>
                  </a:cubicBezTo>
                  <a:lnTo>
                    <a:pt x="70" y="1977"/>
                  </a:lnTo>
                  <a:cubicBezTo>
                    <a:pt x="70" y="1946"/>
                    <a:pt x="100" y="1877"/>
                    <a:pt x="100" y="1816"/>
                  </a:cubicBezTo>
                  <a:lnTo>
                    <a:pt x="100" y="1816"/>
                  </a:lnTo>
                  <a:cubicBezTo>
                    <a:pt x="100" y="1915"/>
                    <a:pt x="100" y="2007"/>
                    <a:pt x="70" y="2107"/>
                  </a:cubicBezTo>
                  <a:lnTo>
                    <a:pt x="131" y="2138"/>
                  </a:lnTo>
                  <a:cubicBezTo>
                    <a:pt x="161" y="2069"/>
                    <a:pt x="161" y="2038"/>
                    <a:pt x="161" y="1977"/>
                  </a:cubicBezTo>
                  <a:lnTo>
                    <a:pt x="192" y="2138"/>
                  </a:lnTo>
                  <a:lnTo>
                    <a:pt x="261" y="2168"/>
                  </a:lnTo>
                  <a:cubicBezTo>
                    <a:pt x="322" y="1563"/>
                    <a:pt x="322" y="958"/>
                    <a:pt x="261" y="345"/>
                  </a:cubicBezTo>
                  <a:cubicBezTo>
                    <a:pt x="261" y="314"/>
                    <a:pt x="261" y="284"/>
                    <a:pt x="292" y="284"/>
                  </a:cubicBezTo>
                  <a:cubicBezTo>
                    <a:pt x="322" y="728"/>
                    <a:pt x="322" y="1180"/>
                    <a:pt x="322" y="1624"/>
                  </a:cubicBezTo>
                  <a:cubicBezTo>
                    <a:pt x="322" y="1755"/>
                    <a:pt x="353" y="1877"/>
                    <a:pt x="353" y="2007"/>
                  </a:cubicBezTo>
                  <a:lnTo>
                    <a:pt x="422" y="2007"/>
                  </a:lnTo>
                  <a:cubicBezTo>
                    <a:pt x="422" y="1877"/>
                    <a:pt x="422" y="1755"/>
                    <a:pt x="384" y="1624"/>
                  </a:cubicBezTo>
                  <a:cubicBezTo>
                    <a:pt x="422" y="1241"/>
                    <a:pt x="422" y="889"/>
                    <a:pt x="453" y="506"/>
                  </a:cubicBezTo>
                  <a:lnTo>
                    <a:pt x="453" y="889"/>
                  </a:lnTo>
                  <a:cubicBezTo>
                    <a:pt x="453" y="1272"/>
                    <a:pt x="453" y="1686"/>
                    <a:pt x="483" y="2069"/>
                  </a:cubicBezTo>
                  <a:lnTo>
                    <a:pt x="545" y="2069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92"/>
                  </a:lnTo>
                  <a:lnTo>
                    <a:pt x="514" y="192"/>
                  </a:lnTo>
                  <a:cubicBezTo>
                    <a:pt x="514" y="253"/>
                    <a:pt x="514" y="345"/>
                    <a:pt x="483" y="414"/>
                  </a:cubicBezTo>
                  <a:lnTo>
                    <a:pt x="483" y="92"/>
                  </a:lnTo>
                  <a:lnTo>
                    <a:pt x="422" y="92"/>
                  </a:lnTo>
                  <a:cubicBezTo>
                    <a:pt x="384" y="284"/>
                    <a:pt x="384" y="475"/>
                    <a:pt x="353" y="667"/>
                  </a:cubicBezTo>
                  <a:cubicBezTo>
                    <a:pt x="353" y="475"/>
                    <a:pt x="353" y="314"/>
                    <a:pt x="322" y="123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 rot="10800000">
              <a:off x="247772" y="804779"/>
              <a:ext cx="237711" cy="299362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 rot="10800000">
              <a:off x="385856" y="831459"/>
              <a:ext cx="92176" cy="249609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22" y="897"/>
                  </a:moveTo>
                  <a:lnTo>
                    <a:pt x="422" y="897"/>
                  </a:lnTo>
                  <a:cubicBezTo>
                    <a:pt x="422" y="1219"/>
                    <a:pt x="383" y="1502"/>
                    <a:pt x="353" y="1793"/>
                  </a:cubicBezTo>
                  <a:lnTo>
                    <a:pt x="353" y="1180"/>
                  </a:lnTo>
                  <a:lnTo>
                    <a:pt x="383" y="1180"/>
                  </a:lnTo>
                  <a:lnTo>
                    <a:pt x="383" y="1119"/>
                  </a:lnTo>
                  <a:cubicBezTo>
                    <a:pt x="383" y="1058"/>
                    <a:pt x="422" y="989"/>
                    <a:pt x="422" y="897"/>
                  </a:cubicBezTo>
                  <a:close/>
                  <a:moveTo>
                    <a:pt x="322" y="0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31"/>
                  </a:lnTo>
                  <a:lnTo>
                    <a:pt x="100" y="131"/>
                  </a:lnTo>
                  <a:lnTo>
                    <a:pt x="100" y="192"/>
                  </a:lnTo>
                  <a:cubicBezTo>
                    <a:pt x="100" y="353"/>
                    <a:pt x="69" y="514"/>
                    <a:pt x="69" y="675"/>
                  </a:cubicBezTo>
                  <a:cubicBezTo>
                    <a:pt x="69" y="705"/>
                    <a:pt x="69" y="736"/>
                    <a:pt x="38" y="767"/>
                  </a:cubicBezTo>
                  <a:cubicBezTo>
                    <a:pt x="0" y="1150"/>
                    <a:pt x="0" y="1533"/>
                    <a:pt x="38" y="1916"/>
                  </a:cubicBezTo>
                  <a:lnTo>
                    <a:pt x="100" y="1916"/>
                  </a:lnTo>
                  <a:cubicBezTo>
                    <a:pt x="69" y="1533"/>
                    <a:pt x="69" y="1150"/>
                    <a:pt x="100" y="797"/>
                  </a:cubicBezTo>
                  <a:cubicBezTo>
                    <a:pt x="130" y="767"/>
                    <a:pt x="130" y="705"/>
                    <a:pt x="130" y="675"/>
                  </a:cubicBezTo>
                  <a:cubicBezTo>
                    <a:pt x="161" y="1027"/>
                    <a:pt x="192" y="1372"/>
                    <a:pt x="230" y="1694"/>
                  </a:cubicBezTo>
                  <a:lnTo>
                    <a:pt x="261" y="1694"/>
                  </a:lnTo>
                  <a:cubicBezTo>
                    <a:pt x="261" y="1755"/>
                    <a:pt x="261" y="1824"/>
                    <a:pt x="291" y="1885"/>
                  </a:cubicBezTo>
                  <a:lnTo>
                    <a:pt x="353" y="2077"/>
                  </a:lnTo>
                  <a:lnTo>
                    <a:pt x="353" y="1885"/>
                  </a:lnTo>
                  <a:lnTo>
                    <a:pt x="383" y="1916"/>
                  </a:lnTo>
                  <a:cubicBezTo>
                    <a:pt x="483" y="1533"/>
                    <a:pt x="544" y="1150"/>
                    <a:pt x="544" y="767"/>
                  </a:cubicBezTo>
                  <a:lnTo>
                    <a:pt x="544" y="1119"/>
                  </a:lnTo>
                  <a:cubicBezTo>
                    <a:pt x="513" y="1372"/>
                    <a:pt x="483" y="1632"/>
                    <a:pt x="513" y="1916"/>
                  </a:cubicBezTo>
                  <a:lnTo>
                    <a:pt x="575" y="1916"/>
                  </a:lnTo>
                  <a:cubicBezTo>
                    <a:pt x="613" y="1663"/>
                    <a:pt x="613" y="1372"/>
                    <a:pt x="613" y="1119"/>
                  </a:cubicBezTo>
                  <a:cubicBezTo>
                    <a:pt x="613" y="1119"/>
                    <a:pt x="613" y="1088"/>
                    <a:pt x="644" y="1088"/>
                  </a:cubicBezTo>
                  <a:cubicBezTo>
                    <a:pt x="644" y="1027"/>
                    <a:pt x="644" y="927"/>
                    <a:pt x="674" y="866"/>
                  </a:cubicBezTo>
                  <a:cubicBezTo>
                    <a:pt x="736" y="644"/>
                    <a:pt x="766" y="384"/>
                    <a:pt x="736" y="161"/>
                  </a:cubicBezTo>
                  <a:lnTo>
                    <a:pt x="674" y="161"/>
                  </a:lnTo>
                  <a:cubicBezTo>
                    <a:pt x="705" y="384"/>
                    <a:pt x="674" y="606"/>
                    <a:pt x="613" y="836"/>
                  </a:cubicBezTo>
                  <a:cubicBezTo>
                    <a:pt x="613" y="644"/>
                    <a:pt x="575" y="452"/>
                    <a:pt x="544" y="261"/>
                  </a:cubicBezTo>
                  <a:lnTo>
                    <a:pt x="513" y="261"/>
                  </a:lnTo>
                  <a:lnTo>
                    <a:pt x="513" y="69"/>
                  </a:lnTo>
                  <a:lnTo>
                    <a:pt x="452" y="69"/>
                  </a:lnTo>
                  <a:cubicBezTo>
                    <a:pt x="452" y="292"/>
                    <a:pt x="422" y="514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 rot="10800000">
              <a:off x="1590004" y="263392"/>
              <a:ext cx="238552" cy="299362"/>
            </a:xfrm>
            <a:custGeom>
              <a:avLst/>
              <a:gdLst/>
              <a:ahLst/>
              <a:cxnLst/>
              <a:rect l="l" t="t" r="r" b="b"/>
              <a:pathLst>
                <a:path w="1985" h="2491" extrusionOk="0">
                  <a:moveTo>
                    <a:pt x="1371" y="545"/>
                  </a:moveTo>
                  <a:cubicBezTo>
                    <a:pt x="1371" y="576"/>
                    <a:pt x="1371" y="606"/>
                    <a:pt x="1410" y="644"/>
                  </a:cubicBezTo>
                  <a:cubicBezTo>
                    <a:pt x="1410" y="675"/>
                    <a:pt x="1410" y="706"/>
                    <a:pt x="1371" y="736"/>
                  </a:cubicBezTo>
                  <a:lnTo>
                    <a:pt x="1371" y="545"/>
                  </a:lnTo>
                  <a:close/>
                  <a:moveTo>
                    <a:pt x="1601" y="514"/>
                  </a:moveTo>
                  <a:cubicBezTo>
                    <a:pt x="1601" y="706"/>
                    <a:pt x="1632" y="897"/>
                    <a:pt x="1601" y="1089"/>
                  </a:cubicBezTo>
                  <a:cubicBezTo>
                    <a:pt x="1563" y="897"/>
                    <a:pt x="1532" y="675"/>
                    <a:pt x="1601" y="514"/>
                  </a:cubicBezTo>
                  <a:close/>
                  <a:moveTo>
                    <a:pt x="1563" y="1219"/>
                  </a:moveTo>
                  <a:cubicBezTo>
                    <a:pt x="1601" y="1250"/>
                    <a:pt x="1601" y="1280"/>
                    <a:pt x="1601" y="1342"/>
                  </a:cubicBezTo>
                  <a:cubicBezTo>
                    <a:pt x="1601" y="1411"/>
                    <a:pt x="1601" y="1472"/>
                    <a:pt x="1563" y="1533"/>
                  </a:cubicBezTo>
                  <a:lnTo>
                    <a:pt x="1563" y="1219"/>
                  </a:lnTo>
                  <a:close/>
                  <a:moveTo>
                    <a:pt x="1793" y="453"/>
                  </a:moveTo>
                  <a:cubicBezTo>
                    <a:pt x="1823" y="545"/>
                    <a:pt x="1823" y="644"/>
                    <a:pt x="1823" y="736"/>
                  </a:cubicBezTo>
                  <a:lnTo>
                    <a:pt x="1823" y="867"/>
                  </a:lnTo>
                  <a:lnTo>
                    <a:pt x="1724" y="1694"/>
                  </a:lnTo>
                  <a:cubicBezTo>
                    <a:pt x="1724" y="1633"/>
                    <a:pt x="1724" y="1564"/>
                    <a:pt x="1693" y="1472"/>
                  </a:cubicBezTo>
                  <a:cubicBezTo>
                    <a:pt x="1754" y="1150"/>
                    <a:pt x="1754" y="767"/>
                    <a:pt x="1793" y="453"/>
                  </a:cubicBezTo>
                  <a:close/>
                  <a:moveTo>
                    <a:pt x="1310" y="576"/>
                  </a:moveTo>
                  <a:lnTo>
                    <a:pt x="1310" y="576"/>
                  </a:lnTo>
                  <a:cubicBezTo>
                    <a:pt x="1371" y="989"/>
                    <a:pt x="1341" y="1411"/>
                    <a:pt x="1280" y="1824"/>
                  </a:cubicBezTo>
                  <a:lnTo>
                    <a:pt x="1249" y="1533"/>
                  </a:lnTo>
                  <a:lnTo>
                    <a:pt x="1310" y="576"/>
                  </a:lnTo>
                  <a:close/>
                  <a:moveTo>
                    <a:pt x="1119" y="1"/>
                  </a:moveTo>
                  <a:lnTo>
                    <a:pt x="1057" y="292"/>
                  </a:lnTo>
                  <a:lnTo>
                    <a:pt x="1027" y="292"/>
                  </a:lnTo>
                  <a:cubicBezTo>
                    <a:pt x="1027" y="353"/>
                    <a:pt x="1027" y="415"/>
                    <a:pt x="1057" y="484"/>
                  </a:cubicBezTo>
                  <a:cubicBezTo>
                    <a:pt x="1027" y="706"/>
                    <a:pt x="988" y="928"/>
                    <a:pt x="927" y="1150"/>
                  </a:cubicBezTo>
                  <a:lnTo>
                    <a:pt x="927" y="545"/>
                  </a:lnTo>
                  <a:lnTo>
                    <a:pt x="866" y="545"/>
                  </a:lnTo>
                  <a:cubicBezTo>
                    <a:pt x="866" y="736"/>
                    <a:pt x="866" y="959"/>
                    <a:pt x="835" y="1150"/>
                  </a:cubicBezTo>
                  <a:lnTo>
                    <a:pt x="797" y="1150"/>
                  </a:lnTo>
                  <a:cubicBezTo>
                    <a:pt x="766" y="897"/>
                    <a:pt x="736" y="606"/>
                    <a:pt x="705" y="323"/>
                  </a:cubicBezTo>
                  <a:lnTo>
                    <a:pt x="674" y="101"/>
                  </a:lnTo>
                  <a:lnTo>
                    <a:pt x="644" y="323"/>
                  </a:lnTo>
                  <a:cubicBezTo>
                    <a:pt x="575" y="836"/>
                    <a:pt x="483" y="1342"/>
                    <a:pt x="414" y="1855"/>
                  </a:cubicBezTo>
                  <a:lnTo>
                    <a:pt x="291" y="223"/>
                  </a:lnTo>
                  <a:lnTo>
                    <a:pt x="222" y="261"/>
                  </a:lnTo>
                  <a:cubicBezTo>
                    <a:pt x="222" y="767"/>
                    <a:pt x="192" y="1311"/>
                    <a:pt x="161" y="1855"/>
                  </a:cubicBezTo>
                  <a:cubicBezTo>
                    <a:pt x="100" y="1311"/>
                    <a:pt x="69" y="736"/>
                    <a:pt x="69" y="192"/>
                  </a:cubicBezTo>
                  <a:lnTo>
                    <a:pt x="0" y="192"/>
                  </a:lnTo>
                  <a:cubicBezTo>
                    <a:pt x="0" y="867"/>
                    <a:pt x="31" y="1503"/>
                    <a:pt x="130" y="2177"/>
                  </a:cubicBezTo>
                  <a:lnTo>
                    <a:pt x="161" y="2429"/>
                  </a:lnTo>
                  <a:lnTo>
                    <a:pt x="192" y="2177"/>
                  </a:lnTo>
                  <a:cubicBezTo>
                    <a:pt x="222" y="1755"/>
                    <a:pt x="261" y="1311"/>
                    <a:pt x="261" y="897"/>
                  </a:cubicBezTo>
                  <a:lnTo>
                    <a:pt x="414" y="2460"/>
                  </a:lnTo>
                  <a:lnTo>
                    <a:pt x="452" y="2177"/>
                  </a:lnTo>
                  <a:cubicBezTo>
                    <a:pt x="513" y="1633"/>
                    <a:pt x="575" y="1089"/>
                    <a:pt x="674" y="576"/>
                  </a:cubicBezTo>
                  <a:cubicBezTo>
                    <a:pt x="736" y="1089"/>
                    <a:pt x="766" y="1633"/>
                    <a:pt x="766" y="2177"/>
                  </a:cubicBezTo>
                  <a:lnTo>
                    <a:pt x="835" y="2177"/>
                  </a:lnTo>
                  <a:cubicBezTo>
                    <a:pt x="866" y="2108"/>
                    <a:pt x="866" y="2016"/>
                    <a:pt x="896" y="1916"/>
                  </a:cubicBezTo>
                  <a:lnTo>
                    <a:pt x="896" y="1947"/>
                  </a:lnTo>
                  <a:cubicBezTo>
                    <a:pt x="866" y="2077"/>
                    <a:pt x="866" y="2207"/>
                    <a:pt x="866" y="2299"/>
                  </a:cubicBezTo>
                  <a:lnTo>
                    <a:pt x="927" y="2299"/>
                  </a:lnTo>
                  <a:cubicBezTo>
                    <a:pt x="927" y="2207"/>
                    <a:pt x="958" y="2077"/>
                    <a:pt x="958" y="1947"/>
                  </a:cubicBezTo>
                  <a:cubicBezTo>
                    <a:pt x="958" y="1755"/>
                    <a:pt x="988" y="1564"/>
                    <a:pt x="1027" y="1372"/>
                  </a:cubicBezTo>
                  <a:cubicBezTo>
                    <a:pt x="1057" y="1280"/>
                    <a:pt x="1057" y="1150"/>
                    <a:pt x="1088" y="1028"/>
                  </a:cubicBezTo>
                  <a:lnTo>
                    <a:pt x="1088" y="1602"/>
                  </a:lnTo>
                  <a:cubicBezTo>
                    <a:pt x="1057" y="1755"/>
                    <a:pt x="1057" y="1916"/>
                    <a:pt x="1027" y="2108"/>
                  </a:cubicBezTo>
                  <a:lnTo>
                    <a:pt x="1088" y="2108"/>
                  </a:lnTo>
                  <a:cubicBezTo>
                    <a:pt x="1119" y="1947"/>
                    <a:pt x="1149" y="1755"/>
                    <a:pt x="1149" y="1602"/>
                  </a:cubicBezTo>
                  <a:lnTo>
                    <a:pt x="1149" y="1411"/>
                  </a:lnTo>
                  <a:lnTo>
                    <a:pt x="1180" y="1533"/>
                  </a:lnTo>
                  <a:lnTo>
                    <a:pt x="1180" y="1663"/>
                  </a:lnTo>
                  <a:cubicBezTo>
                    <a:pt x="1149" y="1824"/>
                    <a:pt x="1149" y="2016"/>
                    <a:pt x="1180" y="2207"/>
                  </a:cubicBezTo>
                  <a:lnTo>
                    <a:pt x="1218" y="2330"/>
                  </a:lnTo>
                  <a:lnTo>
                    <a:pt x="1249" y="2207"/>
                  </a:lnTo>
                  <a:lnTo>
                    <a:pt x="1280" y="2491"/>
                  </a:lnTo>
                  <a:lnTo>
                    <a:pt x="1310" y="2207"/>
                  </a:lnTo>
                  <a:cubicBezTo>
                    <a:pt x="1371" y="1755"/>
                    <a:pt x="1410" y="1280"/>
                    <a:pt x="1440" y="798"/>
                  </a:cubicBezTo>
                  <a:cubicBezTo>
                    <a:pt x="1471" y="928"/>
                    <a:pt x="1471" y="1089"/>
                    <a:pt x="1471" y="1219"/>
                  </a:cubicBezTo>
                  <a:lnTo>
                    <a:pt x="1471" y="1503"/>
                  </a:lnTo>
                  <a:lnTo>
                    <a:pt x="1471" y="2108"/>
                  </a:lnTo>
                  <a:lnTo>
                    <a:pt x="1502" y="2299"/>
                  </a:lnTo>
                  <a:lnTo>
                    <a:pt x="1502" y="2491"/>
                  </a:lnTo>
                  <a:lnTo>
                    <a:pt x="1563" y="2207"/>
                  </a:lnTo>
                  <a:cubicBezTo>
                    <a:pt x="1632" y="2046"/>
                    <a:pt x="1663" y="1855"/>
                    <a:pt x="1663" y="1694"/>
                  </a:cubicBezTo>
                  <a:cubicBezTo>
                    <a:pt x="1693" y="1824"/>
                    <a:pt x="1693" y="1947"/>
                    <a:pt x="1693" y="2046"/>
                  </a:cubicBezTo>
                  <a:lnTo>
                    <a:pt x="1693" y="2138"/>
                  </a:lnTo>
                  <a:lnTo>
                    <a:pt x="1754" y="2138"/>
                  </a:lnTo>
                  <a:lnTo>
                    <a:pt x="1754" y="2077"/>
                  </a:lnTo>
                  <a:lnTo>
                    <a:pt x="1854" y="1342"/>
                  </a:lnTo>
                  <a:lnTo>
                    <a:pt x="1854" y="1342"/>
                  </a:lnTo>
                  <a:cubicBezTo>
                    <a:pt x="1854" y="1472"/>
                    <a:pt x="1823" y="1633"/>
                    <a:pt x="1823" y="1755"/>
                  </a:cubicBezTo>
                  <a:cubicBezTo>
                    <a:pt x="1823" y="1916"/>
                    <a:pt x="1793" y="2046"/>
                    <a:pt x="1793" y="2177"/>
                  </a:cubicBezTo>
                  <a:lnTo>
                    <a:pt x="1854" y="2177"/>
                  </a:lnTo>
                  <a:cubicBezTo>
                    <a:pt x="1854" y="2046"/>
                    <a:pt x="1885" y="1916"/>
                    <a:pt x="1885" y="1755"/>
                  </a:cubicBezTo>
                  <a:cubicBezTo>
                    <a:pt x="1915" y="1280"/>
                    <a:pt x="1946" y="767"/>
                    <a:pt x="1984" y="261"/>
                  </a:cubicBezTo>
                  <a:lnTo>
                    <a:pt x="1915" y="261"/>
                  </a:lnTo>
                  <a:lnTo>
                    <a:pt x="1885" y="576"/>
                  </a:lnTo>
                  <a:cubicBezTo>
                    <a:pt x="1854" y="484"/>
                    <a:pt x="1823" y="384"/>
                    <a:pt x="1793" y="292"/>
                  </a:cubicBezTo>
                  <a:lnTo>
                    <a:pt x="1724" y="192"/>
                  </a:lnTo>
                  <a:lnTo>
                    <a:pt x="1724" y="292"/>
                  </a:lnTo>
                  <a:cubicBezTo>
                    <a:pt x="1693" y="576"/>
                    <a:pt x="1693" y="836"/>
                    <a:pt x="1663" y="1089"/>
                  </a:cubicBezTo>
                  <a:cubicBezTo>
                    <a:pt x="1693" y="836"/>
                    <a:pt x="1663" y="576"/>
                    <a:pt x="1632" y="323"/>
                  </a:cubicBezTo>
                  <a:lnTo>
                    <a:pt x="1632" y="223"/>
                  </a:lnTo>
                  <a:lnTo>
                    <a:pt x="1563" y="323"/>
                  </a:lnTo>
                  <a:cubicBezTo>
                    <a:pt x="1532" y="415"/>
                    <a:pt x="1532" y="484"/>
                    <a:pt x="1502" y="545"/>
                  </a:cubicBezTo>
                  <a:cubicBezTo>
                    <a:pt x="1502" y="484"/>
                    <a:pt x="1502" y="415"/>
                    <a:pt x="1471" y="353"/>
                  </a:cubicBezTo>
                  <a:lnTo>
                    <a:pt x="1440" y="131"/>
                  </a:lnTo>
                  <a:lnTo>
                    <a:pt x="1410" y="353"/>
                  </a:lnTo>
                  <a:lnTo>
                    <a:pt x="1410" y="484"/>
                  </a:lnTo>
                  <a:cubicBezTo>
                    <a:pt x="1371" y="453"/>
                    <a:pt x="1371" y="384"/>
                    <a:pt x="1341" y="353"/>
                  </a:cubicBezTo>
                  <a:lnTo>
                    <a:pt x="1249" y="223"/>
                  </a:lnTo>
                  <a:lnTo>
                    <a:pt x="1280" y="384"/>
                  </a:lnTo>
                  <a:lnTo>
                    <a:pt x="1280" y="484"/>
                  </a:lnTo>
                  <a:lnTo>
                    <a:pt x="1249" y="484"/>
                  </a:lnTo>
                  <a:cubicBezTo>
                    <a:pt x="1218" y="576"/>
                    <a:pt x="1218" y="706"/>
                    <a:pt x="1180" y="836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 rot="10800000">
              <a:off x="1728088" y="290071"/>
              <a:ext cx="92176" cy="249609"/>
            </a:xfrm>
            <a:custGeom>
              <a:avLst/>
              <a:gdLst/>
              <a:ahLst/>
              <a:cxnLst/>
              <a:rect l="l" t="t" r="r" b="b"/>
              <a:pathLst>
                <a:path w="767" h="2077" extrusionOk="0">
                  <a:moveTo>
                    <a:pt x="414" y="897"/>
                  </a:moveTo>
                  <a:cubicBezTo>
                    <a:pt x="390" y="1145"/>
                    <a:pt x="362" y="1371"/>
                    <a:pt x="336" y="1595"/>
                  </a:cubicBezTo>
                  <a:lnTo>
                    <a:pt x="336" y="1595"/>
                  </a:lnTo>
                  <a:cubicBezTo>
                    <a:pt x="345" y="1466"/>
                    <a:pt x="345" y="1332"/>
                    <a:pt x="345" y="1180"/>
                  </a:cubicBezTo>
                  <a:lnTo>
                    <a:pt x="345" y="1119"/>
                  </a:lnTo>
                  <a:cubicBezTo>
                    <a:pt x="383" y="1058"/>
                    <a:pt x="383" y="989"/>
                    <a:pt x="414" y="897"/>
                  </a:cubicBezTo>
                  <a:close/>
                  <a:moveTo>
                    <a:pt x="314" y="0"/>
                  </a:moveTo>
                  <a:lnTo>
                    <a:pt x="253" y="1341"/>
                  </a:lnTo>
                  <a:cubicBezTo>
                    <a:pt x="192" y="958"/>
                    <a:pt x="153" y="575"/>
                    <a:pt x="123" y="161"/>
                  </a:cubicBezTo>
                  <a:lnTo>
                    <a:pt x="123" y="131"/>
                  </a:lnTo>
                  <a:lnTo>
                    <a:pt x="61" y="131"/>
                  </a:lnTo>
                  <a:lnTo>
                    <a:pt x="61" y="192"/>
                  </a:lnTo>
                  <a:cubicBezTo>
                    <a:pt x="61" y="353"/>
                    <a:pt x="61" y="514"/>
                    <a:pt x="31" y="675"/>
                  </a:cubicBezTo>
                  <a:lnTo>
                    <a:pt x="31" y="767"/>
                  </a:lnTo>
                  <a:cubicBezTo>
                    <a:pt x="0" y="1150"/>
                    <a:pt x="0" y="1533"/>
                    <a:pt x="0" y="1916"/>
                  </a:cubicBezTo>
                  <a:lnTo>
                    <a:pt x="61" y="1916"/>
                  </a:lnTo>
                  <a:cubicBezTo>
                    <a:pt x="61" y="1533"/>
                    <a:pt x="61" y="1150"/>
                    <a:pt x="92" y="797"/>
                  </a:cubicBezTo>
                  <a:lnTo>
                    <a:pt x="92" y="675"/>
                  </a:lnTo>
                  <a:cubicBezTo>
                    <a:pt x="123" y="1027"/>
                    <a:pt x="192" y="1372"/>
                    <a:pt x="222" y="1694"/>
                  </a:cubicBezTo>
                  <a:cubicBezTo>
                    <a:pt x="222" y="1755"/>
                    <a:pt x="253" y="1824"/>
                    <a:pt x="253" y="1885"/>
                  </a:cubicBezTo>
                  <a:lnTo>
                    <a:pt x="314" y="2077"/>
                  </a:lnTo>
                  <a:lnTo>
                    <a:pt x="314" y="1885"/>
                  </a:lnTo>
                  <a:lnTo>
                    <a:pt x="383" y="1916"/>
                  </a:lnTo>
                  <a:cubicBezTo>
                    <a:pt x="475" y="1533"/>
                    <a:pt x="506" y="1150"/>
                    <a:pt x="536" y="767"/>
                  </a:cubicBezTo>
                  <a:lnTo>
                    <a:pt x="536" y="1119"/>
                  </a:lnTo>
                  <a:cubicBezTo>
                    <a:pt x="475" y="1372"/>
                    <a:pt x="475" y="1632"/>
                    <a:pt x="475" y="1916"/>
                  </a:cubicBezTo>
                  <a:lnTo>
                    <a:pt x="536" y="1916"/>
                  </a:lnTo>
                  <a:cubicBezTo>
                    <a:pt x="575" y="1663"/>
                    <a:pt x="605" y="1372"/>
                    <a:pt x="605" y="1119"/>
                  </a:cubicBezTo>
                  <a:lnTo>
                    <a:pt x="605" y="1088"/>
                  </a:lnTo>
                  <a:cubicBezTo>
                    <a:pt x="636" y="1027"/>
                    <a:pt x="636" y="927"/>
                    <a:pt x="667" y="866"/>
                  </a:cubicBezTo>
                  <a:cubicBezTo>
                    <a:pt x="697" y="644"/>
                    <a:pt x="766" y="384"/>
                    <a:pt x="728" y="161"/>
                  </a:cubicBezTo>
                  <a:lnTo>
                    <a:pt x="667" y="161"/>
                  </a:lnTo>
                  <a:cubicBezTo>
                    <a:pt x="697" y="384"/>
                    <a:pt x="636" y="606"/>
                    <a:pt x="605" y="836"/>
                  </a:cubicBezTo>
                  <a:cubicBezTo>
                    <a:pt x="575" y="644"/>
                    <a:pt x="575" y="452"/>
                    <a:pt x="506" y="261"/>
                  </a:cubicBezTo>
                  <a:lnTo>
                    <a:pt x="475" y="261"/>
                  </a:lnTo>
                  <a:lnTo>
                    <a:pt x="475" y="69"/>
                  </a:lnTo>
                  <a:lnTo>
                    <a:pt x="414" y="69"/>
                  </a:lnTo>
                  <a:cubicBezTo>
                    <a:pt x="414" y="292"/>
                    <a:pt x="383" y="514"/>
                    <a:pt x="345" y="767"/>
                  </a:cubicBezTo>
                  <a:cubicBezTo>
                    <a:pt x="383" y="514"/>
                    <a:pt x="383" y="261"/>
                    <a:pt x="3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 rot="10800000">
              <a:off x="531389" y="524889"/>
              <a:ext cx="172214" cy="322316"/>
            </a:xfrm>
            <a:custGeom>
              <a:avLst/>
              <a:gdLst/>
              <a:ahLst/>
              <a:cxnLst/>
              <a:rect l="l" t="t" r="r" b="b"/>
              <a:pathLst>
                <a:path w="1433" h="2682" extrusionOk="0">
                  <a:moveTo>
                    <a:pt x="253" y="452"/>
                  </a:moveTo>
                  <a:cubicBezTo>
                    <a:pt x="253" y="452"/>
                    <a:pt x="284" y="483"/>
                    <a:pt x="284" y="514"/>
                  </a:cubicBezTo>
                  <a:cubicBezTo>
                    <a:pt x="253" y="575"/>
                    <a:pt x="253" y="613"/>
                    <a:pt x="222" y="644"/>
                  </a:cubicBezTo>
                  <a:cubicBezTo>
                    <a:pt x="253" y="575"/>
                    <a:pt x="253" y="514"/>
                    <a:pt x="253" y="452"/>
                  </a:cubicBezTo>
                  <a:close/>
                  <a:moveTo>
                    <a:pt x="345" y="452"/>
                  </a:moveTo>
                  <a:cubicBezTo>
                    <a:pt x="383" y="613"/>
                    <a:pt x="345" y="766"/>
                    <a:pt x="345" y="897"/>
                  </a:cubicBezTo>
                  <a:lnTo>
                    <a:pt x="345" y="514"/>
                  </a:lnTo>
                  <a:lnTo>
                    <a:pt x="345" y="452"/>
                  </a:lnTo>
                  <a:close/>
                  <a:moveTo>
                    <a:pt x="284" y="705"/>
                  </a:moveTo>
                  <a:cubicBezTo>
                    <a:pt x="314" y="1027"/>
                    <a:pt x="314" y="1310"/>
                    <a:pt x="253" y="1602"/>
                  </a:cubicBezTo>
                  <a:cubicBezTo>
                    <a:pt x="253" y="1502"/>
                    <a:pt x="253" y="1410"/>
                    <a:pt x="222" y="1280"/>
                  </a:cubicBezTo>
                  <a:lnTo>
                    <a:pt x="222" y="835"/>
                  </a:lnTo>
                  <a:cubicBezTo>
                    <a:pt x="253" y="805"/>
                    <a:pt x="284" y="766"/>
                    <a:pt x="284" y="705"/>
                  </a:cubicBezTo>
                  <a:close/>
                  <a:moveTo>
                    <a:pt x="1050" y="1824"/>
                  </a:moveTo>
                  <a:cubicBezTo>
                    <a:pt x="1050" y="1954"/>
                    <a:pt x="1080" y="2046"/>
                    <a:pt x="1080" y="2176"/>
                  </a:cubicBezTo>
                  <a:cubicBezTo>
                    <a:pt x="1080" y="2207"/>
                    <a:pt x="1080" y="2207"/>
                    <a:pt x="1050" y="2237"/>
                  </a:cubicBezTo>
                  <a:lnTo>
                    <a:pt x="1050" y="1824"/>
                  </a:lnTo>
                  <a:close/>
                  <a:moveTo>
                    <a:pt x="284" y="0"/>
                  </a:moveTo>
                  <a:lnTo>
                    <a:pt x="253" y="192"/>
                  </a:lnTo>
                  <a:cubicBezTo>
                    <a:pt x="192" y="383"/>
                    <a:pt x="192" y="575"/>
                    <a:pt x="153" y="766"/>
                  </a:cubicBezTo>
                  <a:lnTo>
                    <a:pt x="153" y="736"/>
                  </a:lnTo>
                  <a:lnTo>
                    <a:pt x="153" y="261"/>
                  </a:lnTo>
                  <a:lnTo>
                    <a:pt x="92" y="261"/>
                  </a:lnTo>
                  <a:lnTo>
                    <a:pt x="92" y="736"/>
                  </a:lnTo>
                  <a:lnTo>
                    <a:pt x="62" y="1280"/>
                  </a:lnTo>
                  <a:lnTo>
                    <a:pt x="62" y="230"/>
                  </a:lnTo>
                  <a:lnTo>
                    <a:pt x="0" y="230"/>
                  </a:lnTo>
                  <a:lnTo>
                    <a:pt x="31" y="2590"/>
                  </a:lnTo>
                  <a:lnTo>
                    <a:pt x="62" y="2368"/>
                  </a:lnTo>
                  <a:cubicBezTo>
                    <a:pt x="123" y="2207"/>
                    <a:pt x="123" y="2046"/>
                    <a:pt x="123" y="1916"/>
                  </a:cubicBezTo>
                  <a:lnTo>
                    <a:pt x="153" y="1218"/>
                  </a:lnTo>
                  <a:lnTo>
                    <a:pt x="153" y="1379"/>
                  </a:lnTo>
                  <a:lnTo>
                    <a:pt x="153" y="1885"/>
                  </a:lnTo>
                  <a:lnTo>
                    <a:pt x="153" y="1985"/>
                  </a:lnTo>
                  <a:cubicBezTo>
                    <a:pt x="123" y="2107"/>
                    <a:pt x="123" y="2237"/>
                    <a:pt x="153" y="2337"/>
                  </a:cubicBezTo>
                  <a:lnTo>
                    <a:pt x="222" y="2590"/>
                  </a:lnTo>
                  <a:lnTo>
                    <a:pt x="222" y="2237"/>
                  </a:lnTo>
                  <a:lnTo>
                    <a:pt x="253" y="2237"/>
                  </a:lnTo>
                  <a:lnTo>
                    <a:pt x="284" y="2460"/>
                  </a:lnTo>
                  <a:lnTo>
                    <a:pt x="314" y="2237"/>
                  </a:lnTo>
                  <a:cubicBezTo>
                    <a:pt x="314" y="2107"/>
                    <a:pt x="284" y="1985"/>
                    <a:pt x="284" y="1854"/>
                  </a:cubicBezTo>
                  <a:lnTo>
                    <a:pt x="314" y="1824"/>
                  </a:lnTo>
                  <a:cubicBezTo>
                    <a:pt x="314" y="1663"/>
                    <a:pt x="345" y="1533"/>
                    <a:pt x="345" y="1379"/>
                  </a:cubicBezTo>
                  <a:cubicBezTo>
                    <a:pt x="345" y="1693"/>
                    <a:pt x="383" y="1985"/>
                    <a:pt x="445" y="2268"/>
                  </a:cubicBezTo>
                  <a:lnTo>
                    <a:pt x="506" y="2268"/>
                  </a:lnTo>
                  <a:cubicBezTo>
                    <a:pt x="475" y="2015"/>
                    <a:pt x="475" y="1724"/>
                    <a:pt x="506" y="1441"/>
                  </a:cubicBezTo>
                  <a:lnTo>
                    <a:pt x="575" y="2429"/>
                  </a:lnTo>
                  <a:lnTo>
                    <a:pt x="636" y="2429"/>
                  </a:lnTo>
                  <a:lnTo>
                    <a:pt x="667" y="866"/>
                  </a:lnTo>
                  <a:cubicBezTo>
                    <a:pt x="697" y="1379"/>
                    <a:pt x="697" y="1916"/>
                    <a:pt x="697" y="2398"/>
                  </a:cubicBezTo>
                  <a:lnTo>
                    <a:pt x="766" y="2398"/>
                  </a:lnTo>
                  <a:cubicBezTo>
                    <a:pt x="797" y="1985"/>
                    <a:pt x="797" y="1533"/>
                    <a:pt x="797" y="1088"/>
                  </a:cubicBezTo>
                  <a:lnTo>
                    <a:pt x="889" y="2368"/>
                  </a:lnTo>
                  <a:lnTo>
                    <a:pt x="958" y="2368"/>
                  </a:lnTo>
                  <a:cubicBezTo>
                    <a:pt x="989" y="1916"/>
                    <a:pt x="989" y="1441"/>
                    <a:pt x="989" y="958"/>
                  </a:cubicBezTo>
                  <a:cubicBezTo>
                    <a:pt x="989" y="1088"/>
                    <a:pt x="1019" y="1218"/>
                    <a:pt x="1019" y="1341"/>
                  </a:cubicBezTo>
                  <a:cubicBezTo>
                    <a:pt x="989" y="1693"/>
                    <a:pt x="989" y="2046"/>
                    <a:pt x="1019" y="2398"/>
                  </a:cubicBezTo>
                  <a:lnTo>
                    <a:pt x="1019" y="2528"/>
                  </a:lnTo>
                  <a:lnTo>
                    <a:pt x="1080" y="2429"/>
                  </a:lnTo>
                  <a:cubicBezTo>
                    <a:pt x="1080" y="2398"/>
                    <a:pt x="1080" y="2368"/>
                    <a:pt x="1111" y="2337"/>
                  </a:cubicBezTo>
                  <a:lnTo>
                    <a:pt x="1149" y="2337"/>
                  </a:lnTo>
                  <a:lnTo>
                    <a:pt x="1149" y="2145"/>
                  </a:lnTo>
                  <a:lnTo>
                    <a:pt x="1149" y="1954"/>
                  </a:lnTo>
                  <a:lnTo>
                    <a:pt x="1149" y="996"/>
                  </a:lnTo>
                  <a:lnTo>
                    <a:pt x="1149" y="927"/>
                  </a:lnTo>
                  <a:cubicBezTo>
                    <a:pt x="1149" y="897"/>
                    <a:pt x="1149" y="835"/>
                    <a:pt x="1180" y="766"/>
                  </a:cubicBezTo>
                  <a:cubicBezTo>
                    <a:pt x="1180" y="958"/>
                    <a:pt x="1211" y="1188"/>
                    <a:pt x="1211" y="1379"/>
                  </a:cubicBezTo>
                  <a:cubicBezTo>
                    <a:pt x="1180" y="1724"/>
                    <a:pt x="1149" y="2076"/>
                    <a:pt x="1180" y="2398"/>
                  </a:cubicBezTo>
                  <a:lnTo>
                    <a:pt x="1211" y="2682"/>
                  </a:lnTo>
                  <a:lnTo>
                    <a:pt x="1241" y="2398"/>
                  </a:lnTo>
                  <a:cubicBezTo>
                    <a:pt x="1272" y="2076"/>
                    <a:pt x="1272" y="1724"/>
                    <a:pt x="1272" y="1410"/>
                  </a:cubicBezTo>
                  <a:lnTo>
                    <a:pt x="1272" y="1341"/>
                  </a:lnTo>
                  <a:cubicBezTo>
                    <a:pt x="1303" y="1218"/>
                    <a:pt x="1303" y="1088"/>
                    <a:pt x="1341" y="958"/>
                  </a:cubicBezTo>
                  <a:cubicBezTo>
                    <a:pt x="1341" y="1341"/>
                    <a:pt x="1372" y="1693"/>
                    <a:pt x="1341" y="2076"/>
                  </a:cubicBezTo>
                  <a:lnTo>
                    <a:pt x="1402" y="2076"/>
                  </a:lnTo>
                  <a:cubicBezTo>
                    <a:pt x="1433" y="1502"/>
                    <a:pt x="1402" y="927"/>
                    <a:pt x="1341" y="383"/>
                  </a:cubicBezTo>
                  <a:lnTo>
                    <a:pt x="1272" y="383"/>
                  </a:lnTo>
                  <a:cubicBezTo>
                    <a:pt x="1272" y="575"/>
                    <a:pt x="1272" y="805"/>
                    <a:pt x="1241" y="1027"/>
                  </a:cubicBezTo>
                  <a:cubicBezTo>
                    <a:pt x="1241" y="805"/>
                    <a:pt x="1211" y="575"/>
                    <a:pt x="1180" y="353"/>
                  </a:cubicBezTo>
                  <a:lnTo>
                    <a:pt x="1180" y="322"/>
                  </a:lnTo>
                  <a:lnTo>
                    <a:pt x="1111" y="353"/>
                  </a:lnTo>
                  <a:lnTo>
                    <a:pt x="1111" y="675"/>
                  </a:lnTo>
                  <a:cubicBezTo>
                    <a:pt x="1111" y="575"/>
                    <a:pt x="1080" y="452"/>
                    <a:pt x="1080" y="322"/>
                  </a:cubicBezTo>
                  <a:lnTo>
                    <a:pt x="1019" y="322"/>
                  </a:lnTo>
                  <a:lnTo>
                    <a:pt x="1050" y="897"/>
                  </a:lnTo>
                  <a:cubicBezTo>
                    <a:pt x="1019" y="705"/>
                    <a:pt x="989" y="514"/>
                    <a:pt x="958" y="291"/>
                  </a:cubicBezTo>
                  <a:lnTo>
                    <a:pt x="889" y="322"/>
                  </a:lnTo>
                  <a:cubicBezTo>
                    <a:pt x="920" y="805"/>
                    <a:pt x="920" y="1310"/>
                    <a:pt x="920" y="1824"/>
                  </a:cubicBezTo>
                  <a:lnTo>
                    <a:pt x="766" y="192"/>
                  </a:lnTo>
                  <a:lnTo>
                    <a:pt x="697" y="192"/>
                  </a:lnTo>
                  <a:cubicBezTo>
                    <a:pt x="728" y="422"/>
                    <a:pt x="728" y="675"/>
                    <a:pt x="728" y="927"/>
                  </a:cubicBezTo>
                  <a:cubicBezTo>
                    <a:pt x="697" y="705"/>
                    <a:pt x="697" y="483"/>
                    <a:pt x="667" y="261"/>
                  </a:cubicBezTo>
                  <a:lnTo>
                    <a:pt x="605" y="261"/>
                  </a:lnTo>
                  <a:lnTo>
                    <a:pt x="575" y="1502"/>
                  </a:lnTo>
                  <a:lnTo>
                    <a:pt x="537" y="958"/>
                  </a:lnTo>
                  <a:cubicBezTo>
                    <a:pt x="575" y="736"/>
                    <a:pt x="537" y="514"/>
                    <a:pt x="506" y="291"/>
                  </a:cubicBezTo>
                  <a:lnTo>
                    <a:pt x="445" y="291"/>
                  </a:lnTo>
                  <a:lnTo>
                    <a:pt x="475" y="958"/>
                  </a:lnTo>
                  <a:cubicBezTo>
                    <a:pt x="475" y="1088"/>
                    <a:pt x="475" y="1249"/>
                    <a:pt x="445" y="1410"/>
                  </a:cubicBezTo>
                  <a:lnTo>
                    <a:pt x="445" y="1693"/>
                  </a:lnTo>
                  <a:cubicBezTo>
                    <a:pt x="414" y="1471"/>
                    <a:pt x="414" y="1249"/>
                    <a:pt x="414" y="1027"/>
                  </a:cubicBezTo>
                  <a:lnTo>
                    <a:pt x="414" y="927"/>
                  </a:lnTo>
                  <a:cubicBezTo>
                    <a:pt x="445" y="705"/>
                    <a:pt x="445" y="483"/>
                    <a:pt x="383" y="261"/>
                  </a:cubicBezTo>
                  <a:lnTo>
                    <a:pt x="314" y="69"/>
                  </a:lnTo>
                  <a:lnTo>
                    <a:pt x="314" y="192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 rot="10800000">
              <a:off x="477912" y="551569"/>
              <a:ext cx="69222" cy="256939"/>
            </a:xfrm>
            <a:custGeom>
              <a:avLst/>
              <a:gdLst/>
              <a:ahLst/>
              <a:cxnLst/>
              <a:rect l="l" t="t" r="r" b="b"/>
              <a:pathLst>
                <a:path w="576" h="2138" extrusionOk="0">
                  <a:moveTo>
                    <a:pt x="230" y="705"/>
                  </a:moveTo>
                  <a:cubicBezTo>
                    <a:pt x="261" y="1057"/>
                    <a:pt x="261" y="1402"/>
                    <a:pt x="230" y="1724"/>
                  </a:cubicBezTo>
                  <a:lnTo>
                    <a:pt x="230" y="1502"/>
                  </a:lnTo>
                  <a:lnTo>
                    <a:pt x="161" y="1502"/>
                  </a:lnTo>
                  <a:lnTo>
                    <a:pt x="161" y="1402"/>
                  </a:lnTo>
                  <a:cubicBezTo>
                    <a:pt x="192" y="1180"/>
                    <a:pt x="230" y="927"/>
                    <a:pt x="230" y="705"/>
                  </a:cubicBezTo>
                  <a:close/>
                  <a:moveTo>
                    <a:pt x="322" y="0"/>
                  </a:moveTo>
                  <a:lnTo>
                    <a:pt x="261" y="100"/>
                  </a:lnTo>
                  <a:cubicBezTo>
                    <a:pt x="261" y="130"/>
                    <a:pt x="261" y="161"/>
                    <a:pt x="230" y="192"/>
                  </a:cubicBezTo>
                  <a:lnTo>
                    <a:pt x="230" y="100"/>
                  </a:lnTo>
                  <a:lnTo>
                    <a:pt x="161" y="100"/>
                  </a:lnTo>
                  <a:lnTo>
                    <a:pt x="161" y="444"/>
                  </a:lnTo>
                  <a:cubicBezTo>
                    <a:pt x="100" y="736"/>
                    <a:pt x="100" y="1057"/>
                    <a:pt x="100" y="1371"/>
                  </a:cubicBezTo>
                  <a:lnTo>
                    <a:pt x="100" y="1402"/>
                  </a:lnTo>
                  <a:cubicBezTo>
                    <a:pt x="70" y="1594"/>
                    <a:pt x="39" y="1785"/>
                    <a:pt x="1" y="1946"/>
                  </a:cubicBezTo>
                  <a:lnTo>
                    <a:pt x="70" y="1977"/>
                  </a:lnTo>
                  <a:cubicBezTo>
                    <a:pt x="70" y="1915"/>
                    <a:pt x="100" y="1854"/>
                    <a:pt x="100" y="1823"/>
                  </a:cubicBezTo>
                  <a:lnTo>
                    <a:pt x="100" y="1823"/>
                  </a:lnTo>
                  <a:cubicBezTo>
                    <a:pt x="100" y="1915"/>
                    <a:pt x="100" y="2015"/>
                    <a:pt x="70" y="2107"/>
                  </a:cubicBezTo>
                  <a:lnTo>
                    <a:pt x="131" y="2107"/>
                  </a:lnTo>
                  <a:cubicBezTo>
                    <a:pt x="161" y="2076"/>
                    <a:pt x="161" y="2015"/>
                    <a:pt x="161" y="1977"/>
                  </a:cubicBezTo>
                  <a:lnTo>
                    <a:pt x="192" y="2138"/>
                  </a:lnTo>
                  <a:lnTo>
                    <a:pt x="261" y="2138"/>
                  </a:lnTo>
                  <a:cubicBezTo>
                    <a:pt x="322" y="1532"/>
                    <a:pt x="322" y="927"/>
                    <a:pt x="261" y="353"/>
                  </a:cubicBezTo>
                  <a:cubicBezTo>
                    <a:pt x="261" y="322"/>
                    <a:pt x="261" y="291"/>
                    <a:pt x="292" y="253"/>
                  </a:cubicBezTo>
                  <a:cubicBezTo>
                    <a:pt x="322" y="705"/>
                    <a:pt x="322" y="1149"/>
                    <a:pt x="322" y="1594"/>
                  </a:cubicBezTo>
                  <a:cubicBezTo>
                    <a:pt x="322" y="1724"/>
                    <a:pt x="353" y="1854"/>
                    <a:pt x="353" y="1977"/>
                  </a:cubicBezTo>
                  <a:lnTo>
                    <a:pt x="422" y="1977"/>
                  </a:lnTo>
                  <a:cubicBezTo>
                    <a:pt x="422" y="1854"/>
                    <a:pt x="422" y="1724"/>
                    <a:pt x="384" y="1594"/>
                  </a:cubicBezTo>
                  <a:cubicBezTo>
                    <a:pt x="422" y="1249"/>
                    <a:pt x="422" y="866"/>
                    <a:pt x="453" y="513"/>
                  </a:cubicBezTo>
                  <a:lnTo>
                    <a:pt x="453" y="866"/>
                  </a:lnTo>
                  <a:cubicBezTo>
                    <a:pt x="453" y="1280"/>
                    <a:pt x="453" y="1663"/>
                    <a:pt x="483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575" y="1977"/>
                  </a:lnTo>
                  <a:lnTo>
                    <a:pt x="575" y="161"/>
                  </a:lnTo>
                  <a:lnTo>
                    <a:pt x="514" y="161"/>
                  </a:lnTo>
                  <a:cubicBezTo>
                    <a:pt x="514" y="253"/>
                    <a:pt x="514" y="322"/>
                    <a:pt x="483" y="414"/>
                  </a:cubicBezTo>
                  <a:lnTo>
                    <a:pt x="483" y="100"/>
                  </a:lnTo>
                  <a:lnTo>
                    <a:pt x="422" y="100"/>
                  </a:lnTo>
                  <a:cubicBezTo>
                    <a:pt x="384" y="253"/>
                    <a:pt x="384" y="444"/>
                    <a:pt x="353" y="636"/>
                  </a:cubicBezTo>
                  <a:cubicBezTo>
                    <a:pt x="353" y="483"/>
                    <a:pt x="353" y="291"/>
                    <a:pt x="322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 rot="10800000">
              <a:off x="247772" y="263386"/>
              <a:ext cx="237711" cy="299362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45"/>
                    <a:pt x="1403" y="575"/>
                    <a:pt x="1403" y="606"/>
                  </a:cubicBezTo>
                  <a:lnTo>
                    <a:pt x="1403" y="736"/>
                  </a:lnTo>
                  <a:cubicBezTo>
                    <a:pt x="1403" y="667"/>
                    <a:pt x="1372" y="606"/>
                    <a:pt x="1372" y="545"/>
                  </a:cubicBezTo>
                  <a:close/>
                  <a:moveTo>
                    <a:pt x="1594" y="476"/>
                  </a:moveTo>
                  <a:lnTo>
                    <a:pt x="1594" y="476"/>
                  </a:lnTo>
                  <a:cubicBezTo>
                    <a:pt x="1633" y="667"/>
                    <a:pt x="1633" y="859"/>
                    <a:pt x="1633" y="1050"/>
                  </a:cubicBezTo>
                  <a:cubicBezTo>
                    <a:pt x="1594" y="859"/>
                    <a:pt x="1564" y="667"/>
                    <a:pt x="1594" y="476"/>
                  </a:cubicBezTo>
                  <a:close/>
                  <a:moveTo>
                    <a:pt x="1594" y="1180"/>
                  </a:moveTo>
                  <a:cubicBezTo>
                    <a:pt x="1594" y="1242"/>
                    <a:pt x="1594" y="1272"/>
                    <a:pt x="1633" y="1311"/>
                  </a:cubicBezTo>
                  <a:cubicBezTo>
                    <a:pt x="1594" y="1372"/>
                    <a:pt x="1594" y="1464"/>
                    <a:pt x="1594" y="1533"/>
                  </a:cubicBezTo>
                  <a:lnTo>
                    <a:pt x="1594" y="1180"/>
                  </a:lnTo>
                  <a:close/>
                  <a:moveTo>
                    <a:pt x="1786" y="414"/>
                  </a:moveTo>
                  <a:cubicBezTo>
                    <a:pt x="1824" y="506"/>
                    <a:pt x="1824" y="636"/>
                    <a:pt x="1855" y="736"/>
                  </a:cubicBezTo>
                  <a:lnTo>
                    <a:pt x="1855" y="859"/>
                  </a:lnTo>
                  <a:lnTo>
                    <a:pt x="1755" y="1655"/>
                  </a:lnTo>
                  <a:cubicBezTo>
                    <a:pt x="1755" y="1594"/>
                    <a:pt x="1725" y="1533"/>
                    <a:pt x="1725" y="1464"/>
                  </a:cubicBezTo>
                  <a:cubicBezTo>
                    <a:pt x="1755" y="1119"/>
                    <a:pt x="1786" y="767"/>
                    <a:pt x="1786" y="414"/>
                  </a:cubicBezTo>
                  <a:close/>
                  <a:moveTo>
                    <a:pt x="1311" y="545"/>
                  </a:moveTo>
                  <a:lnTo>
                    <a:pt x="1311" y="545"/>
                  </a:lnTo>
                  <a:cubicBezTo>
                    <a:pt x="1372" y="958"/>
                    <a:pt x="1372" y="1403"/>
                    <a:pt x="1280" y="1816"/>
                  </a:cubicBezTo>
                  <a:lnTo>
                    <a:pt x="1250" y="1533"/>
                  </a:lnTo>
                  <a:lnTo>
                    <a:pt x="1311" y="545"/>
                  </a:lnTo>
                  <a:close/>
                  <a:moveTo>
                    <a:pt x="1119" y="1"/>
                  </a:moveTo>
                  <a:lnTo>
                    <a:pt x="1089" y="284"/>
                  </a:lnTo>
                  <a:lnTo>
                    <a:pt x="1058" y="284"/>
                  </a:lnTo>
                  <a:lnTo>
                    <a:pt x="1058" y="476"/>
                  </a:lnTo>
                  <a:cubicBezTo>
                    <a:pt x="1020" y="667"/>
                    <a:pt x="989" y="889"/>
                    <a:pt x="959" y="1119"/>
                  </a:cubicBezTo>
                  <a:cubicBezTo>
                    <a:pt x="959" y="928"/>
                    <a:pt x="959" y="736"/>
                    <a:pt x="928" y="506"/>
                  </a:cubicBezTo>
                  <a:lnTo>
                    <a:pt x="867" y="506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59"/>
                    <a:pt x="767" y="575"/>
                    <a:pt x="736" y="315"/>
                  </a:cubicBezTo>
                  <a:lnTo>
                    <a:pt x="706" y="93"/>
                  </a:lnTo>
                  <a:lnTo>
                    <a:pt x="675" y="315"/>
                  </a:lnTo>
                  <a:cubicBezTo>
                    <a:pt x="575" y="828"/>
                    <a:pt x="514" y="1341"/>
                    <a:pt x="445" y="1847"/>
                  </a:cubicBezTo>
                  <a:lnTo>
                    <a:pt x="292" y="223"/>
                  </a:lnTo>
                  <a:lnTo>
                    <a:pt x="223" y="223"/>
                  </a:lnTo>
                  <a:cubicBezTo>
                    <a:pt x="223" y="767"/>
                    <a:pt x="223" y="1311"/>
                    <a:pt x="162" y="1847"/>
                  </a:cubicBezTo>
                  <a:cubicBezTo>
                    <a:pt x="100" y="1272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28"/>
                    <a:pt x="62" y="1502"/>
                    <a:pt x="131" y="2138"/>
                  </a:cubicBezTo>
                  <a:lnTo>
                    <a:pt x="162" y="2421"/>
                  </a:lnTo>
                  <a:lnTo>
                    <a:pt x="192" y="2138"/>
                  </a:lnTo>
                  <a:cubicBezTo>
                    <a:pt x="254" y="1724"/>
                    <a:pt x="292" y="1311"/>
                    <a:pt x="292" y="889"/>
                  </a:cubicBezTo>
                  <a:lnTo>
                    <a:pt x="415" y="2421"/>
                  </a:lnTo>
                  <a:lnTo>
                    <a:pt x="445" y="2138"/>
                  </a:lnTo>
                  <a:cubicBezTo>
                    <a:pt x="545" y="1594"/>
                    <a:pt x="606" y="1081"/>
                    <a:pt x="706" y="545"/>
                  </a:cubicBezTo>
                  <a:cubicBezTo>
                    <a:pt x="736" y="1081"/>
                    <a:pt x="767" y="1625"/>
                    <a:pt x="798" y="2169"/>
                  </a:cubicBezTo>
                  <a:lnTo>
                    <a:pt x="867" y="2169"/>
                  </a:lnTo>
                  <a:cubicBezTo>
                    <a:pt x="867" y="2077"/>
                    <a:pt x="897" y="1977"/>
                    <a:pt x="897" y="1885"/>
                  </a:cubicBezTo>
                  <a:lnTo>
                    <a:pt x="897" y="1946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6"/>
                  </a:lnTo>
                  <a:cubicBezTo>
                    <a:pt x="959" y="1755"/>
                    <a:pt x="989" y="1563"/>
                    <a:pt x="1020" y="1372"/>
                  </a:cubicBezTo>
                  <a:cubicBezTo>
                    <a:pt x="1058" y="1242"/>
                    <a:pt x="1089" y="1150"/>
                    <a:pt x="1089" y="1020"/>
                  </a:cubicBezTo>
                  <a:lnTo>
                    <a:pt x="1089" y="1563"/>
                  </a:lnTo>
                  <a:cubicBezTo>
                    <a:pt x="1089" y="1724"/>
                    <a:pt x="1058" y="1916"/>
                    <a:pt x="1058" y="2077"/>
                  </a:cubicBezTo>
                  <a:lnTo>
                    <a:pt x="1119" y="2077"/>
                  </a:lnTo>
                  <a:cubicBezTo>
                    <a:pt x="1150" y="1916"/>
                    <a:pt x="1150" y="1755"/>
                    <a:pt x="1150" y="1563"/>
                  </a:cubicBezTo>
                  <a:cubicBezTo>
                    <a:pt x="1150" y="1502"/>
                    <a:pt x="1181" y="1433"/>
                    <a:pt x="1181" y="1372"/>
                  </a:cubicBezTo>
                  <a:lnTo>
                    <a:pt x="1181" y="1533"/>
                  </a:lnTo>
                  <a:lnTo>
                    <a:pt x="1181" y="1625"/>
                  </a:lnTo>
                  <a:cubicBezTo>
                    <a:pt x="1181" y="1816"/>
                    <a:pt x="1150" y="2008"/>
                    <a:pt x="1181" y="2169"/>
                  </a:cubicBezTo>
                  <a:lnTo>
                    <a:pt x="1211" y="2330"/>
                  </a:lnTo>
                  <a:lnTo>
                    <a:pt x="1250" y="2199"/>
                  </a:lnTo>
                  <a:lnTo>
                    <a:pt x="1280" y="2490"/>
                  </a:lnTo>
                  <a:lnTo>
                    <a:pt x="1311" y="2199"/>
                  </a:lnTo>
                  <a:cubicBezTo>
                    <a:pt x="1372" y="1724"/>
                    <a:pt x="1441" y="1242"/>
                    <a:pt x="1472" y="797"/>
                  </a:cubicBezTo>
                  <a:cubicBezTo>
                    <a:pt x="1502" y="928"/>
                    <a:pt x="1502" y="1050"/>
                    <a:pt x="1502" y="1211"/>
                  </a:cubicBezTo>
                  <a:lnTo>
                    <a:pt x="1502" y="1502"/>
                  </a:lnTo>
                  <a:cubicBezTo>
                    <a:pt x="1472" y="1694"/>
                    <a:pt x="1472" y="1916"/>
                    <a:pt x="1502" y="2107"/>
                  </a:cubicBezTo>
                  <a:lnTo>
                    <a:pt x="1531" y="2284"/>
                  </a:lnTo>
                  <a:lnTo>
                    <a:pt x="1502" y="2460"/>
                  </a:lnTo>
                  <a:lnTo>
                    <a:pt x="1594" y="2199"/>
                  </a:lnTo>
                  <a:cubicBezTo>
                    <a:pt x="1633" y="2008"/>
                    <a:pt x="1663" y="1847"/>
                    <a:pt x="1694" y="1655"/>
                  </a:cubicBezTo>
                  <a:cubicBezTo>
                    <a:pt x="1725" y="1786"/>
                    <a:pt x="1725" y="1916"/>
                    <a:pt x="1725" y="2038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7"/>
                    <a:pt x="1755" y="2077"/>
                    <a:pt x="1786" y="2038"/>
                  </a:cubicBezTo>
                  <a:lnTo>
                    <a:pt x="1855" y="1341"/>
                  </a:lnTo>
                  <a:lnTo>
                    <a:pt x="1855" y="1755"/>
                  </a:lnTo>
                  <a:cubicBezTo>
                    <a:pt x="1824" y="1885"/>
                    <a:pt x="1824" y="2008"/>
                    <a:pt x="1786" y="2169"/>
                  </a:cubicBezTo>
                  <a:lnTo>
                    <a:pt x="1855" y="2169"/>
                  </a:lnTo>
                  <a:cubicBezTo>
                    <a:pt x="1885" y="2038"/>
                    <a:pt x="1885" y="1885"/>
                    <a:pt x="1916" y="1755"/>
                  </a:cubicBezTo>
                  <a:cubicBezTo>
                    <a:pt x="1947" y="1242"/>
                    <a:pt x="1977" y="736"/>
                    <a:pt x="1977" y="253"/>
                  </a:cubicBezTo>
                  <a:lnTo>
                    <a:pt x="1916" y="223"/>
                  </a:lnTo>
                  <a:lnTo>
                    <a:pt x="1885" y="545"/>
                  </a:lnTo>
                  <a:cubicBezTo>
                    <a:pt x="1885" y="445"/>
                    <a:pt x="1855" y="353"/>
                    <a:pt x="1786" y="253"/>
                  </a:cubicBezTo>
                  <a:lnTo>
                    <a:pt x="1725" y="161"/>
                  </a:lnTo>
                  <a:lnTo>
                    <a:pt x="1725" y="284"/>
                  </a:lnTo>
                  <a:cubicBezTo>
                    <a:pt x="1725" y="545"/>
                    <a:pt x="1694" y="828"/>
                    <a:pt x="1694" y="1081"/>
                  </a:cubicBezTo>
                  <a:cubicBezTo>
                    <a:pt x="1694" y="828"/>
                    <a:pt x="1694" y="575"/>
                    <a:pt x="1663" y="315"/>
                  </a:cubicBezTo>
                  <a:lnTo>
                    <a:pt x="1633" y="192"/>
                  </a:lnTo>
                  <a:lnTo>
                    <a:pt x="1594" y="315"/>
                  </a:lnTo>
                  <a:cubicBezTo>
                    <a:pt x="1564" y="384"/>
                    <a:pt x="1533" y="445"/>
                    <a:pt x="1533" y="545"/>
                  </a:cubicBezTo>
                  <a:cubicBezTo>
                    <a:pt x="1502" y="476"/>
                    <a:pt x="1502" y="414"/>
                    <a:pt x="1502" y="353"/>
                  </a:cubicBezTo>
                  <a:lnTo>
                    <a:pt x="1441" y="93"/>
                  </a:lnTo>
                  <a:lnTo>
                    <a:pt x="1441" y="353"/>
                  </a:lnTo>
                  <a:cubicBezTo>
                    <a:pt x="1441" y="384"/>
                    <a:pt x="1441" y="414"/>
                    <a:pt x="1403" y="476"/>
                  </a:cubicBezTo>
                  <a:cubicBezTo>
                    <a:pt x="1403" y="414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384"/>
                    <a:pt x="1311" y="414"/>
                    <a:pt x="1311" y="445"/>
                  </a:cubicBezTo>
                  <a:lnTo>
                    <a:pt x="1250" y="445"/>
                  </a:lnTo>
                  <a:cubicBezTo>
                    <a:pt x="1250" y="575"/>
                    <a:pt x="1211" y="698"/>
                    <a:pt x="1181" y="82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 rot="10800000">
              <a:off x="385856" y="290066"/>
              <a:ext cx="92176" cy="253334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22" y="920"/>
                  </a:moveTo>
                  <a:cubicBezTo>
                    <a:pt x="422" y="1211"/>
                    <a:pt x="383" y="1494"/>
                    <a:pt x="353" y="1785"/>
                  </a:cubicBezTo>
                  <a:lnTo>
                    <a:pt x="353" y="1211"/>
                  </a:lnTo>
                  <a:cubicBezTo>
                    <a:pt x="383" y="1211"/>
                    <a:pt x="383" y="1211"/>
                    <a:pt x="383" y="1180"/>
                  </a:cubicBezTo>
                  <a:lnTo>
                    <a:pt x="383" y="1150"/>
                  </a:lnTo>
                  <a:cubicBezTo>
                    <a:pt x="383" y="1050"/>
                    <a:pt x="422" y="989"/>
                    <a:pt x="422" y="920"/>
                  </a:cubicBezTo>
                  <a:close/>
                  <a:moveTo>
                    <a:pt x="322" y="0"/>
                  </a:moveTo>
                  <a:lnTo>
                    <a:pt x="261" y="1341"/>
                  </a:lnTo>
                  <a:cubicBezTo>
                    <a:pt x="230" y="958"/>
                    <a:pt x="161" y="575"/>
                    <a:pt x="161" y="192"/>
                  </a:cubicBezTo>
                  <a:lnTo>
                    <a:pt x="161" y="154"/>
                  </a:lnTo>
                  <a:lnTo>
                    <a:pt x="100" y="154"/>
                  </a:lnTo>
                  <a:lnTo>
                    <a:pt x="100" y="192"/>
                  </a:lnTo>
                  <a:cubicBezTo>
                    <a:pt x="100" y="345"/>
                    <a:pt x="69" y="506"/>
                    <a:pt x="69" y="667"/>
                  </a:cubicBezTo>
                  <a:cubicBezTo>
                    <a:pt x="69" y="698"/>
                    <a:pt x="69" y="767"/>
                    <a:pt x="38" y="797"/>
                  </a:cubicBezTo>
                  <a:cubicBezTo>
                    <a:pt x="0" y="1180"/>
                    <a:pt x="0" y="1563"/>
                    <a:pt x="38" y="1946"/>
                  </a:cubicBezTo>
                  <a:lnTo>
                    <a:pt x="100" y="1946"/>
                  </a:lnTo>
                  <a:cubicBezTo>
                    <a:pt x="69" y="1563"/>
                    <a:pt x="69" y="1180"/>
                    <a:pt x="100" y="797"/>
                  </a:cubicBezTo>
                  <a:cubicBezTo>
                    <a:pt x="130" y="767"/>
                    <a:pt x="130" y="728"/>
                    <a:pt x="130" y="698"/>
                  </a:cubicBezTo>
                  <a:cubicBezTo>
                    <a:pt x="161" y="1050"/>
                    <a:pt x="192" y="1372"/>
                    <a:pt x="230" y="1724"/>
                  </a:cubicBezTo>
                  <a:lnTo>
                    <a:pt x="261" y="1724"/>
                  </a:lnTo>
                  <a:cubicBezTo>
                    <a:pt x="261" y="1785"/>
                    <a:pt x="261" y="1847"/>
                    <a:pt x="291" y="1916"/>
                  </a:cubicBezTo>
                  <a:lnTo>
                    <a:pt x="353" y="2107"/>
                  </a:lnTo>
                  <a:lnTo>
                    <a:pt x="353" y="1916"/>
                  </a:lnTo>
                  <a:lnTo>
                    <a:pt x="383" y="1916"/>
                  </a:lnTo>
                  <a:cubicBezTo>
                    <a:pt x="483" y="1563"/>
                    <a:pt x="544" y="1180"/>
                    <a:pt x="544" y="797"/>
                  </a:cubicBezTo>
                  <a:lnTo>
                    <a:pt x="544" y="1111"/>
                  </a:lnTo>
                  <a:cubicBezTo>
                    <a:pt x="513" y="1402"/>
                    <a:pt x="483" y="1655"/>
                    <a:pt x="513" y="1916"/>
                  </a:cubicBezTo>
                  <a:lnTo>
                    <a:pt x="575" y="1916"/>
                  </a:lnTo>
                  <a:cubicBezTo>
                    <a:pt x="613" y="1655"/>
                    <a:pt x="613" y="1402"/>
                    <a:pt x="613" y="1111"/>
                  </a:cubicBezTo>
                  <a:lnTo>
                    <a:pt x="644" y="1081"/>
                  </a:lnTo>
                  <a:cubicBezTo>
                    <a:pt x="644" y="1019"/>
                    <a:pt x="644" y="958"/>
                    <a:pt x="674" y="889"/>
                  </a:cubicBezTo>
                  <a:cubicBezTo>
                    <a:pt x="736" y="636"/>
                    <a:pt x="766" y="414"/>
                    <a:pt x="736" y="154"/>
                  </a:cubicBezTo>
                  <a:lnTo>
                    <a:pt x="736" y="154"/>
                  </a:lnTo>
                  <a:lnTo>
                    <a:pt x="674" y="192"/>
                  </a:lnTo>
                  <a:cubicBezTo>
                    <a:pt x="705" y="414"/>
                    <a:pt x="674" y="636"/>
                    <a:pt x="613" y="859"/>
                  </a:cubicBezTo>
                  <a:cubicBezTo>
                    <a:pt x="613" y="636"/>
                    <a:pt x="575" y="445"/>
                    <a:pt x="544" y="253"/>
                  </a:cubicBezTo>
                  <a:lnTo>
                    <a:pt x="513" y="253"/>
                  </a:lnTo>
                  <a:lnTo>
                    <a:pt x="513" y="92"/>
                  </a:lnTo>
                  <a:lnTo>
                    <a:pt x="452" y="92"/>
                  </a:lnTo>
                  <a:cubicBezTo>
                    <a:pt x="452" y="315"/>
                    <a:pt x="422" y="537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 rot="10800000">
              <a:off x="1140804" y="263386"/>
              <a:ext cx="238552" cy="299362"/>
            </a:xfrm>
            <a:custGeom>
              <a:avLst/>
              <a:gdLst/>
              <a:ahLst/>
              <a:cxnLst/>
              <a:rect l="l" t="t" r="r" b="b"/>
              <a:pathLst>
                <a:path w="1985" h="2491" extrusionOk="0">
                  <a:moveTo>
                    <a:pt x="1371" y="545"/>
                  </a:moveTo>
                  <a:cubicBezTo>
                    <a:pt x="1371" y="545"/>
                    <a:pt x="1371" y="575"/>
                    <a:pt x="1410" y="606"/>
                  </a:cubicBezTo>
                  <a:cubicBezTo>
                    <a:pt x="1410" y="636"/>
                    <a:pt x="1410" y="698"/>
                    <a:pt x="1371" y="736"/>
                  </a:cubicBezTo>
                  <a:lnTo>
                    <a:pt x="1371" y="545"/>
                  </a:lnTo>
                  <a:close/>
                  <a:moveTo>
                    <a:pt x="1601" y="476"/>
                  </a:moveTo>
                  <a:cubicBezTo>
                    <a:pt x="1601" y="667"/>
                    <a:pt x="1632" y="859"/>
                    <a:pt x="1601" y="1050"/>
                  </a:cubicBezTo>
                  <a:cubicBezTo>
                    <a:pt x="1563" y="859"/>
                    <a:pt x="1532" y="667"/>
                    <a:pt x="1601" y="476"/>
                  </a:cubicBezTo>
                  <a:close/>
                  <a:moveTo>
                    <a:pt x="1563" y="1180"/>
                  </a:moveTo>
                  <a:cubicBezTo>
                    <a:pt x="1601" y="1242"/>
                    <a:pt x="1601" y="1272"/>
                    <a:pt x="1601" y="1311"/>
                  </a:cubicBezTo>
                  <a:cubicBezTo>
                    <a:pt x="1601" y="1372"/>
                    <a:pt x="1601" y="1464"/>
                    <a:pt x="1563" y="1533"/>
                  </a:cubicBezTo>
                  <a:lnTo>
                    <a:pt x="1563" y="1180"/>
                  </a:lnTo>
                  <a:close/>
                  <a:moveTo>
                    <a:pt x="1793" y="414"/>
                  </a:moveTo>
                  <a:cubicBezTo>
                    <a:pt x="1823" y="506"/>
                    <a:pt x="1823" y="636"/>
                    <a:pt x="1823" y="736"/>
                  </a:cubicBezTo>
                  <a:lnTo>
                    <a:pt x="1823" y="859"/>
                  </a:lnTo>
                  <a:lnTo>
                    <a:pt x="1724" y="1655"/>
                  </a:lnTo>
                  <a:cubicBezTo>
                    <a:pt x="1724" y="1594"/>
                    <a:pt x="1724" y="1533"/>
                    <a:pt x="1693" y="1464"/>
                  </a:cubicBezTo>
                  <a:cubicBezTo>
                    <a:pt x="1754" y="1119"/>
                    <a:pt x="1754" y="767"/>
                    <a:pt x="1793" y="414"/>
                  </a:cubicBezTo>
                  <a:close/>
                  <a:moveTo>
                    <a:pt x="1310" y="545"/>
                  </a:moveTo>
                  <a:lnTo>
                    <a:pt x="1310" y="545"/>
                  </a:lnTo>
                  <a:cubicBezTo>
                    <a:pt x="1371" y="958"/>
                    <a:pt x="1341" y="1403"/>
                    <a:pt x="1280" y="1816"/>
                  </a:cubicBezTo>
                  <a:lnTo>
                    <a:pt x="1249" y="1533"/>
                  </a:lnTo>
                  <a:lnTo>
                    <a:pt x="1310" y="545"/>
                  </a:lnTo>
                  <a:close/>
                  <a:moveTo>
                    <a:pt x="1119" y="1"/>
                  </a:moveTo>
                  <a:lnTo>
                    <a:pt x="1057" y="284"/>
                  </a:lnTo>
                  <a:lnTo>
                    <a:pt x="1027" y="284"/>
                  </a:lnTo>
                  <a:cubicBezTo>
                    <a:pt x="1027" y="353"/>
                    <a:pt x="1027" y="414"/>
                    <a:pt x="1057" y="476"/>
                  </a:cubicBezTo>
                  <a:cubicBezTo>
                    <a:pt x="1027" y="667"/>
                    <a:pt x="988" y="889"/>
                    <a:pt x="927" y="1119"/>
                  </a:cubicBezTo>
                  <a:lnTo>
                    <a:pt x="927" y="506"/>
                  </a:lnTo>
                  <a:lnTo>
                    <a:pt x="866" y="506"/>
                  </a:lnTo>
                  <a:cubicBezTo>
                    <a:pt x="866" y="736"/>
                    <a:pt x="866" y="928"/>
                    <a:pt x="835" y="1150"/>
                  </a:cubicBezTo>
                  <a:lnTo>
                    <a:pt x="797" y="1150"/>
                  </a:lnTo>
                  <a:cubicBezTo>
                    <a:pt x="766" y="859"/>
                    <a:pt x="736" y="575"/>
                    <a:pt x="705" y="315"/>
                  </a:cubicBezTo>
                  <a:lnTo>
                    <a:pt x="674" y="93"/>
                  </a:lnTo>
                  <a:lnTo>
                    <a:pt x="644" y="315"/>
                  </a:lnTo>
                  <a:cubicBezTo>
                    <a:pt x="575" y="828"/>
                    <a:pt x="483" y="1341"/>
                    <a:pt x="414" y="1847"/>
                  </a:cubicBezTo>
                  <a:lnTo>
                    <a:pt x="291" y="223"/>
                  </a:lnTo>
                  <a:lnTo>
                    <a:pt x="222" y="223"/>
                  </a:lnTo>
                  <a:cubicBezTo>
                    <a:pt x="222" y="767"/>
                    <a:pt x="192" y="1311"/>
                    <a:pt x="161" y="1847"/>
                  </a:cubicBezTo>
                  <a:cubicBezTo>
                    <a:pt x="100" y="1272"/>
                    <a:pt x="69" y="736"/>
                    <a:pt x="69" y="192"/>
                  </a:cubicBezTo>
                  <a:lnTo>
                    <a:pt x="0" y="192"/>
                  </a:lnTo>
                  <a:cubicBezTo>
                    <a:pt x="0" y="828"/>
                    <a:pt x="31" y="1502"/>
                    <a:pt x="130" y="2138"/>
                  </a:cubicBezTo>
                  <a:lnTo>
                    <a:pt x="161" y="2421"/>
                  </a:lnTo>
                  <a:lnTo>
                    <a:pt x="192" y="2138"/>
                  </a:lnTo>
                  <a:cubicBezTo>
                    <a:pt x="222" y="1724"/>
                    <a:pt x="261" y="1311"/>
                    <a:pt x="261" y="889"/>
                  </a:cubicBezTo>
                  <a:lnTo>
                    <a:pt x="414" y="2421"/>
                  </a:lnTo>
                  <a:lnTo>
                    <a:pt x="452" y="2138"/>
                  </a:lnTo>
                  <a:cubicBezTo>
                    <a:pt x="513" y="1594"/>
                    <a:pt x="575" y="1081"/>
                    <a:pt x="674" y="545"/>
                  </a:cubicBezTo>
                  <a:cubicBezTo>
                    <a:pt x="736" y="1081"/>
                    <a:pt x="766" y="1625"/>
                    <a:pt x="766" y="2169"/>
                  </a:cubicBezTo>
                  <a:lnTo>
                    <a:pt x="835" y="2169"/>
                  </a:lnTo>
                  <a:cubicBezTo>
                    <a:pt x="866" y="2077"/>
                    <a:pt x="866" y="1977"/>
                    <a:pt x="896" y="1885"/>
                  </a:cubicBezTo>
                  <a:lnTo>
                    <a:pt x="896" y="1946"/>
                  </a:lnTo>
                  <a:cubicBezTo>
                    <a:pt x="866" y="2038"/>
                    <a:pt x="866" y="2169"/>
                    <a:pt x="866" y="2299"/>
                  </a:cubicBezTo>
                  <a:lnTo>
                    <a:pt x="927" y="2299"/>
                  </a:lnTo>
                  <a:cubicBezTo>
                    <a:pt x="927" y="2169"/>
                    <a:pt x="958" y="2038"/>
                    <a:pt x="958" y="1946"/>
                  </a:cubicBezTo>
                  <a:cubicBezTo>
                    <a:pt x="958" y="1755"/>
                    <a:pt x="988" y="1563"/>
                    <a:pt x="1027" y="1372"/>
                  </a:cubicBezTo>
                  <a:cubicBezTo>
                    <a:pt x="1057" y="1242"/>
                    <a:pt x="1057" y="1150"/>
                    <a:pt x="1088" y="1020"/>
                  </a:cubicBezTo>
                  <a:lnTo>
                    <a:pt x="1088" y="1563"/>
                  </a:lnTo>
                  <a:cubicBezTo>
                    <a:pt x="1057" y="1724"/>
                    <a:pt x="1057" y="1916"/>
                    <a:pt x="1027" y="2077"/>
                  </a:cubicBezTo>
                  <a:lnTo>
                    <a:pt x="1088" y="2077"/>
                  </a:lnTo>
                  <a:cubicBezTo>
                    <a:pt x="1119" y="1916"/>
                    <a:pt x="1149" y="1755"/>
                    <a:pt x="1149" y="1563"/>
                  </a:cubicBezTo>
                  <a:lnTo>
                    <a:pt x="1149" y="1372"/>
                  </a:lnTo>
                  <a:lnTo>
                    <a:pt x="1180" y="1533"/>
                  </a:lnTo>
                  <a:lnTo>
                    <a:pt x="1180" y="1625"/>
                  </a:lnTo>
                  <a:cubicBezTo>
                    <a:pt x="1149" y="1816"/>
                    <a:pt x="1149" y="2008"/>
                    <a:pt x="1180" y="2169"/>
                  </a:cubicBezTo>
                  <a:lnTo>
                    <a:pt x="1218" y="2330"/>
                  </a:lnTo>
                  <a:lnTo>
                    <a:pt x="1249" y="2199"/>
                  </a:lnTo>
                  <a:lnTo>
                    <a:pt x="1280" y="2490"/>
                  </a:lnTo>
                  <a:lnTo>
                    <a:pt x="1310" y="2199"/>
                  </a:lnTo>
                  <a:cubicBezTo>
                    <a:pt x="1371" y="1724"/>
                    <a:pt x="1410" y="1272"/>
                    <a:pt x="1440" y="797"/>
                  </a:cubicBezTo>
                  <a:cubicBezTo>
                    <a:pt x="1471" y="928"/>
                    <a:pt x="1471" y="1050"/>
                    <a:pt x="1471" y="1211"/>
                  </a:cubicBezTo>
                  <a:lnTo>
                    <a:pt x="1471" y="1502"/>
                  </a:lnTo>
                  <a:lnTo>
                    <a:pt x="1471" y="2107"/>
                  </a:lnTo>
                  <a:lnTo>
                    <a:pt x="1502" y="2299"/>
                  </a:lnTo>
                  <a:lnTo>
                    <a:pt x="1502" y="2460"/>
                  </a:lnTo>
                  <a:lnTo>
                    <a:pt x="1563" y="2199"/>
                  </a:lnTo>
                  <a:cubicBezTo>
                    <a:pt x="1632" y="2008"/>
                    <a:pt x="1663" y="1847"/>
                    <a:pt x="1663" y="1655"/>
                  </a:cubicBezTo>
                  <a:cubicBezTo>
                    <a:pt x="1693" y="1786"/>
                    <a:pt x="1693" y="1916"/>
                    <a:pt x="1693" y="2038"/>
                  </a:cubicBezTo>
                  <a:lnTo>
                    <a:pt x="1693" y="2138"/>
                  </a:lnTo>
                  <a:lnTo>
                    <a:pt x="1754" y="2138"/>
                  </a:lnTo>
                  <a:lnTo>
                    <a:pt x="1754" y="2038"/>
                  </a:lnTo>
                  <a:lnTo>
                    <a:pt x="1854" y="1341"/>
                  </a:lnTo>
                  <a:lnTo>
                    <a:pt x="1854" y="1341"/>
                  </a:lnTo>
                  <a:cubicBezTo>
                    <a:pt x="1854" y="1464"/>
                    <a:pt x="1823" y="1594"/>
                    <a:pt x="1823" y="1755"/>
                  </a:cubicBezTo>
                  <a:cubicBezTo>
                    <a:pt x="1823" y="1885"/>
                    <a:pt x="1793" y="2008"/>
                    <a:pt x="1793" y="2169"/>
                  </a:cubicBezTo>
                  <a:lnTo>
                    <a:pt x="1854" y="2169"/>
                  </a:lnTo>
                  <a:cubicBezTo>
                    <a:pt x="1854" y="2038"/>
                    <a:pt x="1885" y="1885"/>
                    <a:pt x="1885" y="1755"/>
                  </a:cubicBezTo>
                  <a:cubicBezTo>
                    <a:pt x="1915" y="1242"/>
                    <a:pt x="1946" y="736"/>
                    <a:pt x="1984" y="253"/>
                  </a:cubicBezTo>
                  <a:lnTo>
                    <a:pt x="1915" y="223"/>
                  </a:lnTo>
                  <a:lnTo>
                    <a:pt x="1885" y="545"/>
                  </a:lnTo>
                  <a:cubicBezTo>
                    <a:pt x="1854" y="445"/>
                    <a:pt x="1823" y="353"/>
                    <a:pt x="1793" y="253"/>
                  </a:cubicBezTo>
                  <a:lnTo>
                    <a:pt x="1724" y="161"/>
                  </a:lnTo>
                  <a:lnTo>
                    <a:pt x="1724" y="284"/>
                  </a:lnTo>
                  <a:cubicBezTo>
                    <a:pt x="1696" y="524"/>
                    <a:pt x="1693" y="758"/>
                    <a:pt x="1669" y="1016"/>
                  </a:cubicBezTo>
                  <a:lnTo>
                    <a:pt x="1669" y="1016"/>
                  </a:lnTo>
                  <a:cubicBezTo>
                    <a:pt x="1688" y="785"/>
                    <a:pt x="1660" y="553"/>
                    <a:pt x="1632" y="315"/>
                  </a:cubicBezTo>
                  <a:lnTo>
                    <a:pt x="1632" y="192"/>
                  </a:lnTo>
                  <a:lnTo>
                    <a:pt x="1563" y="315"/>
                  </a:lnTo>
                  <a:cubicBezTo>
                    <a:pt x="1532" y="384"/>
                    <a:pt x="1532" y="445"/>
                    <a:pt x="1502" y="545"/>
                  </a:cubicBezTo>
                  <a:cubicBezTo>
                    <a:pt x="1502" y="476"/>
                    <a:pt x="1502" y="414"/>
                    <a:pt x="1471" y="353"/>
                  </a:cubicBezTo>
                  <a:lnTo>
                    <a:pt x="1440" y="93"/>
                  </a:lnTo>
                  <a:lnTo>
                    <a:pt x="1410" y="353"/>
                  </a:lnTo>
                  <a:lnTo>
                    <a:pt x="1410" y="476"/>
                  </a:lnTo>
                  <a:cubicBezTo>
                    <a:pt x="1371" y="414"/>
                    <a:pt x="1371" y="384"/>
                    <a:pt x="1341" y="353"/>
                  </a:cubicBezTo>
                  <a:lnTo>
                    <a:pt x="1249" y="223"/>
                  </a:lnTo>
                  <a:lnTo>
                    <a:pt x="1280" y="384"/>
                  </a:lnTo>
                  <a:lnTo>
                    <a:pt x="1280" y="445"/>
                  </a:lnTo>
                  <a:lnTo>
                    <a:pt x="1249" y="445"/>
                  </a:lnTo>
                  <a:cubicBezTo>
                    <a:pt x="1218" y="575"/>
                    <a:pt x="1218" y="698"/>
                    <a:pt x="1180" y="828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 rot="10800000">
              <a:off x="1278888" y="290066"/>
              <a:ext cx="92176" cy="253334"/>
            </a:xfrm>
            <a:custGeom>
              <a:avLst/>
              <a:gdLst/>
              <a:ahLst/>
              <a:cxnLst/>
              <a:rect l="l" t="t" r="r" b="b"/>
              <a:pathLst>
                <a:path w="767" h="2108" extrusionOk="0">
                  <a:moveTo>
                    <a:pt x="414" y="920"/>
                  </a:moveTo>
                  <a:lnTo>
                    <a:pt x="414" y="920"/>
                  </a:lnTo>
                  <a:cubicBezTo>
                    <a:pt x="390" y="1144"/>
                    <a:pt x="362" y="1364"/>
                    <a:pt x="336" y="1586"/>
                  </a:cubicBezTo>
                  <a:lnTo>
                    <a:pt x="336" y="1586"/>
                  </a:lnTo>
                  <a:cubicBezTo>
                    <a:pt x="345" y="1461"/>
                    <a:pt x="345" y="1336"/>
                    <a:pt x="345" y="1211"/>
                  </a:cubicBezTo>
                  <a:lnTo>
                    <a:pt x="345" y="1180"/>
                  </a:lnTo>
                  <a:lnTo>
                    <a:pt x="345" y="1150"/>
                  </a:lnTo>
                  <a:cubicBezTo>
                    <a:pt x="383" y="1050"/>
                    <a:pt x="383" y="989"/>
                    <a:pt x="414" y="920"/>
                  </a:cubicBezTo>
                  <a:close/>
                  <a:moveTo>
                    <a:pt x="314" y="0"/>
                  </a:moveTo>
                  <a:lnTo>
                    <a:pt x="253" y="1341"/>
                  </a:lnTo>
                  <a:cubicBezTo>
                    <a:pt x="192" y="958"/>
                    <a:pt x="153" y="575"/>
                    <a:pt x="123" y="192"/>
                  </a:cubicBezTo>
                  <a:lnTo>
                    <a:pt x="123" y="154"/>
                  </a:lnTo>
                  <a:lnTo>
                    <a:pt x="61" y="154"/>
                  </a:lnTo>
                  <a:lnTo>
                    <a:pt x="61" y="192"/>
                  </a:lnTo>
                  <a:cubicBezTo>
                    <a:pt x="61" y="345"/>
                    <a:pt x="61" y="506"/>
                    <a:pt x="31" y="667"/>
                  </a:cubicBezTo>
                  <a:lnTo>
                    <a:pt x="31" y="797"/>
                  </a:lnTo>
                  <a:cubicBezTo>
                    <a:pt x="0" y="1180"/>
                    <a:pt x="0" y="1563"/>
                    <a:pt x="0" y="1946"/>
                  </a:cubicBezTo>
                  <a:lnTo>
                    <a:pt x="61" y="1946"/>
                  </a:lnTo>
                  <a:cubicBezTo>
                    <a:pt x="61" y="1563"/>
                    <a:pt x="61" y="1180"/>
                    <a:pt x="92" y="797"/>
                  </a:cubicBezTo>
                  <a:lnTo>
                    <a:pt x="92" y="698"/>
                  </a:lnTo>
                  <a:cubicBezTo>
                    <a:pt x="123" y="1050"/>
                    <a:pt x="192" y="1372"/>
                    <a:pt x="222" y="1724"/>
                  </a:cubicBezTo>
                  <a:cubicBezTo>
                    <a:pt x="222" y="1785"/>
                    <a:pt x="253" y="1847"/>
                    <a:pt x="253" y="1916"/>
                  </a:cubicBezTo>
                  <a:lnTo>
                    <a:pt x="314" y="2107"/>
                  </a:lnTo>
                  <a:lnTo>
                    <a:pt x="314" y="1916"/>
                  </a:lnTo>
                  <a:lnTo>
                    <a:pt x="383" y="1916"/>
                  </a:lnTo>
                  <a:cubicBezTo>
                    <a:pt x="475" y="1563"/>
                    <a:pt x="506" y="1180"/>
                    <a:pt x="536" y="797"/>
                  </a:cubicBezTo>
                  <a:lnTo>
                    <a:pt x="536" y="1111"/>
                  </a:lnTo>
                  <a:cubicBezTo>
                    <a:pt x="475" y="1402"/>
                    <a:pt x="475" y="1655"/>
                    <a:pt x="475" y="1916"/>
                  </a:cubicBezTo>
                  <a:lnTo>
                    <a:pt x="536" y="1916"/>
                  </a:lnTo>
                  <a:cubicBezTo>
                    <a:pt x="575" y="1655"/>
                    <a:pt x="605" y="1402"/>
                    <a:pt x="605" y="1111"/>
                  </a:cubicBezTo>
                  <a:lnTo>
                    <a:pt x="605" y="1081"/>
                  </a:lnTo>
                  <a:cubicBezTo>
                    <a:pt x="636" y="1019"/>
                    <a:pt x="636" y="958"/>
                    <a:pt x="667" y="889"/>
                  </a:cubicBezTo>
                  <a:cubicBezTo>
                    <a:pt x="697" y="636"/>
                    <a:pt x="766" y="414"/>
                    <a:pt x="728" y="154"/>
                  </a:cubicBezTo>
                  <a:lnTo>
                    <a:pt x="728" y="154"/>
                  </a:lnTo>
                  <a:lnTo>
                    <a:pt x="667" y="192"/>
                  </a:lnTo>
                  <a:cubicBezTo>
                    <a:pt x="697" y="414"/>
                    <a:pt x="636" y="636"/>
                    <a:pt x="605" y="859"/>
                  </a:cubicBezTo>
                  <a:cubicBezTo>
                    <a:pt x="575" y="636"/>
                    <a:pt x="575" y="445"/>
                    <a:pt x="506" y="253"/>
                  </a:cubicBezTo>
                  <a:lnTo>
                    <a:pt x="475" y="253"/>
                  </a:lnTo>
                  <a:lnTo>
                    <a:pt x="475" y="92"/>
                  </a:lnTo>
                  <a:lnTo>
                    <a:pt x="414" y="92"/>
                  </a:lnTo>
                  <a:cubicBezTo>
                    <a:pt x="414" y="315"/>
                    <a:pt x="383" y="537"/>
                    <a:pt x="345" y="767"/>
                  </a:cubicBezTo>
                  <a:cubicBezTo>
                    <a:pt x="383" y="506"/>
                    <a:pt x="383" y="253"/>
                    <a:pt x="3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 rot="10800000">
              <a:off x="979768" y="524889"/>
              <a:ext cx="169450" cy="322316"/>
            </a:xfrm>
            <a:custGeom>
              <a:avLst/>
              <a:gdLst/>
              <a:ahLst/>
              <a:cxnLst/>
              <a:rect l="l" t="t" r="r" b="b"/>
              <a:pathLst>
                <a:path w="1410" h="2682" extrusionOk="0">
                  <a:moveTo>
                    <a:pt x="261" y="452"/>
                  </a:moveTo>
                  <a:lnTo>
                    <a:pt x="261" y="514"/>
                  </a:lnTo>
                  <a:cubicBezTo>
                    <a:pt x="261" y="575"/>
                    <a:pt x="223" y="613"/>
                    <a:pt x="223" y="644"/>
                  </a:cubicBezTo>
                  <a:cubicBezTo>
                    <a:pt x="223" y="575"/>
                    <a:pt x="223" y="514"/>
                    <a:pt x="261" y="452"/>
                  </a:cubicBezTo>
                  <a:close/>
                  <a:moveTo>
                    <a:pt x="322" y="452"/>
                  </a:moveTo>
                  <a:cubicBezTo>
                    <a:pt x="353" y="613"/>
                    <a:pt x="353" y="766"/>
                    <a:pt x="353" y="927"/>
                  </a:cubicBezTo>
                  <a:cubicBezTo>
                    <a:pt x="322" y="766"/>
                    <a:pt x="322" y="644"/>
                    <a:pt x="322" y="514"/>
                  </a:cubicBezTo>
                  <a:lnTo>
                    <a:pt x="322" y="452"/>
                  </a:lnTo>
                  <a:close/>
                  <a:moveTo>
                    <a:pt x="261" y="705"/>
                  </a:moveTo>
                  <a:cubicBezTo>
                    <a:pt x="291" y="1027"/>
                    <a:pt x="291" y="1310"/>
                    <a:pt x="261" y="1602"/>
                  </a:cubicBezTo>
                  <a:cubicBezTo>
                    <a:pt x="223" y="1502"/>
                    <a:pt x="223" y="1410"/>
                    <a:pt x="223" y="1280"/>
                  </a:cubicBezTo>
                  <a:lnTo>
                    <a:pt x="223" y="835"/>
                  </a:lnTo>
                  <a:cubicBezTo>
                    <a:pt x="223" y="805"/>
                    <a:pt x="261" y="766"/>
                    <a:pt x="261" y="705"/>
                  </a:cubicBezTo>
                  <a:close/>
                  <a:moveTo>
                    <a:pt x="1027" y="1824"/>
                  </a:moveTo>
                  <a:lnTo>
                    <a:pt x="1027" y="1824"/>
                  </a:lnTo>
                  <a:cubicBezTo>
                    <a:pt x="1058" y="1954"/>
                    <a:pt x="1058" y="2046"/>
                    <a:pt x="1058" y="2176"/>
                  </a:cubicBezTo>
                  <a:lnTo>
                    <a:pt x="1058" y="2237"/>
                  </a:lnTo>
                  <a:cubicBezTo>
                    <a:pt x="1027" y="2107"/>
                    <a:pt x="1027" y="1985"/>
                    <a:pt x="1027" y="1824"/>
                  </a:cubicBezTo>
                  <a:close/>
                  <a:moveTo>
                    <a:pt x="291" y="0"/>
                  </a:moveTo>
                  <a:lnTo>
                    <a:pt x="223" y="192"/>
                  </a:lnTo>
                  <a:cubicBezTo>
                    <a:pt x="192" y="383"/>
                    <a:pt x="161" y="575"/>
                    <a:pt x="131" y="766"/>
                  </a:cubicBezTo>
                  <a:lnTo>
                    <a:pt x="131" y="736"/>
                  </a:lnTo>
                  <a:lnTo>
                    <a:pt x="161" y="261"/>
                  </a:lnTo>
                  <a:lnTo>
                    <a:pt x="100" y="261"/>
                  </a:lnTo>
                  <a:cubicBezTo>
                    <a:pt x="69" y="422"/>
                    <a:pt x="69" y="575"/>
                    <a:pt x="69" y="736"/>
                  </a:cubicBezTo>
                  <a:lnTo>
                    <a:pt x="69" y="230"/>
                  </a:lnTo>
                  <a:lnTo>
                    <a:pt x="0" y="230"/>
                  </a:lnTo>
                  <a:lnTo>
                    <a:pt x="0" y="2590"/>
                  </a:lnTo>
                  <a:lnTo>
                    <a:pt x="69" y="2368"/>
                  </a:lnTo>
                  <a:cubicBezTo>
                    <a:pt x="100" y="2207"/>
                    <a:pt x="100" y="2046"/>
                    <a:pt x="100" y="1916"/>
                  </a:cubicBezTo>
                  <a:lnTo>
                    <a:pt x="131" y="1218"/>
                  </a:lnTo>
                  <a:lnTo>
                    <a:pt x="131" y="1379"/>
                  </a:lnTo>
                  <a:lnTo>
                    <a:pt x="161" y="1379"/>
                  </a:lnTo>
                  <a:lnTo>
                    <a:pt x="161" y="1885"/>
                  </a:lnTo>
                  <a:lnTo>
                    <a:pt x="131" y="1854"/>
                  </a:lnTo>
                  <a:lnTo>
                    <a:pt x="131" y="1985"/>
                  </a:lnTo>
                  <a:cubicBezTo>
                    <a:pt x="100" y="2107"/>
                    <a:pt x="131" y="2237"/>
                    <a:pt x="161" y="2337"/>
                  </a:cubicBezTo>
                  <a:lnTo>
                    <a:pt x="223" y="2590"/>
                  </a:lnTo>
                  <a:lnTo>
                    <a:pt x="223" y="2237"/>
                  </a:lnTo>
                  <a:lnTo>
                    <a:pt x="291" y="2460"/>
                  </a:lnTo>
                  <a:lnTo>
                    <a:pt x="291" y="2237"/>
                  </a:lnTo>
                  <a:cubicBezTo>
                    <a:pt x="291" y="2107"/>
                    <a:pt x="291" y="1985"/>
                    <a:pt x="261" y="1854"/>
                  </a:cubicBezTo>
                  <a:lnTo>
                    <a:pt x="291" y="1824"/>
                  </a:lnTo>
                  <a:cubicBezTo>
                    <a:pt x="322" y="1663"/>
                    <a:pt x="322" y="1533"/>
                    <a:pt x="322" y="1379"/>
                  </a:cubicBezTo>
                  <a:cubicBezTo>
                    <a:pt x="353" y="1663"/>
                    <a:pt x="353" y="1985"/>
                    <a:pt x="414" y="2268"/>
                  </a:cubicBezTo>
                  <a:lnTo>
                    <a:pt x="483" y="2268"/>
                  </a:lnTo>
                  <a:cubicBezTo>
                    <a:pt x="452" y="2015"/>
                    <a:pt x="483" y="1724"/>
                    <a:pt x="483" y="1441"/>
                  </a:cubicBezTo>
                  <a:lnTo>
                    <a:pt x="544" y="2429"/>
                  </a:lnTo>
                  <a:lnTo>
                    <a:pt x="606" y="2429"/>
                  </a:lnTo>
                  <a:cubicBezTo>
                    <a:pt x="606" y="1916"/>
                    <a:pt x="644" y="1410"/>
                    <a:pt x="644" y="866"/>
                  </a:cubicBezTo>
                  <a:cubicBezTo>
                    <a:pt x="675" y="1379"/>
                    <a:pt x="705" y="1885"/>
                    <a:pt x="705" y="2398"/>
                  </a:cubicBezTo>
                  <a:lnTo>
                    <a:pt x="766" y="2398"/>
                  </a:lnTo>
                  <a:lnTo>
                    <a:pt x="766" y="1088"/>
                  </a:lnTo>
                  <a:lnTo>
                    <a:pt x="866" y="2368"/>
                  </a:lnTo>
                  <a:lnTo>
                    <a:pt x="927" y="2368"/>
                  </a:lnTo>
                  <a:cubicBezTo>
                    <a:pt x="958" y="1916"/>
                    <a:pt x="958" y="1441"/>
                    <a:pt x="958" y="958"/>
                  </a:cubicBezTo>
                  <a:cubicBezTo>
                    <a:pt x="958" y="1088"/>
                    <a:pt x="989" y="1218"/>
                    <a:pt x="989" y="1341"/>
                  </a:cubicBezTo>
                  <a:cubicBezTo>
                    <a:pt x="958" y="1693"/>
                    <a:pt x="958" y="2046"/>
                    <a:pt x="989" y="2398"/>
                  </a:cubicBezTo>
                  <a:lnTo>
                    <a:pt x="989" y="2528"/>
                  </a:lnTo>
                  <a:lnTo>
                    <a:pt x="1058" y="2429"/>
                  </a:lnTo>
                  <a:cubicBezTo>
                    <a:pt x="1058" y="2398"/>
                    <a:pt x="1088" y="2368"/>
                    <a:pt x="1088" y="2337"/>
                  </a:cubicBezTo>
                  <a:lnTo>
                    <a:pt x="1119" y="2337"/>
                  </a:lnTo>
                  <a:lnTo>
                    <a:pt x="1119" y="2145"/>
                  </a:lnTo>
                  <a:lnTo>
                    <a:pt x="1119" y="1954"/>
                  </a:lnTo>
                  <a:lnTo>
                    <a:pt x="1119" y="996"/>
                  </a:lnTo>
                  <a:lnTo>
                    <a:pt x="1119" y="927"/>
                  </a:lnTo>
                  <a:cubicBezTo>
                    <a:pt x="1119" y="897"/>
                    <a:pt x="1150" y="835"/>
                    <a:pt x="1150" y="766"/>
                  </a:cubicBezTo>
                  <a:cubicBezTo>
                    <a:pt x="1180" y="958"/>
                    <a:pt x="1180" y="1188"/>
                    <a:pt x="1180" y="1379"/>
                  </a:cubicBezTo>
                  <a:cubicBezTo>
                    <a:pt x="1150" y="1724"/>
                    <a:pt x="1119" y="2076"/>
                    <a:pt x="1150" y="2398"/>
                  </a:cubicBezTo>
                  <a:lnTo>
                    <a:pt x="1180" y="2682"/>
                  </a:lnTo>
                  <a:lnTo>
                    <a:pt x="1218" y="2398"/>
                  </a:lnTo>
                  <a:cubicBezTo>
                    <a:pt x="1249" y="2076"/>
                    <a:pt x="1280" y="1724"/>
                    <a:pt x="1249" y="1410"/>
                  </a:cubicBezTo>
                  <a:lnTo>
                    <a:pt x="1249" y="1341"/>
                  </a:lnTo>
                  <a:cubicBezTo>
                    <a:pt x="1280" y="1218"/>
                    <a:pt x="1280" y="1088"/>
                    <a:pt x="1310" y="958"/>
                  </a:cubicBezTo>
                  <a:cubicBezTo>
                    <a:pt x="1341" y="1341"/>
                    <a:pt x="1341" y="1693"/>
                    <a:pt x="1341" y="2076"/>
                  </a:cubicBezTo>
                  <a:lnTo>
                    <a:pt x="1410" y="2076"/>
                  </a:lnTo>
                  <a:cubicBezTo>
                    <a:pt x="1410" y="1502"/>
                    <a:pt x="1372" y="927"/>
                    <a:pt x="1310" y="383"/>
                  </a:cubicBezTo>
                  <a:lnTo>
                    <a:pt x="1249" y="383"/>
                  </a:lnTo>
                  <a:cubicBezTo>
                    <a:pt x="1280" y="575"/>
                    <a:pt x="1249" y="805"/>
                    <a:pt x="1249" y="1027"/>
                  </a:cubicBezTo>
                  <a:cubicBezTo>
                    <a:pt x="1218" y="805"/>
                    <a:pt x="1180" y="575"/>
                    <a:pt x="1150" y="353"/>
                  </a:cubicBezTo>
                  <a:lnTo>
                    <a:pt x="1150" y="322"/>
                  </a:lnTo>
                  <a:lnTo>
                    <a:pt x="1088" y="353"/>
                  </a:lnTo>
                  <a:cubicBezTo>
                    <a:pt x="1119" y="452"/>
                    <a:pt x="1119" y="575"/>
                    <a:pt x="1088" y="675"/>
                  </a:cubicBezTo>
                  <a:cubicBezTo>
                    <a:pt x="1088" y="575"/>
                    <a:pt x="1088" y="452"/>
                    <a:pt x="1058" y="322"/>
                  </a:cubicBezTo>
                  <a:lnTo>
                    <a:pt x="989" y="322"/>
                  </a:lnTo>
                  <a:lnTo>
                    <a:pt x="1027" y="897"/>
                  </a:lnTo>
                  <a:cubicBezTo>
                    <a:pt x="989" y="705"/>
                    <a:pt x="958" y="514"/>
                    <a:pt x="958" y="291"/>
                  </a:cubicBezTo>
                  <a:lnTo>
                    <a:pt x="897" y="322"/>
                  </a:lnTo>
                  <a:lnTo>
                    <a:pt x="897" y="1824"/>
                  </a:lnTo>
                  <a:lnTo>
                    <a:pt x="766" y="192"/>
                  </a:lnTo>
                  <a:lnTo>
                    <a:pt x="705" y="192"/>
                  </a:lnTo>
                  <a:lnTo>
                    <a:pt x="705" y="927"/>
                  </a:lnTo>
                  <a:cubicBezTo>
                    <a:pt x="675" y="705"/>
                    <a:pt x="675" y="483"/>
                    <a:pt x="644" y="261"/>
                  </a:cubicBezTo>
                  <a:lnTo>
                    <a:pt x="575" y="261"/>
                  </a:lnTo>
                  <a:lnTo>
                    <a:pt x="575" y="1502"/>
                  </a:lnTo>
                  <a:lnTo>
                    <a:pt x="544" y="958"/>
                  </a:lnTo>
                  <a:cubicBezTo>
                    <a:pt x="544" y="736"/>
                    <a:pt x="544" y="514"/>
                    <a:pt x="483" y="291"/>
                  </a:cubicBezTo>
                  <a:lnTo>
                    <a:pt x="414" y="291"/>
                  </a:lnTo>
                  <a:lnTo>
                    <a:pt x="483" y="958"/>
                  </a:lnTo>
                  <a:cubicBezTo>
                    <a:pt x="452" y="1088"/>
                    <a:pt x="452" y="1249"/>
                    <a:pt x="452" y="1410"/>
                  </a:cubicBezTo>
                  <a:cubicBezTo>
                    <a:pt x="414" y="1502"/>
                    <a:pt x="414" y="1602"/>
                    <a:pt x="414" y="1693"/>
                  </a:cubicBezTo>
                  <a:cubicBezTo>
                    <a:pt x="383" y="1471"/>
                    <a:pt x="383" y="1249"/>
                    <a:pt x="383" y="1027"/>
                  </a:cubicBezTo>
                  <a:lnTo>
                    <a:pt x="414" y="927"/>
                  </a:lnTo>
                  <a:cubicBezTo>
                    <a:pt x="414" y="705"/>
                    <a:pt x="414" y="483"/>
                    <a:pt x="353" y="261"/>
                  </a:cubicBezTo>
                  <a:lnTo>
                    <a:pt x="291" y="69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5"/>
            <p:cNvSpPr/>
            <p:nvPr/>
          </p:nvSpPr>
          <p:spPr>
            <a:xfrm rot="10800000">
              <a:off x="922685" y="551569"/>
              <a:ext cx="72828" cy="256939"/>
            </a:xfrm>
            <a:custGeom>
              <a:avLst/>
              <a:gdLst/>
              <a:ahLst/>
              <a:cxnLst/>
              <a:rect l="l" t="t" r="r" b="b"/>
              <a:pathLst>
                <a:path w="606" h="2138" extrusionOk="0">
                  <a:moveTo>
                    <a:pt x="223" y="705"/>
                  </a:moveTo>
                  <a:cubicBezTo>
                    <a:pt x="254" y="1057"/>
                    <a:pt x="254" y="1402"/>
                    <a:pt x="223" y="1724"/>
                  </a:cubicBezTo>
                  <a:lnTo>
                    <a:pt x="223" y="1502"/>
                  </a:lnTo>
                  <a:lnTo>
                    <a:pt x="162" y="1502"/>
                  </a:lnTo>
                  <a:lnTo>
                    <a:pt x="162" y="1402"/>
                  </a:lnTo>
                  <a:cubicBezTo>
                    <a:pt x="192" y="1180"/>
                    <a:pt x="223" y="927"/>
                    <a:pt x="223" y="705"/>
                  </a:cubicBezTo>
                  <a:close/>
                  <a:moveTo>
                    <a:pt x="322" y="0"/>
                  </a:moveTo>
                  <a:lnTo>
                    <a:pt x="284" y="100"/>
                  </a:lnTo>
                  <a:cubicBezTo>
                    <a:pt x="254" y="130"/>
                    <a:pt x="254" y="161"/>
                    <a:pt x="223" y="192"/>
                  </a:cubicBezTo>
                  <a:lnTo>
                    <a:pt x="223" y="100"/>
                  </a:lnTo>
                  <a:lnTo>
                    <a:pt x="162" y="100"/>
                  </a:lnTo>
                  <a:lnTo>
                    <a:pt x="162" y="444"/>
                  </a:lnTo>
                  <a:cubicBezTo>
                    <a:pt x="93" y="736"/>
                    <a:pt x="93" y="1057"/>
                    <a:pt x="93" y="1371"/>
                  </a:cubicBezTo>
                  <a:lnTo>
                    <a:pt x="93" y="1402"/>
                  </a:lnTo>
                  <a:cubicBezTo>
                    <a:pt x="93" y="1594"/>
                    <a:pt x="31" y="1785"/>
                    <a:pt x="1" y="1946"/>
                  </a:cubicBezTo>
                  <a:lnTo>
                    <a:pt x="62" y="1977"/>
                  </a:lnTo>
                  <a:cubicBezTo>
                    <a:pt x="62" y="1915"/>
                    <a:pt x="93" y="1854"/>
                    <a:pt x="93" y="1823"/>
                  </a:cubicBezTo>
                  <a:lnTo>
                    <a:pt x="93" y="2107"/>
                  </a:lnTo>
                  <a:lnTo>
                    <a:pt x="162" y="2107"/>
                  </a:lnTo>
                  <a:cubicBezTo>
                    <a:pt x="162" y="2076"/>
                    <a:pt x="162" y="2015"/>
                    <a:pt x="192" y="1977"/>
                  </a:cubicBezTo>
                  <a:lnTo>
                    <a:pt x="192" y="2138"/>
                  </a:lnTo>
                  <a:lnTo>
                    <a:pt x="254" y="2138"/>
                  </a:lnTo>
                  <a:cubicBezTo>
                    <a:pt x="322" y="1532"/>
                    <a:pt x="322" y="927"/>
                    <a:pt x="254" y="353"/>
                  </a:cubicBezTo>
                  <a:cubicBezTo>
                    <a:pt x="254" y="322"/>
                    <a:pt x="284" y="291"/>
                    <a:pt x="284" y="253"/>
                  </a:cubicBezTo>
                  <a:cubicBezTo>
                    <a:pt x="322" y="705"/>
                    <a:pt x="353" y="1149"/>
                    <a:pt x="353" y="1594"/>
                  </a:cubicBezTo>
                  <a:lnTo>
                    <a:pt x="353" y="1977"/>
                  </a:lnTo>
                  <a:lnTo>
                    <a:pt x="414" y="1977"/>
                  </a:lnTo>
                  <a:lnTo>
                    <a:pt x="414" y="1594"/>
                  </a:lnTo>
                  <a:cubicBezTo>
                    <a:pt x="414" y="1249"/>
                    <a:pt x="414" y="866"/>
                    <a:pt x="445" y="513"/>
                  </a:cubicBezTo>
                  <a:cubicBezTo>
                    <a:pt x="445" y="636"/>
                    <a:pt x="445" y="766"/>
                    <a:pt x="476" y="866"/>
                  </a:cubicBezTo>
                  <a:cubicBezTo>
                    <a:pt x="445" y="1280"/>
                    <a:pt x="445" y="1663"/>
                    <a:pt x="476" y="2046"/>
                  </a:cubicBezTo>
                  <a:lnTo>
                    <a:pt x="545" y="2046"/>
                  </a:lnTo>
                  <a:lnTo>
                    <a:pt x="545" y="1977"/>
                  </a:lnTo>
                  <a:lnTo>
                    <a:pt x="606" y="1977"/>
                  </a:lnTo>
                  <a:lnTo>
                    <a:pt x="606" y="161"/>
                  </a:lnTo>
                  <a:lnTo>
                    <a:pt x="545" y="161"/>
                  </a:lnTo>
                  <a:cubicBezTo>
                    <a:pt x="514" y="253"/>
                    <a:pt x="514" y="322"/>
                    <a:pt x="514" y="414"/>
                  </a:cubicBezTo>
                  <a:cubicBezTo>
                    <a:pt x="514" y="291"/>
                    <a:pt x="476" y="192"/>
                    <a:pt x="476" y="100"/>
                  </a:cubicBezTo>
                  <a:lnTo>
                    <a:pt x="414" y="100"/>
                  </a:lnTo>
                  <a:cubicBezTo>
                    <a:pt x="384" y="253"/>
                    <a:pt x="384" y="444"/>
                    <a:pt x="384" y="636"/>
                  </a:cubicBezTo>
                  <a:cubicBezTo>
                    <a:pt x="353" y="483"/>
                    <a:pt x="353" y="291"/>
                    <a:pt x="353" y="130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5"/>
            <p:cNvSpPr/>
            <p:nvPr/>
          </p:nvSpPr>
          <p:spPr>
            <a:xfrm rot="10800000">
              <a:off x="696151" y="263386"/>
              <a:ext cx="233986" cy="299362"/>
            </a:xfrm>
            <a:custGeom>
              <a:avLst/>
              <a:gdLst/>
              <a:ahLst/>
              <a:cxnLst/>
              <a:rect l="l" t="t" r="r" b="b"/>
              <a:pathLst>
                <a:path w="1947" h="2491" extrusionOk="0">
                  <a:moveTo>
                    <a:pt x="1341" y="545"/>
                  </a:moveTo>
                  <a:cubicBezTo>
                    <a:pt x="1372" y="545"/>
                    <a:pt x="1372" y="575"/>
                    <a:pt x="1372" y="606"/>
                  </a:cubicBezTo>
                  <a:lnTo>
                    <a:pt x="1372" y="736"/>
                  </a:lnTo>
                  <a:cubicBezTo>
                    <a:pt x="1372" y="667"/>
                    <a:pt x="1372" y="606"/>
                    <a:pt x="1341" y="545"/>
                  </a:cubicBezTo>
                  <a:close/>
                  <a:moveTo>
                    <a:pt x="1563" y="476"/>
                  </a:moveTo>
                  <a:lnTo>
                    <a:pt x="1563" y="476"/>
                  </a:lnTo>
                  <a:cubicBezTo>
                    <a:pt x="1594" y="667"/>
                    <a:pt x="1594" y="859"/>
                    <a:pt x="1594" y="1050"/>
                  </a:cubicBezTo>
                  <a:cubicBezTo>
                    <a:pt x="1563" y="859"/>
                    <a:pt x="1533" y="667"/>
                    <a:pt x="1563" y="476"/>
                  </a:cubicBezTo>
                  <a:close/>
                  <a:moveTo>
                    <a:pt x="1563" y="1180"/>
                  </a:moveTo>
                  <a:cubicBezTo>
                    <a:pt x="1563" y="1242"/>
                    <a:pt x="1594" y="1272"/>
                    <a:pt x="1594" y="1311"/>
                  </a:cubicBezTo>
                  <a:cubicBezTo>
                    <a:pt x="1594" y="1372"/>
                    <a:pt x="1563" y="1464"/>
                    <a:pt x="1563" y="1533"/>
                  </a:cubicBezTo>
                  <a:lnTo>
                    <a:pt x="1563" y="1180"/>
                  </a:lnTo>
                  <a:close/>
                  <a:moveTo>
                    <a:pt x="1755" y="414"/>
                  </a:moveTo>
                  <a:cubicBezTo>
                    <a:pt x="1786" y="506"/>
                    <a:pt x="1816" y="636"/>
                    <a:pt x="1816" y="736"/>
                  </a:cubicBezTo>
                  <a:lnTo>
                    <a:pt x="1816" y="859"/>
                  </a:lnTo>
                  <a:lnTo>
                    <a:pt x="1724" y="1655"/>
                  </a:lnTo>
                  <a:cubicBezTo>
                    <a:pt x="1724" y="1594"/>
                    <a:pt x="1694" y="1533"/>
                    <a:pt x="1694" y="1464"/>
                  </a:cubicBezTo>
                  <a:cubicBezTo>
                    <a:pt x="1724" y="1119"/>
                    <a:pt x="1755" y="767"/>
                    <a:pt x="1755" y="414"/>
                  </a:cubicBezTo>
                  <a:close/>
                  <a:moveTo>
                    <a:pt x="1311" y="545"/>
                  </a:moveTo>
                  <a:lnTo>
                    <a:pt x="1311" y="545"/>
                  </a:lnTo>
                  <a:cubicBezTo>
                    <a:pt x="1341" y="958"/>
                    <a:pt x="1341" y="1403"/>
                    <a:pt x="1242" y="1816"/>
                  </a:cubicBezTo>
                  <a:lnTo>
                    <a:pt x="1242" y="1533"/>
                  </a:lnTo>
                  <a:lnTo>
                    <a:pt x="1311" y="545"/>
                  </a:lnTo>
                  <a:close/>
                  <a:moveTo>
                    <a:pt x="1081" y="1"/>
                  </a:moveTo>
                  <a:lnTo>
                    <a:pt x="1050" y="284"/>
                  </a:lnTo>
                  <a:lnTo>
                    <a:pt x="1020" y="284"/>
                  </a:lnTo>
                  <a:lnTo>
                    <a:pt x="1020" y="476"/>
                  </a:lnTo>
                  <a:cubicBezTo>
                    <a:pt x="989" y="667"/>
                    <a:pt x="958" y="889"/>
                    <a:pt x="928" y="1119"/>
                  </a:cubicBezTo>
                  <a:cubicBezTo>
                    <a:pt x="928" y="928"/>
                    <a:pt x="928" y="736"/>
                    <a:pt x="889" y="506"/>
                  </a:cubicBezTo>
                  <a:lnTo>
                    <a:pt x="828" y="506"/>
                  </a:lnTo>
                  <a:lnTo>
                    <a:pt x="828" y="1150"/>
                  </a:lnTo>
                  <a:lnTo>
                    <a:pt x="797" y="1150"/>
                  </a:lnTo>
                  <a:cubicBezTo>
                    <a:pt x="767" y="859"/>
                    <a:pt x="736" y="575"/>
                    <a:pt x="698" y="315"/>
                  </a:cubicBezTo>
                  <a:lnTo>
                    <a:pt x="667" y="93"/>
                  </a:lnTo>
                  <a:lnTo>
                    <a:pt x="637" y="315"/>
                  </a:lnTo>
                  <a:cubicBezTo>
                    <a:pt x="545" y="828"/>
                    <a:pt x="476" y="1341"/>
                    <a:pt x="414" y="1847"/>
                  </a:cubicBezTo>
                  <a:lnTo>
                    <a:pt x="253" y="223"/>
                  </a:lnTo>
                  <a:lnTo>
                    <a:pt x="192" y="223"/>
                  </a:lnTo>
                  <a:cubicBezTo>
                    <a:pt x="223" y="767"/>
                    <a:pt x="192" y="1311"/>
                    <a:pt x="123" y="1847"/>
                  </a:cubicBezTo>
                  <a:cubicBezTo>
                    <a:pt x="93" y="1272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28"/>
                    <a:pt x="31" y="1502"/>
                    <a:pt x="93" y="2138"/>
                  </a:cubicBezTo>
                  <a:lnTo>
                    <a:pt x="123" y="2421"/>
                  </a:lnTo>
                  <a:lnTo>
                    <a:pt x="162" y="2138"/>
                  </a:lnTo>
                  <a:cubicBezTo>
                    <a:pt x="223" y="1724"/>
                    <a:pt x="253" y="1311"/>
                    <a:pt x="253" y="889"/>
                  </a:cubicBezTo>
                  <a:lnTo>
                    <a:pt x="414" y="2421"/>
                  </a:lnTo>
                  <a:lnTo>
                    <a:pt x="445" y="2138"/>
                  </a:lnTo>
                  <a:cubicBezTo>
                    <a:pt x="506" y="1625"/>
                    <a:pt x="575" y="1081"/>
                    <a:pt x="667" y="545"/>
                  </a:cubicBezTo>
                  <a:cubicBezTo>
                    <a:pt x="736" y="1081"/>
                    <a:pt x="767" y="1625"/>
                    <a:pt x="767" y="2169"/>
                  </a:cubicBezTo>
                  <a:lnTo>
                    <a:pt x="828" y="2169"/>
                  </a:lnTo>
                  <a:cubicBezTo>
                    <a:pt x="828" y="2077"/>
                    <a:pt x="859" y="1977"/>
                    <a:pt x="859" y="1885"/>
                  </a:cubicBezTo>
                  <a:lnTo>
                    <a:pt x="859" y="1946"/>
                  </a:lnTo>
                  <a:lnTo>
                    <a:pt x="859" y="2299"/>
                  </a:lnTo>
                  <a:lnTo>
                    <a:pt x="928" y="2299"/>
                  </a:lnTo>
                  <a:lnTo>
                    <a:pt x="928" y="1946"/>
                  </a:lnTo>
                  <a:cubicBezTo>
                    <a:pt x="958" y="1755"/>
                    <a:pt x="989" y="1563"/>
                    <a:pt x="1020" y="1372"/>
                  </a:cubicBezTo>
                  <a:cubicBezTo>
                    <a:pt x="1020" y="1242"/>
                    <a:pt x="1050" y="1150"/>
                    <a:pt x="1050" y="1020"/>
                  </a:cubicBezTo>
                  <a:cubicBezTo>
                    <a:pt x="1081" y="1211"/>
                    <a:pt x="1081" y="1372"/>
                    <a:pt x="1081" y="1563"/>
                  </a:cubicBezTo>
                  <a:cubicBezTo>
                    <a:pt x="1050" y="1724"/>
                    <a:pt x="1020" y="1916"/>
                    <a:pt x="1020" y="2077"/>
                  </a:cubicBezTo>
                  <a:lnTo>
                    <a:pt x="1081" y="2077"/>
                  </a:lnTo>
                  <a:cubicBezTo>
                    <a:pt x="1119" y="1916"/>
                    <a:pt x="1119" y="1755"/>
                    <a:pt x="1150" y="1563"/>
                  </a:cubicBezTo>
                  <a:lnTo>
                    <a:pt x="1150" y="1372"/>
                  </a:lnTo>
                  <a:lnTo>
                    <a:pt x="1180" y="1533"/>
                  </a:lnTo>
                  <a:lnTo>
                    <a:pt x="1150" y="1625"/>
                  </a:lnTo>
                  <a:cubicBezTo>
                    <a:pt x="1150" y="1816"/>
                    <a:pt x="1150" y="2008"/>
                    <a:pt x="1180" y="2169"/>
                  </a:cubicBezTo>
                  <a:lnTo>
                    <a:pt x="1180" y="2330"/>
                  </a:lnTo>
                  <a:lnTo>
                    <a:pt x="1242" y="2199"/>
                  </a:lnTo>
                  <a:lnTo>
                    <a:pt x="1242" y="2490"/>
                  </a:lnTo>
                  <a:lnTo>
                    <a:pt x="1272" y="2199"/>
                  </a:lnTo>
                  <a:cubicBezTo>
                    <a:pt x="1341" y="1724"/>
                    <a:pt x="1403" y="1242"/>
                    <a:pt x="1433" y="797"/>
                  </a:cubicBezTo>
                  <a:cubicBezTo>
                    <a:pt x="1464" y="928"/>
                    <a:pt x="1464" y="1050"/>
                    <a:pt x="1464" y="1211"/>
                  </a:cubicBezTo>
                  <a:lnTo>
                    <a:pt x="1464" y="1502"/>
                  </a:lnTo>
                  <a:cubicBezTo>
                    <a:pt x="1464" y="1694"/>
                    <a:pt x="1433" y="1916"/>
                    <a:pt x="1464" y="2107"/>
                  </a:cubicBezTo>
                  <a:lnTo>
                    <a:pt x="1502" y="2299"/>
                  </a:lnTo>
                  <a:lnTo>
                    <a:pt x="1502" y="2460"/>
                  </a:lnTo>
                  <a:lnTo>
                    <a:pt x="1563" y="2199"/>
                  </a:lnTo>
                  <a:cubicBezTo>
                    <a:pt x="1594" y="2008"/>
                    <a:pt x="1625" y="1847"/>
                    <a:pt x="1655" y="1655"/>
                  </a:cubicBezTo>
                  <a:cubicBezTo>
                    <a:pt x="1694" y="1786"/>
                    <a:pt x="1694" y="1916"/>
                    <a:pt x="1694" y="2038"/>
                  </a:cubicBezTo>
                  <a:lnTo>
                    <a:pt x="1694" y="2138"/>
                  </a:lnTo>
                  <a:lnTo>
                    <a:pt x="1724" y="2138"/>
                  </a:lnTo>
                  <a:cubicBezTo>
                    <a:pt x="1755" y="2107"/>
                    <a:pt x="1755" y="2077"/>
                    <a:pt x="1755" y="2038"/>
                  </a:cubicBezTo>
                  <a:lnTo>
                    <a:pt x="1816" y="1341"/>
                  </a:lnTo>
                  <a:lnTo>
                    <a:pt x="1816" y="1755"/>
                  </a:lnTo>
                  <a:cubicBezTo>
                    <a:pt x="1786" y="1885"/>
                    <a:pt x="1786" y="2038"/>
                    <a:pt x="1786" y="2169"/>
                  </a:cubicBezTo>
                  <a:lnTo>
                    <a:pt x="1847" y="2169"/>
                  </a:lnTo>
                  <a:cubicBezTo>
                    <a:pt x="1847" y="2038"/>
                    <a:pt x="1885" y="1885"/>
                    <a:pt x="1885" y="1755"/>
                  </a:cubicBezTo>
                  <a:cubicBezTo>
                    <a:pt x="1916" y="1242"/>
                    <a:pt x="1947" y="736"/>
                    <a:pt x="1947" y="253"/>
                  </a:cubicBezTo>
                  <a:lnTo>
                    <a:pt x="1885" y="223"/>
                  </a:lnTo>
                  <a:lnTo>
                    <a:pt x="1847" y="545"/>
                  </a:lnTo>
                  <a:cubicBezTo>
                    <a:pt x="1847" y="445"/>
                    <a:pt x="1816" y="353"/>
                    <a:pt x="1755" y="253"/>
                  </a:cubicBezTo>
                  <a:lnTo>
                    <a:pt x="1724" y="161"/>
                  </a:lnTo>
                  <a:lnTo>
                    <a:pt x="1694" y="284"/>
                  </a:lnTo>
                  <a:cubicBezTo>
                    <a:pt x="1694" y="545"/>
                    <a:pt x="1694" y="828"/>
                    <a:pt x="1655" y="1081"/>
                  </a:cubicBezTo>
                  <a:cubicBezTo>
                    <a:pt x="1655" y="828"/>
                    <a:pt x="1655" y="575"/>
                    <a:pt x="1625" y="315"/>
                  </a:cubicBezTo>
                  <a:lnTo>
                    <a:pt x="1594" y="192"/>
                  </a:lnTo>
                  <a:lnTo>
                    <a:pt x="1563" y="315"/>
                  </a:lnTo>
                  <a:cubicBezTo>
                    <a:pt x="1533" y="384"/>
                    <a:pt x="1502" y="445"/>
                    <a:pt x="1502" y="545"/>
                  </a:cubicBezTo>
                  <a:cubicBezTo>
                    <a:pt x="1502" y="476"/>
                    <a:pt x="1464" y="414"/>
                    <a:pt x="1464" y="353"/>
                  </a:cubicBezTo>
                  <a:lnTo>
                    <a:pt x="1403" y="93"/>
                  </a:lnTo>
                  <a:lnTo>
                    <a:pt x="1403" y="353"/>
                  </a:lnTo>
                  <a:lnTo>
                    <a:pt x="1403" y="476"/>
                  </a:lnTo>
                  <a:cubicBezTo>
                    <a:pt x="1372" y="414"/>
                    <a:pt x="1341" y="384"/>
                    <a:pt x="1311" y="353"/>
                  </a:cubicBezTo>
                  <a:lnTo>
                    <a:pt x="1242" y="223"/>
                  </a:lnTo>
                  <a:lnTo>
                    <a:pt x="1272" y="384"/>
                  </a:lnTo>
                  <a:lnTo>
                    <a:pt x="1272" y="445"/>
                  </a:lnTo>
                  <a:lnTo>
                    <a:pt x="1242" y="445"/>
                  </a:lnTo>
                  <a:cubicBezTo>
                    <a:pt x="1211" y="575"/>
                    <a:pt x="1180" y="698"/>
                    <a:pt x="1180" y="828"/>
                  </a:cubicBezTo>
                  <a:lnTo>
                    <a:pt x="108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 rot="10800000">
              <a:off x="830509" y="290066"/>
              <a:ext cx="95902" cy="253334"/>
            </a:xfrm>
            <a:custGeom>
              <a:avLst/>
              <a:gdLst/>
              <a:ahLst/>
              <a:cxnLst/>
              <a:rect l="l" t="t" r="r" b="b"/>
              <a:pathLst>
                <a:path w="798" h="2108" extrusionOk="0">
                  <a:moveTo>
                    <a:pt x="414" y="953"/>
                  </a:moveTo>
                  <a:lnTo>
                    <a:pt x="414" y="953"/>
                  </a:lnTo>
                  <a:cubicBezTo>
                    <a:pt x="412" y="1233"/>
                    <a:pt x="382" y="1505"/>
                    <a:pt x="353" y="1785"/>
                  </a:cubicBezTo>
                  <a:cubicBezTo>
                    <a:pt x="353" y="1594"/>
                    <a:pt x="383" y="1402"/>
                    <a:pt x="383" y="1211"/>
                  </a:cubicBezTo>
                  <a:lnTo>
                    <a:pt x="383" y="1180"/>
                  </a:lnTo>
                  <a:lnTo>
                    <a:pt x="383" y="1150"/>
                  </a:lnTo>
                  <a:cubicBezTo>
                    <a:pt x="409" y="1066"/>
                    <a:pt x="413" y="1010"/>
                    <a:pt x="414" y="953"/>
                  </a:cubicBezTo>
                  <a:close/>
                  <a:moveTo>
                    <a:pt x="322" y="0"/>
                  </a:moveTo>
                  <a:lnTo>
                    <a:pt x="253" y="1341"/>
                  </a:lnTo>
                  <a:cubicBezTo>
                    <a:pt x="222" y="958"/>
                    <a:pt x="161" y="575"/>
                    <a:pt x="161" y="192"/>
                  </a:cubicBezTo>
                  <a:lnTo>
                    <a:pt x="161" y="154"/>
                  </a:lnTo>
                  <a:lnTo>
                    <a:pt x="92" y="154"/>
                  </a:lnTo>
                  <a:lnTo>
                    <a:pt x="92" y="192"/>
                  </a:lnTo>
                  <a:cubicBezTo>
                    <a:pt x="92" y="345"/>
                    <a:pt x="92" y="506"/>
                    <a:pt x="62" y="667"/>
                  </a:cubicBezTo>
                  <a:lnTo>
                    <a:pt x="62" y="797"/>
                  </a:lnTo>
                  <a:cubicBezTo>
                    <a:pt x="31" y="1180"/>
                    <a:pt x="0" y="1563"/>
                    <a:pt x="31" y="1946"/>
                  </a:cubicBezTo>
                  <a:lnTo>
                    <a:pt x="92" y="1946"/>
                  </a:lnTo>
                  <a:cubicBezTo>
                    <a:pt x="62" y="1563"/>
                    <a:pt x="92" y="1180"/>
                    <a:pt x="131" y="797"/>
                  </a:cubicBezTo>
                  <a:lnTo>
                    <a:pt x="131" y="698"/>
                  </a:lnTo>
                  <a:cubicBezTo>
                    <a:pt x="161" y="1050"/>
                    <a:pt x="192" y="1372"/>
                    <a:pt x="253" y="1724"/>
                  </a:cubicBezTo>
                  <a:cubicBezTo>
                    <a:pt x="253" y="1785"/>
                    <a:pt x="253" y="1847"/>
                    <a:pt x="284" y="1916"/>
                  </a:cubicBezTo>
                  <a:lnTo>
                    <a:pt x="353" y="2107"/>
                  </a:lnTo>
                  <a:lnTo>
                    <a:pt x="353" y="1916"/>
                  </a:lnTo>
                  <a:lnTo>
                    <a:pt x="414" y="1916"/>
                  </a:lnTo>
                  <a:cubicBezTo>
                    <a:pt x="514" y="1563"/>
                    <a:pt x="544" y="1180"/>
                    <a:pt x="544" y="797"/>
                  </a:cubicBezTo>
                  <a:cubicBezTo>
                    <a:pt x="575" y="889"/>
                    <a:pt x="575" y="1019"/>
                    <a:pt x="575" y="1111"/>
                  </a:cubicBezTo>
                  <a:cubicBezTo>
                    <a:pt x="514" y="1402"/>
                    <a:pt x="514" y="1655"/>
                    <a:pt x="514" y="1916"/>
                  </a:cubicBezTo>
                  <a:lnTo>
                    <a:pt x="575" y="1916"/>
                  </a:lnTo>
                  <a:cubicBezTo>
                    <a:pt x="606" y="1655"/>
                    <a:pt x="636" y="1402"/>
                    <a:pt x="636" y="1111"/>
                  </a:cubicBezTo>
                  <a:lnTo>
                    <a:pt x="636" y="1081"/>
                  </a:lnTo>
                  <a:cubicBezTo>
                    <a:pt x="636" y="1019"/>
                    <a:pt x="667" y="958"/>
                    <a:pt x="667" y="889"/>
                  </a:cubicBezTo>
                  <a:cubicBezTo>
                    <a:pt x="736" y="636"/>
                    <a:pt x="797" y="414"/>
                    <a:pt x="766" y="154"/>
                  </a:cubicBezTo>
                  <a:lnTo>
                    <a:pt x="766" y="154"/>
                  </a:lnTo>
                  <a:lnTo>
                    <a:pt x="705" y="192"/>
                  </a:lnTo>
                  <a:cubicBezTo>
                    <a:pt x="736" y="414"/>
                    <a:pt x="667" y="636"/>
                    <a:pt x="606" y="859"/>
                  </a:cubicBezTo>
                  <a:cubicBezTo>
                    <a:pt x="606" y="636"/>
                    <a:pt x="575" y="445"/>
                    <a:pt x="544" y="253"/>
                  </a:cubicBezTo>
                  <a:lnTo>
                    <a:pt x="514" y="253"/>
                  </a:lnTo>
                  <a:lnTo>
                    <a:pt x="514" y="92"/>
                  </a:lnTo>
                  <a:lnTo>
                    <a:pt x="445" y="92"/>
                  </a:lnTo>
                  <a:cubicBezTo>
                    <a:pt x="445" y="315"/>
                    <a:pt x="414" y="537"/>
                    <a:pt x="383" y="767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535103" y="3539574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6905425" y="4664959"/>
              <a:ext cx="111119" cy="107780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75" y="0"/>
                  </a:moveTo>
                  <a:cubicBezTo>
                    <a:pt x="514" y="123"/>
                    <a:pt x="483" y="253"/>
                    <a:pt x="453" y="383"/>
                  </a:cubicBezTo>
                  <a:cubicBezTo>
                    <a:pt x="323" y="353"/>
                    <a:pt x="162" y="314"/>
                    <a:pt x="31" y="284"/>
                  </a:cubicBezTo>
                  <a:cubicBezTo>
                    <a:pt x="1" y="284"/>
                    <a:pt x="1" y="314"/>
                    <a:pt x="31" y="314"/>
                  </a:cubicBezTo>
                  <a:cubicBezTo>
                    <a:pt x="162" y="383"/>
                    <a:pt x="292" y="414"/>
                    <a:pt x="415" y="444"/>
                  </a:cubicBezTo>
                  <a:cubicBezTo>
                    <a:pt x="384" y="575"/>
                    <a:pt x="353" y="736"/>
                    <a:pt x="323" y="828"/>
                  </a:cubicBezTo>
                  <a:cubicBezTo>
                    <a:pt x="301" y="849"/>
                    <a:pt x="325" y="871"/>
                    <a:pt x="341" y="871"/>
                  </a:cubicBezTo>
                  <a:cubicBezTo>
                    <a:pt x="348" y="871"/>
                    <a:pt x="353" y="867"/>
                    <a:pt x="353" y="858"/>
                  </a:cubicBezTo>
                  <a:cubicBezTo>
                    <a:pt x="384" y="736"/>
                    <a:pt x="453" y="605"/>
                    <a:pt x="483" y="475"/>
                  </a:cubicBezTo>
                  <a:cubicBezTo>
                    <a:pt x="606" y="506"/>
                    <a:pt x="767" y="575"/>
                    <a:pt x="897" y="575"/>
                  </a:cubicBezTo>
                  <a:lnTo>
                    <a:pt x="897" y="544"/>
                  </a:lnTo>
                  <a:cubicBezTo>
                    <a:pt x="767" y="475"/>
                    <a:pt x="644" y="444"/>
                    <a:pt x="514" y="383"/>
                  </a:cubicBezTo>
                  <a:cubicBezTo>
                    <a:pt x="545" y="253"/>
                    <a:pt x="575" y="123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521244" y="4902586"/>
              <a:ext cx="98621" cy="97757"/>
            </a:xfrm>
            <a:custGeom>
              <a:avLst/>
              <a:gdLst/>
              <a:ahLst/>
              <a:cxnLst/>
              <a:rect l="l" t="t" r="r" b="b"/>
              <a:pathLst>
                <a:path w="797" h="790" extrusionOk="0">
                  <a:moveTo>
                    <a:pt x="192" y="0"/>
                  </a:moveTo>
                  <a:cubicBezTo>
                    <a:pt x="192" y="0"/>
                    <a:pt x="161" y="0"/>
                    <a:pt x="161" y="31"/>
                  </a:cubicBezTo>
                  <a:cubicBezTo>
                    <a:pt x="222" y="161"/>
                    <a:pt x="284" y="253"/>
                    <a:pt x="353" y="383"/>
                  </a:cubicBezTo>
                  <a:cubicBezTo>
                    <a:pt x="253" y="444"/>
                    <a:pt x="130" y="544"/>
                    <a:pt x="31" y="605"/>
                  </a:cubicBezTo>
                  <a:cubicBezTo>
                    <a:pt x="0" y="605"/>
                    <a:pt x="0" y="636"/>
                    <a:pt x="31" y="636"/>
                  </a:cubicBezTo>
                  <a:cubicBezTo>
                    <a:pt x="161" y="575"/>
                    <a:pt x="284" y="506"/>
                    <a:pt x="383" y="444"/>
                  </a:cubicBezTo>
                  <a:cubicBezTo>
                    <a:pt x="475" y="544"/>
                    <a:pt x="544" y="667"/>
                    <a:pt x="605" y="766"/>
                  </a:cubicBezTo>
                  <a:cubicBezTo>
                    <a:pt x="621" y="781"/>
                    <a:pt x="636" y="789"/>
                    <a:pt x="644" y="789"/>
                  </a:cubicBezTo>
                  <a:cubicBezTo>
                    <a:pt x="651" y="789"/>
                    <a:pt x="651" y="781"/>
                    <a:pt x="636" y="766"/>
                  </a:cubicBezTo>
                  <a:cubicBezTo>
                    <a:pt x="575" y="636"/>
                    <a:pt x="514" y="506"/>
                    <a:pt x="445" y="383"/>
                  </a:cubicBezTo>
                  <a:cubicBezTo>
                    <a:pt x="575" y="314"/>
                    <a:pt x="705" y="253"/>
                    <a:pt x="797" y="192"/>
                  </a:cubicBezTo>
                  <a:cubicBezTo>
                    <a:pt x="797" y="170"/>
                    <a:pt x="797" y="145"/>
                    <a:pt x="786" y="145"/>
                  </a:cubicBezTo>
                  <a:cubicBezTo>
                    <a:pt x="782" y="145"/>
                    <a:pt x="776" y="149"/>
                    <a:pt x="766" y="161"/>
                  </a:cubicBezTo>
                  <a:cubicBezTo>
                    <a:pt x="667" y="192"/>
                    <a:pt x="544" y="283"/>
                    <a:pt x="414" y="352"/>
                  </a:cubicBezTo>
                  <a:cubicBezTo>
                    <a:pt x="353" y="222"/>
                    <a:pt x="284" y="92"/>
                    <a:pt x="1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829359" y="3052280"/>
              <a:ext cx="98621" cy="95653"/>
            </a:xfrm>
            <a:custGeom>
              <a:avLst/>
              <a:gdLst/>
              <a:ahLst/>
              <a:cxnLst/>
              <a:rect l="l" t="t" r="r" b="b"/>
              <a:pathLst>
                <a:path w="797" h="773" extrusionOk="0">
                  <a:moveTo>
                    <a:pt x="657" y="1"/>
                  </a:moveTo>
                  <a:cubicBezTo>
                    <a:pt x="653" y="1"/>
                    <a:pt x="646" y="4"/>
                    <a:pt x="636" y="14"/>
                  </a:cubicBezTo>
                  <a:cubicBezTo>
                    <a:pt x="544" y="106"/>
                    <a:pt x="475" y="236"/>
                    <a:pt x="414" y="328"/>
                  </a:cubicBezTo>
                  <a:cubicBezTo>
                    <a:pt x="284" y="267"/>
                    <a:pt x="161" y="206"/>
                    <a:pt x="61" y="106"/>
                  </a:cubicBezTo>
                  <a:cubicBezTo>
                    <a:pt x="31" y="106"/>
                    <a:pt x="0" y="137"/>
                    <a:pt x="31" y="175"/>
                  </a:cubicBezTo>
                  <a:cubicBezTo>
                    <a:pt x="161" y="236"/>
                    <a:pt x="253" y="298"/>
                    <a:pt x="383" y="397"/>
                  </a:cubicBezTo>
                  <a:cubicBezTo>
                    <a:pt x="284" y="520"/>
                    <a:pt x="222" y="619"/>
                    <a:pt x="161" y="750"/>
                  </a:cubicBezTo>
                  <a:cubicBezTo>
                    <a:pt x="146" y="765"/>
                    <a:pt x="153" y="773"/>
                    <a:pt x="165" y="773"/>
                  </a:cubicBezTo>
                  <a:cubicBezTo>
                    <a:pt x="176" y="773"/>
                    <a:pt x="192" y="765"/>
                    <a:pt x="192" y="750"/>
                  </a:cubicBezTo>
                  <a:cubicBezTo>
                    <a:pt x="284" y="650"/>
                    <a:pt x="352" y="558"/>
                    <a:pt x="444" y="428"/>
                  </a:cubicBezTo>
                  <a:cubicBezTo>
                    <a:pt x="544" y="520"/>
                    <a:pt x="667" y="589"/>
                    <a:pt x="797" y="650"/>
                  </a:cubicBezTo>
                  <a:lnTo>
                    <a:pt x="797" y="619"/>
                  </a:lnTo>
                  <a:cubicBezTo>
                    <a:pt x="705" y="520"/>
                    <a:pt x="575" y="459"/>
                    <a:pt x="475" y="397"/>
                  </a:cubicBezTo>
                  <a:cubicBezTo>
                    <a:pt x="544" y="267"/>
                    <a:pt x="605" y="137"/>
                    <a:pt x="667" y="14"/>
                  </a:cubicBezTo>
                  <a:cubicBezTo>
                    <a:pt x="667" y="14"/>
                    <a:pt x="667" y="1"/>
                    <a:pt x="65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2077480" y="4366487"/>
              <a:ext cx="121760" cy="103572"/>
            </a:xfrm>
            <a:custGeom>
              <a:avLst/>
              <a:gdLst/>
              <a:ahLst/>
              <a:cxnLst/>
              <a:rect l="l" t="t" r="r" b="b"/>
              <a:pathLst>
                <a:path w="984" h="837" extrusionOk="0">
                  <a:moveTo>
                    <a:pt x="492" y="51"/>
                  </a:moveTo>
                  <a:cubicBezTo>
                    <a:pt x="646" y="51"/>
                    <a:pt x="770" y="187"/>
                    <a:pt x="823" y="317"/>
                  </a:cubicBezTo>
                  <a:cubicBezTo>
                    <a:pt x="853" y="509"/>
                    <a:pt x="792" y="701"/>
                    <a:pt x="600" y="739"/>
                  </a:cubicBezTo>
                  <a:cubicBezTo>
                    <a:pt x="572" y="748"/>
                    <a:pt x="544" y="752"/>
                    <a:pt x="517" y="752"/>
                  </a:cubicBezTo>
                  <a:cubicBezTo>
                    <a:pt x="363" y="752"/>
                    <a:pt x="239" y="615"/>
                    <a:pt x="187" y="478"/>
                  </a:cubicBezTo>
                  <a:cubicBezTo>
                    <a:pt x="156" y="317"/>
                    <a:pt x="248" y="126"/>
                    <a:pt x="409" y="65"/>
                  </a:cubicBezTo>
                  <a:cubicBezTo>
                    <a:pt x="437" y="55"/>
                    <a:pt x="465" y="51"/>
                    <a:pt x="492" y="51"/>
                  </a:cubicBezTo>
                  <a:close/>
                  <a:moveTo>
                    <a:pt x="535" y="1"/>
                  </a:moveTo>
                  <a:cubicBezTo>
                    <a:pt x="270" y="1"/>
                    <a:pt x="1" y="203"/>
                    <a:pt x="56" y="509"/>
                  </a:cubicBezTo>
                  <a:cubicBezTo>
                    <a:pt x="117" y="738"/>
                    <a:pt x="343" y="836"/>
                    <a:pt x="547" y="836"/>
                  </a:cubicBezTo>
                  <a:cubicBezTo>
                    <a:pt x="576" y="836"/>
                    <a:pt x="604" y="834"/>
                    <a:pt x="631" y="831"/>
                  </a:cubicBezTo>
                  <a:cubicBezTo>
                    <a:pt x="853" y="769"/>
                    <a:pt x="983" y="509"/>
                    <a:pt x="953" y="287"/>
                  </a:cubicBezTo>
                  <a:cubicBezTo>
                    <a:pt x="877" y="87"/>
                    <a:pt x="707" y="1"/>
                    <a:pt x="5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78328" y="1782274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496400" y="3126634"/>
              <a:ext cx="111119" cy="107780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75" y="0"/>
                  </a:moveTo>
                  <a:cubicBezTo>
                    <a:pt x="514" y="123"/>
                    <a:pt x="483" y="253"/>
                    <a:pt x="453" y="383"/>
                  </a:cubicBezTo>
                  <a:cubicBezTo>
                    <a:pt x="323" y="353"/>
                    <a:pt x="162" y="314"/>
                    <a:pt x="31" y="284"/>
                  </a:cubicBezTo>
                  <a:cubicBezTo>
                    <a:pt x="1" y="284"/>
                    <a:pt x="1" y="314"/>
                    <a:pt x="31" y="314"/>
                  </a:cubicBezTo>
                  <a:cubicBezTo>
                    <a:pt x="162" y="383"/>
                    <a:pt x="292" y="414"/>
                    <a:pt x="415" y="444"/>
                  </a:cubicBezTo>
                  <a:cubicBezTo>
                    <a:pt x="384" y="575"/>
                    <a:pt x="353" y="736"/>
                    <a:pt x="323" y="828"/>
                  </a:cubicBezTo>
                  <a:cubicBezTo>
                    <a:pt x="301" y="849"/>
                    <a:pt x="325" y="871"/>
                    <a:pt x="341" y="871"/>
                  </a:cubicBezTo>
                  <a:cubicBezTo>
                    <a:pt x="348" y="871"/>
                    <a:pt x="353" y="867"/>
                    <a:pt x="353" y="858"/>
                  </a:cubicBezTo>
                  <a:cubicBezTo>
                    <a:pt x="384" y="736"/>
                    <a:pt x="453" y="605"/>
                    <a:pt x="483" y="475"/>
                  </a:cubicBezTo>
                  <a:cubicBezTo>
                    <a:pt x="606" y="506"/>
                    <a:pt x="767" y="575"/>
                    <a:pt x="897" y="575"/>
                  </a:cubicBezTo>
                  <a:lnTo>
                    <a:pt x="897" y="544"/>
                  </a:lnTo>
                  <a:cubicBezTo>
                    <a:pt x="767" y="475"/>
                    <a:pt x="644" y="444"/>
                    <a:pt x="514" y="383"/>
                  </a:cubicBezTo>
                  <a:cubicBezTo>
                    <a:pt x="545" y="253"/>
                    <a:pt x="575" y="123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1199869" y="3529536"/>
              <a:ext cx="98621" cy="97757"/>
            </a:xfrm>
            <a:custGeom>
              <a:avLst/>
              <a:gdLst/>
              <a:ahLst/>
              <a:cxnLst/>
              <a:rect l="l" t="t" r="r" b="b"/>
              <a:pathLst>
                <a:path w="797" h="790" extrusionOk="0">
                  <a:moveTo>
                    <a:pt x="192" y="0"/>
                  </a:moveTo>
                  <a:cubicBezTo>
                    <a:pt x="192" y="0"/>
                    <a:pt x="161" y="0"/>
                    <a:pt x="161" y="31"/>
                  </a:cubicBezTo>
                  <a:cubicBezTo>
                    <a:pt x="222" y="161"/>
                    <a:pt x="284" y="253"/>
                    <a:pt x="353" y="383"/>
                  </a:cubicBezTo>
                  <a:cubicBezTo>
                    <a:pt x="253" y="444"/>
                    <a:pt x="130" y="544"/>
                    <a:pt x="31" y="605"/>
                  </a:cubicBezTo>
                  <a:cubicBezTo>
                    <a:pt x="0" y="605"/>
                    <a:pt x="0" y="636"/>
                    <a:pt x="31" y="636"/>
                  </a:cubicBezTo>
                  <a:cubicBezTo>
                    <a:pt x="161" y="575"/>
                    <a:pt x="284" y="506"/>
                    <a:pt x="383" y="444"/>
                  </a:cubicBezTo>
                  <a:cubicBezTo>
                    <a:pt x="475" y="544"/>
                    <a:pt x="544" y="667"/>
                    <a:pt x="605" y="766"/>
                  </a:cubicBezTo>
                  <a:cubicBezTo>
                    <a:pt x="621" y="781"/>
                    <a:pt x="636" y="789"/>
                    <a:pt x="644" y="789"/>
                  </a:cubicBezTo>
                  <a:cubicBezTo>
                    <a:pt x="651" y="789"/>
                    <a:pt x="651" y="781"/>
                    <a:pt x="636" y="766"/>
                  </a:cubicBezTo>
                  <a:cubicBezTo>
                    <a:pt x="575" y="636"/>
                    <a:pt x="514" y="506"/>
                    <a:pt x="445" y="383"/>
                  </a:cubicBezTo>
                  <a:cubicBezTo>
                    <a:pt x="575" y="314"/>
                    <a:pt x="705" y="253"/>
                    <a:pt x="797" y="192"/>
                  </a:cubicBezTo>
                  <a:cubicBezTo>
                    <a:pt x="797" y="170"/>
                    <a:pt x="797" y="145"/>
                    <a:pt x="786" y="145"/>
                  </a:cubicBezTo>
                  <a:cubicBezTo>
                    <a:pt x="782" y="145"/>
                    <a:pt x="776" y="149"/>
                    <a:pt x="766" y="161"/>
                  </a:cubicBezTo>
                  <a:cubicBezTo>
                    <a:pt x="667" y="192"/>
                    <a:pt x="544" y="283"/>
                    <a:pt x="414" y="352"/>
                  </a:cubicBezTo>
                  <a:cubicBezTo>
                    <a:pt x="353" y="222"/>
                    <a:pt x="284" y="92"/>
                    <a:pt x="1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1282498" y="4850874"/>
              <a:ext cx="114831" cy="116565"/>
            </a:xfrm>
            <a:custGeom>
              <a:avLst/>
              <a:gdLst/>
              <a:ahLst/>
              <a:cxnLst/>
              <a:rect l="l" t="t" r="r" b="b"/>
              <a:pathLst>
                <a:path w="928" h="942" extrusionOk="0">
                  <a:moveTo>
                    <a:pt x="483" y="1"/>
                  </a:moveTo>
                  <a:cubicBezTo>
                    <a:pt x="475" y="1"/>
                    <a:pt x="468" y="8"/>
                    <a:pt x="452" y="24"/>
                  </a:cubicBezTo>
                  <a:lnTo>
                    <a:pt x="452" y="407"/>
                  </a:lnTo>
                  <a:cubicBezTo>
                    <a:pt x="292" y="437"/>
                    <a:pt x="161" y="437"/>
                    <a:pt x="31" y="437"/>
                  </a:cubicBezTo>
                  <a:cubicBezTo>
                    <a:pt x="0" y="437"/>
                    <a:pt x="0" y="468"/>
                    <a:pt x="31" y="468"/>
                  </a:cubicBezTo>
                  <a:cubicBezTo>
                    <a:pt x="161" y="499"/>
                    <a:pt x="292" y="499"/>
                    <a:pt x="452" y="499"/>
                  </a:cubicBezTo>
                  <a:lnTo>
                    <a:pt x="452" y="912"/>
                  </a:lnTo>
                  <a:cubicBezTo>
                    <a:pt x="452" y="932"/>
                    <a:pt x="460" y="941"/>
                    <a:pt x="468" y="941"/>
                  </a:cubicBezTo>
                  <a:cubicBezTo>
                    <a:pt x="475" y="941"/>
                    <a:pt x="483" y="932"/>
                    <a:pt x="483" y="912"/>
                  </a:cubicBezTo>
                  <a:cubicBezTo>
                    <a:pt x="514" y="790"/>
                    <a:pt x="514" y="629"/>
                    <a:pt x="514" y="499"/>
                  </a:cubicBezTo>
                  <a:cubicBezTo>
                    <a:pt x="644" y="499"/>
                    <a:pt x="797" y="499"/>
                    <a:pt x="927" y="468"/>
                  </a:cubicBezTo>
                  <a:lnTo>
                    <a:pt x="927" y="437"/>
                  </a:lnTo>
                  <a:cubicBezTo>
                    <a:pt x="797" y="437"/>
                    <a:pt x="644" y="407"/>
                    <a:pt x="514" y="407"/>
                  </a:cubicBezTo>
                  <a:lnTo>
                    <a:pt x="514" y="24"/>
                  </a:lnTo>
                  <a:cubicBezTo>
                    <a:pt x="498" y="8"/>
                    <a:pt x="491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1630484" y="849005"/>
              <a:ext cx="98621" cy="95653"/>
            </a:xfrm>
            <a:custGeom>
              <a:avLst/>
              <a:gdLst/>
              <a:ahLst/>
              <a:cxnLst/>
              <a:rect l="l" t="t" r="r" b="b"/>
              <a:pathLst>
                <a:path w="797" h="773" extrusionOk="0">
                  <a:moveTo>
                    <a:pt x="657" y="1"/>
                  </a:moveTo>
                  <a:cubicBezTo>
                    <a:pt x="653" y="1"/>
                    <a:pt x="646" y="4"/>
                    <a:pt x="636" y="14"/>
                  </a:cubicBezTo>
                  <a:cubicBezTo>
                    <a:pt x="544" y="106"/>
                    <a:pt x="475" y="236"/>
                    <a:pt x="414" y="328"/>
                  </a:cubicBezTo>
                  <a:cubicBezTo>
                    <a:pt x="284" y="267"/>
                    <a:pt x="161" y="206"/>
                    <a:pt x="61" y="106"/>
                  </a:cubicBezTo>
                  <a:cubicBezTo>
                    <a:pt x="31" y="106"/>
                    <a:pt x="0" y="137"/>
                    <a:pt x="31" y="175"/>
                  </a:cubicBezTo>
                  <a:cubicBezTo>
                    <a:pt x="161" y="236"/>
                    <a:pt x="253" y="298"/>
                    <a:pt x="383" y="397"/>
                  </a:cubicBezTo>
                  <a:cubicBezTo>
                    <a:pt x="284" y="520"/>
                    <a:pt x="222" y="619"/>
                    <a:pt x="161" y="750"/>
                  </a:cubicBezTo>
                  <a:cubicBezTo>
                    <a:pt x="146" y="765"/>
                    <a:pt x="153" y="773"/>
                    <a:pt x="165" y="773"/>
                  </a:cubicBezTo>
                  <a:cubicBezTo>
                    <a:pt x="176" y="773"/>
                    <a:pt x="192" y="765"/>
                    <a:pt x="192" y="750"/>
                  </a:cubicBezTo>
                  <a:cubicBezTo>
                    <a:pt x="284" y="650"/>
                    <a:pt x="352" y="558"/>
                    <a:pt x="444" y="428"/>
                  </a:cubicBezTo>
                  <a:cubicBezTo>
                    <a:pt x="544" y="520"/>
                    <a:pt x="667" y="589"/>
                    <a:pt x="797" y="650"/>
                  </a:cubicBezTo>
                  <a:lnTo>
                    <a:pt x="797" y="619"/>
                  </a:lnTo>
                  <a:cubicBezTo>
                    <a:pt x="705" y="520"/>
                    <a:pt x="575" y="459"/>
                    <a:pt x="475" y="397"/>
                  </a:cubicBezTo>
                  <a:cubicBezTo>
                    <a:pt x="544" y="267"/>
                    <a:pt x="605" y="137"/>
                    <a:pt x="667" y="14"/>
                  </a:cubicBezTo>
                  <a:cubicBezTo>
                    <a:pt x="667" y="14"/>
                    <a:pt x="667" y="1"/>
                    <a:pt x="65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 rot="-6609804">
              <a:off x="8311477" y="4165218"/>
              <a:ext cx="225018" cy="876301"/>
            </a:xfrm>
            <a:custGeom>
              <a:avLst/>
              <a:gdLst/>
              <a:ahLst/>
              <a:cxnLst/>
              <a:rect l="l" t="t" r="r" b="b"/>
              <a:pathLst>
                <a:path w="4023" h="15667" extrusionOk="0">
                  <a:moveTo>
                    <a:pt x="2061" y="0"/>
                  </a:moveTo>
                  <a:cubicBezTo>
                    <a:pt x="2046" y="0"/>
                    <a:pt x="2030" y="8"/>
                    <a:pt x="2015" y="23"/>
                  </a:cubicBezTo>
                  <a:lnTo>
                    <a:pt x="1693" y="245"/>
                  </a:lnTo>
                  <a:cubicBezTo>
                    <a:pt x="1662" y="245"/>
                    <a:pt x="1662" y="284"/>
                    <a:pt x="1662" y="314"/>
                  </a:cubicBezTo>
                  <a:cubicBezTo>
                    <a:pt x="1594" y="598"/>
                    <a:pt x="1662" y="919"/>
                    <a:pt x="1754" y="1241"/>
                  </a:cubicBezTo>
                  <a:cubicBezTo>
                    <a:pt x="1823" y="1494"/>
                    <a:pt x="1854" y="1747"/>
                    <a:pt x="1854" y="2007"/>
                  </a:cubicBezTo>
                  <a:cubicBezTo>
                    <a:pt x="1823" y="2099"/>
                    <a:pt x="1823" y="2199"/>
                    <a:pt x="1785" y="2291"/>
                  </a:cubicBezTo>
                  <a:cubicBezTo>
                    <a:pt x="1785" y="2352"/>
                    <a:pt x="1754" y="2421"/>
                    <a:pt x="1754" y="2513"/>
                  </a:cubicBezTo>
                  <a:cubicBezTo>
                    <a:pt x="1724" y="2735"/>
                    <a:pt x="1754" y="2965"/>
                    <a:pt x="1754" y="3187"/>
                  </a:cubicBezTo>
                  <a:cubicBezTo>
                    <a:pt x="1946" y="5355"/>
                    <a:pt x="2046" y="7561"/>
                    <a:pt x="2076" y="9760"/>
                  </a:cubicBezTo>
                  <a:lnTo>
                    <a:pt x="2076" y="9860"/>
                  </a:lnTo>
                  <a:cubicBezTo>
                    <a:pt x="2107" y="10335"/>
                    <a:pt x="2107" y="10817"/>
                    <a:pt x="2137" y="11292"/>
                  </a:cubicBezTo>
                  <a:cubicBezTo>
                    <a:pt x="2206" y="11737"/>
                    <a:pt x="2268" y="12219"/>
                    <a:pt x="2360" y="12664"/>
                  </a:cubicBezTo>
                  <a:cubicBezTo>
                    <a:pt x="2459" y="13177"/>
                    <a:pt x="2551" y="13721"/>
                    <a:pt x="2589" y="14226"/>
                  </a:cubicBezTo>
                  <a:cubicBezTo>
                    <a:pt x="2589" y="14548"/>
                    <a:pt x="2589" y="15031"/>
                    <a:pt x="2398" y="15314"/>
                  </a:cubicBezTo>
                  <a:cubicBezTo>
                    <a:pt x="2360" y="15414"/>
                    <a:pt x="2268" y="15445"/>
                    <a:pt x="2206" y="15475"/>
                  </a:cubicBezTo>
                  <a:cubicBezTo>
                    <a:pt x="2168" y="15475"/>
                    <a:pt x="2168" y="15445"/>
                    <a:pt x="2137" y="15445"/>
                  </a:cubicBezTo>
                  <a:cubicBezTo>
                    <a:pt x="2107" y="15414"/>
                    <a:pt x="2107" y="15376"/>
                    <a:pt x="2076" y="15345"/>
                  </a:cubicBezTo>
                  <a:cubicBezTo>
                    <a:pt x="1854" y="14901"/>
                    <a:pt x="1724" y="14418"/>
                    <a:pt x="1662" y="13912"/>
                  </a:cubicBezTo>
                  <a:lnTo>
                    <a:pt x="1662" y="12985"/>
                  </a:lnTo>
                  <a:lnTo>
                    <a:pt x="1662" y="12694"/>
                  </a:lnTo>
                  <a:cubicBezTo>
                    <a:pt x="1662" y="12120"/>
                    <a:pt x="1632" y="11545"/>
                    <a:pt x="1594" y="10971"/>
                  </a:cubicBezTo>
                  <a:lnTo>
                    <a:pt x="1057" y="1203"/>
                  </a:lnTo>
                  <a:cubicBezTo>
                    <a:pt x="1019" y="981"/>
                    <a:pt x="1019" y="728"/>
                    <a:pt x="927" y="536"/>
                  </a:cubicBezTo>
                  <a:cubicBezTo>
                    <a:pt x="822" y="333"/>
                    <a:pt x="637" y="188"/>
                    <a:pt x="453" y="188"/>
                  </a:cubicBezTo>
                  <a:cubicBezTo>
                    <a:pt x="409" y="188"/>
                    <a:pt x="365" y="197"/>
                    <a:pt x="322" y="215"/>
                  </a:cubicBezTo>
                  <a:cubicBezTo>
                    <a:pt x="130" y="314"/>
                    <a:pt x="31" y="567"/>
                    <a:pt x="0" y="1011"/>
                  </a:cubicBezTo>
                  <a:cubicBezTo>
                    <a:pt x="0" y="2260"/>
                    <a:pt x="161" y="3501"/>
                    <a:pt x="322" y="4750"/>
                  </a:cubicBezTo>
                  <a:cubicBezTo>
                    <a:pt x="444" y="5868"/>
                    <a:pt x="605" y="7048"/>
                    <a:pt x="605" y="8197"/>
                  </a:cubicBezTo>
                  <a:lnTo>
                    <a:pt x="605" y="9699"/>
                  </a:lnTo>
                  <a:cubicBezTo>
                    <a:pt x="575" y="10434"/>
                    <a:pt x="575" y="11162"/>
                    <a:pt x="605" y="11928"/>
                  </a:cubicBezTo>
                  <a:cubicBezTo>
                    <a:pt x="605" y="11997"/>
                    <a:pt x="636" y="12028"/>
                    <a:pt x="705" y="12028"/>
                  </a:cubicBezTo>
                  <a:cubicBezTo>
                    <a:pt x="766" y="12028"/>
                    <a:pt x="797" y="11997"/>
                    <a:pt x="797" y="11928"/>
                  </a:cubicBezTo>
                  <a:cubicBezTo>
                    <a:pt x="766" y="11162"/>
                    <a:pt x="766" y="10434"/>
                    <a:pt x="797" y="9699"/>
                  </a:cubicBezTo>
                  <a:lnTo>
                    <a:pt x="797" y="8197"/>
                  </a:lnTo>
                  <a:cubicBezTo>
                    <a:pt x="797" y="7018"/>
                    <a:pt x="636" y="5838"/>
                    <a:pt x="513" y="4719"/>
                  </a:cubicBezTo>
                  <a:cubicBezTo>
                    <a:pt x="352" y="3501"/>
                    <a:pt x="192" y="2260"/>
                    <a:pt x="192" y="1011"/>
                  </a:cubicBezTo>
                  <a:cubicBezTo>
                    <a:pt x="192" y="667"/>
                    <a:pt x="291" y="437"/>
                    <a:pt x="414" y="375"/>
                  </a:cubicBezTo>
                  <a:cubicBezTo>
                    <a:pt x="424" y="372"/>
                    <a:pt x="434" y="371"/>
                    <a:pt x="445" y="371"/>
                  </a:cubicBezTo>
                  <a:cubicBezTo>
                    <a:pt x="545" y="371"/>
                    <a:pt x="680" y="487"/>
                    <a:pt x="735" y="598"/>
                  </a:cubicBezTo>
                  <a:cubicBezTo>
                    <a:pt x="827" y="789"/>
                    <a:pt x="827" y="1011"/>
                    <a:pt x="866" y="1241"/>
                  </a:cubicBezTo>
                  <a:lnTo>
                    <a:pt x="1402" y="10971"/>
                  </a:lnTo>
                  <a:cubicBezTo>
                    <a:pt x="1440" y="11545"/>
                    <a:pt x="1471" y="12120"/>
                    <a:pt x="1471" y="12694"/>
                  </a:cubicBezTo>
                  <a:lnTo>
                    <a:pt x="1471" y="12985"/>
                  </a:lnTo>
                  <a:lnTo>
                    <a:pt x="1471" y="13912"/>
                  </a:lnTo>
                  <a:cubicBezTo>
                    <a:pt x="1532" y="14456"/>
                    <a:pt x="1693" y="14962"/>
                    <a:pt x="1915" y="15445"/>
                  </a:cubicBezTo>
                  <a:cubicBezTo>
                    <a:pt x="1915" y="15475"/>
                    <a:pt x="1946" y="15536"/>
                    <a:pt x="2015" y="15567"/>
                  </a:cubicBezTo>
                  <a:cubicBezTo>
                    <a:pt x="2046" y="15636"/>
                    <a:pt x="2107" y="15667"/>
                    <a:pt x="2206" y="15667"/>
                  </a:cubicBezTo>
                  <a:lnTo>
                    <a:pt x="2237" y="15667"/>
                  </a:lnTo>
                  <a:cubicBezTo>
                    <a:pt x="2360" y="15636"/>
                    <a:pt x="2490" y="15567"/>
                    <a:pt x="2551" y="15445"/>
                  </a:cubicBezTo>
                  <a:cubicBezTo>
                    <a:pt x="2781" y="15062"/>
                    <a:pt x="2781" y="14579"/>
                    <a:pt x="2781" y="14226"/>
                  </a:cubicBezTo>
                  <a:cubicBezTo>
                    <a:pt x="2712" y="13690"/>
                    <a:pt x="2651" y="13146"/>
                    <a:pt x="2551" y="12633"/>
                  </a:cubicBezTo>
                  <a:cubicBezTo>
                    <a:pt x="2459" y="12189"/>
                    <a:pt x="2398" y="11737"/>
                    <a:pt x="2329" y="11262"/>
                  </a:cubicBezTo>
                  <a:cubicBezTo>
                    <a:pt x="2298" y="10817"/>
                    <a:pt x="2298" y="10335"/>
                    <a:pt x="2268" y="9860"/>
                  </a:cubicBezTo>
                  <a:lnTo>
                    <a:pt x="2268" y="9760"/>
                  </a:lnTo>
                  <a:cubicBezTo>
                    <a:pt x="2237" y="7561"/>
                    <a:pt x="2137" y="5355"/>
                    <a:pt x="1946" y="3187"/>
                  </a:cubicBezTo>
                  <a:cubicBezTo>
                    <a:pt x="1946" y="2965"/>
                    <a:pt x="1915" y="2735"/>
                    <a:pt x="1946" y="2544"/>
                  </a:cubicBezTo>
                  <a:cubicBezTo>
                    <a:pt x="1946" y="2452"/>
                    <a:pt x="1977" y="2390"/>
                    <a:pt x="1977" y="2321"/>
                  </a:cubicBezTo>
                  <a:cubicBezTo>
                    <a:pt x="2015" y="2229"/>
                    <a:pt x="2015" y="2130"/>
                    <a:pt x="2046" y="2038"/>
                  </a:cubicBezTo>
                  <a:cubicBezTo>
                    <a:pt x="2046" y="1747"/>
                    <a:pt x="1977" y="1463"/>
                    <a:pt x="1915" y="1203"/>
                  </a:cubicBezTo>
                  <a:cubicBezTo>
                    <a:pt x="1854" y="919"/>
                    <a:pt x="1785" y="628"/>
                    <a:pt x="1854" y="375"/>
                  </a:cubicBezTo>
                  <a:lnTo>
                    <a:pt x="2015" y="245"/>
                  </a:lnTo>
                  <a:lnTo>
                    <a:pt x="2237" y="1685"/>
                  </a:lnTo>
                  <a:cubicBezTo>
                    <a:pt x="2360" y="2352"/>
                    <a:pt x="2490" y="3057"/>
                    <a:pt x="2520" y="3762"/>
                  </a:cubicBezTo>
                  <a:lnTo>
                    <a:pt x="2520" y="4497"/>
                  </a:lnTo>
                  <a:cubicBezTo>
                    <a:pt x="2520" y="4719"/>
                    <a:pt x="2490" y="4911"/>
                    <a:pt x="2520" y="5102"/>
                  </a:cubicBezTo>
                  <a:cubicBezTo>
                    <a:pt x="2520" y="5707"/>
                    <a:pt x="2589" y="6313"/>
                    <a:pt x="2651" y="6918"/>
                  </a:cubicBezTo>
                  <a:lnTo>
                    <a:pt x="2651" y="7109"/>
                  </a:lnTo>
                  <a:cubicBezTo>
                    <a:pt x="2934" y="9668"/>
                    <a:pt x="3126" y="12733"/>
                    <a:pt x="3195" y="15445"/>
                  </a:cubicBezTo>
                  <a:cubicBezTo>
                    <a:pt x="3195" y="15475"/>
                    <a:pt x="3195" y="15475"/>
                    <a:pt x="3225" y="15506"/>
                  </a:cubicBezTo>
                  <a:cubicBezTo>
                    <a:pt x="3269" y="15528"/>
                    <a:pt x="3316" y="15549"/>
                    <a:pt x="3361" y="15549"/>
                  </a:cubicBezTo>
                  <a:cubicBezTo>
                    <a:pt x="3380" y="15549"/>
                    <a:pt x="3399" y="15545"/>
                    <a:pt x="3417" y="15536"/>
                  </a:cubicBezTo>
                  <a:cubicBezTo>
                    <a:pt x="3639" y="15475"/>
                    <a:pt x="3830" y="15062"/>
                    <a:pt x="3930" y="14801"/>
                  </a:cubicBezTo>
                  <a:cubicBezTo>
                    <a:pt x="4022" y="14518"/>
                    <a:pt x="3991" y="14165"/>
                    <a:pt x="3991" y="13912"/>
                  </a:cubicBezTo>
                  <a:lnTo>
                    <a:pt x="3800" y="11836"/>
                  </a:lnTo>
                  <a:cubicBezTo>
                    <a:pt x="3739" y="11354"/>
                    <a:pt x="3700" y="10848"/>
                    <a:pt x="3700" y="10365"/>
                  </a:cubicBezTo>
                  <a:cubicBezTo>
                    <a:pt x="3670" y="10113"/>
                    <a:pt x="3670" y="9890"/>
                    <a:pt x="3670" y="9668"/>
                  </a:cubicBezTo>
                  <a:cubicBezTo>
                    <a:pt x="3700" y="9285"/>
                    <a:pt x="3700" y="8902"/>
                    <a:pt x="3670" y="8550"/>
                  </a:cubicBezTo>
                  <a:cubicBezTo>
                    <a:pt x="3639" y="8228"/>
                    <a:pt x="3608" y="7944"/>
                    <a:pt x="3547" y="7653"/>
                  </a:cubicBezTo>
                  <a:cubicBezTo>
                    <a:pt x="3547" y="7492"/>
                    <a:pt x="3509" y="7332"/>
                    <a:pt x="3509" y="7178"/>
                  </a:cubicBezTo>
                  <a:cubicBezTo>
                    <a:pt x="3417" y="6474"/>
                    <a:pt x="3386" y="5738"/>
                    <a:pt x="3356" y="5003"/>
                  </a:cubicBezTo>
                  <a:cubicBezTo>
                    <a:pt x="3317" y="4076"/>
                    <a:pt x="3287" y="3156"/>
                    <a:pt x="3126" y="2229"/>
                  </a:cubicBezTo>
                  <a:cubicBezTo>
                    <a:pt x="3095" y="2099"/>
                    <a:pt x="3095" y="1969"/>
                    <a:pt x="3064" y="1846"/>
                  </a:cubicBezTo>
                  <a:cubicBezTo>
                    <a:pt x="2972" y="1302"/>
                    <a:pt x="2842" y="728"/>
                    <a:pt x="2934" y="215"/>
                  </a:cubicBezTo>
                  <a:cubicBezTo>
                    <a:pt x="2934" y="153"/>
                    <a:pt x="2904" y="123"/>
                    <a:pt x="2873" y="92"/>
                  </a:cubicBezTo>
                  <a:cubicBezTo>
                    <a:pt x="2812" y="92"/>
                    <a:pt x="2781" y="123"/>
                    <a:pt x="2743" y="184"/>
                  </a:cubicBezTo>
                  <a:cubicBezTo>
                    <a:pt x="2651" y="728"/>
                    <a:pt x="2781" y="1333"/>
                    <a:pt x="2873" y="1877"/>
                  </a:cubicBezTo>
                  <a:cubicBezTo>
                    <a:pt x="2904" y="2007"/>
                    <a:pt x="2904" y="2130"/>
                    <a:pt x="2934" y="2260"/>
                  </a:cubicBezTo>
                  <a:cubicBezTo>
                    <a:pt x="3095" y="3156"/>
                    <a:pt x="3126" y="4114"/>
                    <a:pt x="3164" y="5033"/>
                  </a:cubicBezTo>
                  <a:cubicBezTo>
                    <a:pt x="3195" y="5738"/>
                    <a:pt x="3225" y="6474"/>
                    <a:pt x="3317" y="7209"/>
                  </a:cubicBezTo>
                  <a:cubicBezTo>
                    <a:pt x="3317" y="7370"/>
                    <a:pt x="3356" y="7523"/>
                    <a:pt x="3386" y="7684"/>
                  </a:cubicBezTo>
                  <a:cubicBezTo>
                    <a:pt x="3417" y="7975"/>
                    <a:pt x="3447" y="8259"/>
                    <a:pt x="3478" y="8550"/>
                  </a:cubicBezTo>
                  <a:cubicBezTo>
                    <a:pt x="3509" y="8933"/>
                    <a:pt x="3509" y="9316"/>
                    <a:pt x="3478" y="9668"/>
                  </a:cubicBezTo>
                  <a:cubicBezTo>
                    <a:pt x="3478" y="9890"/>
                    <a:pt x="3478" y="10113"/>
                    <a:pt x="3509" y="10365"/>
                  </a:cubicBezTo>
                  <a:cubicBezTo>
                    <a:pt x="3509" y="10848"/>
                    <a:pt x="3547" y="11354"/>
                    <a:pt x="3608" y="11836"/>
                  </a:cubicBezTo>
                  <a:lnTo>
                    <a:pt x="3800" y="13912"/>
                  </a:lnTo>
                  <a:cubicBezTo>
                    <a:pt x="3800" y="14165"/>
                    <a:pt x="3830" y="14487"/>
                    <a:pt x="3739" y="14740"/>
                  </a:cubicBezTo>
                  <a:cubicBezTo>
                    <a:pt x="3608" y="15062"/>
                    <a:pt x="3478" y="15314"/>
                    <a:pt x="3386" y="15345"/>
                  </a:cubicBezTo>
                  <a:cubicBezTo>
                    <a:pt x="3317" y="12664"/>
                    <a:pt x="3126" y="9630"/>
                    <a:pt x="2842" y="7079"/>
                  </a:cubicBezTo>
                  <a:lnTo>
                    <a:pt x="2842" y="6887"/>
                  </a:lnTo>
                  <a:cubicBezTo>
                    <a:pt x="2781" y="6313"/>
                    <a:pt x="2712" y="5707"/>
                    <a:pt x="2712" y="5102"/>
                  </a:cubicBezTo>
                  <a:cubicBezTo>
                    <a:pt x="2681" y="4911"/>
                    <a:pt x="2712" y="4719"/>
                    <a:pt x="2712" y="4528"/>
                  </a:cubicBezTo>
                  <a:lnTo>
                    <a:pt x="2712" y="3762"/>
                  </a:lnTo>
                  <a:cubicBezTo>
                    <a:pt x="2681" y="3026"/>
                    <a:pt x="2551" y="2321"/>
                    <a:pt x="2429" y="1655"/>
                  </a:cubicBezTo>
                  <a:lnTo>
                    <a:pt x="2168" y="92"/>
                  </a:lnTo>
                  <a:cubicBezTo>
                    <a:pt x="2168" y="54"/>
                    <a:pt x="2137" y="23"/>
                    <a:pt x="2107" y="23"/>
                  </a:cubicBezTo>
                  <a:cubicBezTo>
                    <a:pt x="2091" y="8"/>
                    <a:pt x="2076" y="0"/>
                    <a:pt x="2061" y="0"/>
                  </a:cubicBezTo>
                  <a:close/>
                </a:path>
              </a:pathLst>
            </a:custGeom>
            <a:solidFill>
              <a:srgbClr val="1F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 rot="-6609804">
              <a:off x="8220927" y="3982581"/>
              <a:ext cx="225018" cy="876301"/>
            </a:xfrm>
            <a:custGeom>
              <a:avLst/>
              <a:gdLst/>
              <a:ahLst/>
              <a:cxnLst/>
              <a:rect l="l" t="t" r="r" b="b"/>
              <a:pathLst>
                <a:path w="4023" h="15667" extrusionOk="0">
                  <a:moveTo>
                    <a:pt x="2061" y="0"/>
                  </a:moveTo>
                  <a:cubicBezTo>
                    <a:pt x="2046" y="0"/>
                    <a:pt x="2030" y="8"/>
                    <a:pt x="2015" y="23"/>
                  </a:cubicBezTo>
                  <a:lnTo>
                    <a:pt x="1693" y="245"/>
                  </a:lnTo>
                  <a:cubicBezTo>
                    <a:pt x="1662" y="245"/>
                    <a:pt x="1662" y="284"/>
                    <a:pt x="1662" y="314"/>
                  </a:cubicBezTo>
                  <a:cubicBezTo>
                    <a:pt x="1594" y="598"/>
                    <a:pt x="1662" y="919"/>
                    <a:pt x="1754" y="1241"/>
                  </a:cubicBezTo>
                  <a:cubicBezTo>
                    <a:pt x="1823" y="1494"/>
                    <a:pt x="1854" y="1747"/>
                    <a:pt x="1854" y="2007"/>
                  </a:cubicBezTo>
                  <a:cubicBezTo>
                    <a:pt x="1823" y="2099"/>
                    <a:pt x="1823" y="2199"/>
                    <a:pt x="1785" y="2291"/>
                  </a:cubicBezTo>
                  <a:cubicBezTo>
                    <a:pt x="1785" y="2352"/>
                    <a:pt x="1754" y="2421"/>
                    <a:pt x="1754" y="2513"/>
                  </a:cubicBezTo>
                  <a:cubicBezTo>
                    <a:pt x="1724" y="2735"/>
                    <a:pt x="1754" y="2965"/>
                    <a:pt x="1754" y="3187"/>
                  </a:cubicBezTo>
                  <a:cubicBezTo>
                    <a:pt x="1946" y="5355"/>
                    <a:pt x="2046" y="7561"/>
                    <a:pt x="2076" y="9760"/>
                  </a:cubicBezTo>
                  <a:lnTo>
                    <a:pt x="2076" y="9860"/>
                  </a:lnTo>
                  <a:cubicBezTo>
                    <a:pt x="2107" y="10335"/>
                    <a:pt x="2107" y="10817"/>
                    <a:pt x="2137" y="11292"/>
                  </a:cubicBezTo>
                  <a:cubicBezTo>
                    <a:pt x="2206" y="11737"/>
                    <a:pt x="2268" y="12219"/>
                    <a:pt x="2360" y="12664"/>
                  </a:cubicBezTo>
                  <a:cubicBezTo>
                    <a:pt x="2459" y="13177"/>
                    <a:pt x="2551" y="13721"/>
                    <a:pt x="2589" y="14226"/>
                  </a:cubicBezTo>
                  <a:cubicBezTo>
                    <a:pt x="2589" y="14548"/>
                    <a:pt x="2589" y="15031"/>
                    <a:pt x="2398" y="15314"/>
                  </a:cubicBezTo>
                  <a:cubicBezTo>
                    <a:pt x="2360" y="15414"/>
                    <a:pt x="2268" y="15445"/>
                    <a:pt x="2206" y="15475"/>
                  </a:cubicBezTo>
                  <a:cubicBezTo>
                    <a:pt x="2168" y="15475"/>
                    <a:pt x="2168" y="15445"/>
                    <a:pt x="2137" y="15445"/>
                  </a:cubicBezTo>
                  <a:cubicBezTo>
                    <a:pt x="2107" y="15414"/>
                    <a:pt x="2107" y="15376"/>
                    <a:pt x="2076" y="15345"/>
                  </a:cubicBezTo>
                  <a:cubicBezTo>
                    <a:pt x="1854" y="14901"/>
                    <a:pt x="1724" y="14418"/>
                    <a:pt x="1662" y="13912"/>
                  </a:cubicBezTo>
                  <a:lnTo>
                    <a:pt x="1662" y="12985"/>
                  </a:lnTo>
                  <a:lnTo>
                    <a:pt x="1662" y="12694"/>
                  </a:lnTo>
                  <a:cubicBezTo>
                    <a:pt x="1662" y="12120"/>
                    <a:pt x="1632" y="11545"/>
                    <a:pt x="1594" y="10971"/>
                  </a:cubicBezTo>
                  <a:lnTo>
                    <a:pt x="1057" y="1203"/>
                  </a:lnTo>
                  <a:cubicBezTo>
                    <a:pt x="1019" y="981"/>
                    <a:pt x="1019" y="728"/>
                    <a:pt x="927" y="536"/>
                  </a:cubicBezTo>
                  <a:cubicBezTo>
                    <a:pt x="822" y="333"/>
                    <a:pt x="637" y="188"/>
                    <a:pt x="453" y="188"/>
                  </a:cubicBezTo>
                  <a:cubicBezTo>
                    <a:pt x="409" y="188"/>
                    <a:pt x="365" y="197"/>
                    <a:pt x="322" y="215"/>
                  </a:cubicBezTo>
                  <a:cubicBezTo>
                    <a:pt x="130" y="314"/>
                    <a:pt x="31" y="567"/>
                    <a:pt x="0" y="1011"/>
                  </a:cubicBezTo>
                  <a:cubicBezTo>
                    <a:pt x="0" y="2260"/>
                    <a:pt x="161" y="3501"/>
                    <a:pt x="322" y="4750"/>
                  </a:cubicBezTo>
                  <a:cubicBezTo>
                    <a:pt x="444" y="5868"/>
                    <a:pt x="605" y="7048"/>
                    <a:pt x="605" y="8197"/>
                  </a:cubicBezTo>
                  <a:lnTo>
                    <a:pt x="605" y="9699"/>
                  </a:lnTo>
                  <a:cubicBezTo>
                    <a:pt x="575" y="10434"/>
                    <a:pt x="575" y="11162"/>
                    <a:pt x="605" y="11928"/>
                  </a:cubicBezTo>
                  <a:cubicBezTo>
                    <a:pt x="605" y="11997"/>
                    <a:pt x="636" y="12028"/>
                    <a:pt x="705" y="12028"/>
                  </a:cubicBezTo>
                  <a:cubicBezTo>
                    <a:pt x="766" y="12028"/>
                    <a:pt x="797" y="11997"/>
                    <a:pt x="797" y="11928"/>
                  </a:cubicBezTo>
                  <a:cubicBezTo>
                    <a:pt x="766" y="11162"/>
                    <a:pt x="766" y="10434"/>
                    <a:pt x="797" y="9699"/>
                  </a:cubicBezTo>
                  <a:lnTo>
                    <a:pt x="797" y="8197"/>
                  </a:lnTo>
                  <a:cubicBezTo>
                    <a:pt x="797" y="7018"/>
                    <a:pt x="636" y="5838"/>
                    <a:pt x="513" y="4719"/>
                  </a:cubicBezTo>
                  <a:cubicBezTo>
                    <a:pt x="352" y="3501"/>
                    <a:pt x="192" y="2260"/>
                    <a:pt x="192" y="1011"/>
                  </a:cubicBezTo>
                  <a:cubicBezTo>
                    <a:pt x="192" y="667"/>
                    <a:pt x="291" y="437"/>
                    <a:pt x="414" y="375"/>
                  </a:cubicBezTo>
                  <a:cubicBezTo>
                    <a:pt x="424" y="372"/>
                    <a:pt x="434" y="371"/>
                    <a:pt x="445" y="371"/>
                  </a:cubicBezTo>
                  <a:cubicBezTo>
                    <a:pt x="545" y="371"/>
                    <a:pt x="680" y="487"/>
                    <a:pt x="735" y="598"/>
                  </a:cubicBezTo>
                  <a:cubicBezTo>
                    <a:pt x="827" y="789"/>
                    <a:pt x="827" y="1011"/>
                    <a:pt x="866" y="1241"/>
                  </a:cubicBezTo>
                  <a:lnTo>
                    <a:pt x="1402" y="10971"/>
                  </a:lnTo>
                  <a:cubicBezTo>
                    <a:pt x="1440" y="11545"/>
                    <a:pt x="1471" y="12120"/>
                    <a:pt x="1471" y="12694"/>
                  </a:cubicBezTo>
                  <a:lnTo>
                    <a:pt x="1471" y="12985"/>
                  </a:lnTo>
                  <a:lnTo>
                    <a:pt x="1471" y="13912"/>
                  </a:lnTo>
                  <a:cubicBezTo>
                    <a:pt x="1532" y="14456"/>
                    <a:pt x="1693" y="14962"/>
                    <a:pt x="1915" y="15445"/>
                  </a:cubicBezTo>
                  <a:cubicBezTo>
                    <a:pt x="1915" y="15475"/>
                    <a:pt x="1946" y="15536"/>
                    <a:pt x="2015" y="15567"/>
                  </a:cubicBezTo>
                  <a:cubicBezTo>
                    <a:pt x="2046" y="15636"/>
                    <a:pt x="2107" y="15667"/>
                    <a:pt x="2206" y="15667"/>
                  </a:cubicBezTo>
                  <a:lnTo>
                    <a:pt x="2237" y="15667"/>
                  </a:lnTo>
                  <a:cubicBezTo>
                    <a:pt x="2360" y="15636"/>
                    <a:pt x="2490" y="15567"/>
                    <a:pt x="2551" y="15445"/>
                  </a:cubicBezTo>
                  <a:cubicBezTo>
                    <a:pt x="2781" y="15062"/>
                    <a:pt x="2781" y="14579"/>
                    <a:pt x="2781" y="14226"/>
                  </a:cubicBezTo>
                  <a:cubicBezTo>
                    <a:pt x="2712" y="13690"/>
                    <a:pt x="2651" y="13146"/>
                    <a:pt x="2551" y="12633"/>
                  </a:cubicBezTo>
                  <a:cubicBezTo>
                    <a:pt x="2459" y="12189"/>
                    <a:pt x="2398" y="11737"/>
                    <a:pt x="2329" y="11262"/>
                  </a:cubicBezTo>
                  <a:cubicBezTo>
                    <a:pt x="2298" y="10817"/>
                    <a:pt x="2298" y="10335"/>
                    <a:pt x="2268" y="9860"/>
                  </a:cubicBezTo>
                  <a:lnTo>
                    <a:pt x="2268" y="9760"/>
                  </a:lnTo>
                  <a:cubicBezTo>
                    <a:pt x="2237" y="7561"/>
                    <a:pt x="2137" y="5355"/>
                    <a:pt x="1946" y="3187"/>
                  </a:cubicBezTo>
                  <a:cubicBezTo>
                    <a:pt x="1946" y="2965"/>
                    <a:pt x="1915" y="2735"/>
                    <a:pt x="1946" y="2544"/>
                  </a:cubicBezTo>
                  <a:cubicBezTo>
                    <a:pt x="1946" y="2452"/>
                    <a:pt x="1977" y="2390"/>
                    <a:pt x="1977" y="2321"/>
                  </a:cubicBezTo>
                  <a:cubicBezTo>
                    <a:pt x="2015" y="2229"/>
                    <a:pt x="2015" y="2130"/>
                    <a:pt x="2046" y="2038"/>
                  </a:cubicBezTo>
                  <a:cubicBezTo>
                    <a:pt x="2046" y="1747"/>
                    <a:pt x="1977" y="1463"/>
                    <a:pt x="1915" y="1203"/>
                  </a:cubicBezTo>
                  <a:cubicBezTo>
                    <a:pt x="1854" y="919"/>
                    <a:pt x="1785" y="628"/>
                    <a:pt x="1854" y="375"/>
                  </a:cubicBezTo>
                  <a:lnTo>
                    <a:pt x="2015" y="245"/>
                  </a:lnTo>
                  <a:lnTo>
                    <a:pt x="2237" y="1685"/>
                  </a:lnTo>
                  <a:cubicBezTo>
                    <a:pt x="2360" y="2352"/>
                    <a:pt x="2490" y="3057"/>
                    <a:pt x="2520" y="3762"/>
                  </a:cubicBezTo>
                  <a:lnTo>
                    <a:pt x="2520" y="4497"/>
                  </a:lnTo>
                  <a:cubicBezTo>
                    <a:pt x="2520" y="4719"/>
                    <a:pt x="2490" y="4911"/>
                    <a:pt x="2520" y="5102"/>
                  </a:cubicBezTo>
                  <a:cubicBezTo>
                    <a:pt x="2520" y="5707"/>
                    <a:pt x="2589" y="6313"/>
                    <a:pt x="2651" y="6918"/>
                  </a:cubicBezTo>
                  <a:lnTo>
                    <a:pt x="2651" y="7109"/>
                  </a:lnTo>
                  <a:cubicBezTo>
                    <a:pt x="2934" y="9668"/>
                    <a:pt x="3126" y="12733"/>
                    <a:pt x="3195" y="15445"/>
                  </a:cubicBezTo>
                  <a:cubicBezTo>
                    <a:pt x="3195" y="15475"/>
                    <a:pt x="3195" y="15475"/>
                    <a:pt x="3225" y="15506"/>
                  </a:cubicBezTo>
                  <a:cubicBezTo>
                    <a:pt x="3269" y="15528"/>
                    <a:pt x="3316" y="15549"/>
                    <a:pt x="3361" y="15549"/>
                  </a:cubicBezTo>
                  <a:cubicBezTo>
                    <a:pt x="3380" y="15549"/>
                    <a:pt x="3399" y="15545"/>
                    <a:pt x="3417" y="15536"/>
                  </a:cubicBezTo>
                  <a:cubicBezTo>
                    <a:pt x="3639" y="15475"/>
                    <a:pt x="3830" y="15062"/>
                    <a:pt x="3930" y="14801"/>
                  </a:cubicBezTo>
                  <a:cubicBezTo>
                    <a:pt x="4022" y="14518"/>
                    <a:pt x="3991" y="14165"/>
                    <a:pt x="3991" y="13912"/>
                  </a:cubicBezTo>
                  <a:lnTo>
                    <a:pt x="3800" y="11836"/>
                  </a:lnTo>
                  <a:cubicBezTo>
                    <a:pt x="3739" y="11354"/>
                    <a:pt x="3700" y="10848"/>
                    <a:pt x="3700" y="10365"/>
                  </a:cubicBezTo>
                  <a:cubicBezTo>
                    <a:pt x="3670" y="10113"/>
                    <a:pt x="3670" y="9890"/>
                    <a:pt x="3670" y="9668"/>
                  </a:cubicBezTo>
                  <a:cubicBezTo>
                    <a:pt x="3700" y="9285"/>
                    <a:pt x="3700" y="8902"/>
                    <a:pt x="3670" y="8550"/>
                  </a:cubicBezTo>
                  <a:cubicBezTo>
                    <a:pt x="3639" y="8228"/>
                    <a:pt x="3608" y="7944"/>
                    <a:pt x="3547" y="7653"/>
                  </a:cubicBezTo>
                  <a:cubicBezTo>
                    <a:pt x="3547" y="7492"/>
                    <a:pt x="3509" y="7332"/>
                    <a:pt x="3509" y="7178"/>
                  </a:cubicBezTo>
                  <a:cubicBezTo>
                    <a:pt x="3417" y="6474"/>
                    <a:pt x="3386" y="5738"/>
                    <a:pt x="3356" y="5003"/>
                  </a:cubicBezTo>
                  <a:cubicBezTo>
                    <a:pt x="3317" y="4076"/>
                    <a:pt x="3287" y="3156"/>
                    <a:pt x="3126" y="2229"/>
                  </a:cubicBezTo>
                  <a:cubicBezTo>
                    <a:pt x="3095" y="2099"/>
                    <a:pt x="3095" y="1969"/>
                    <a:pt x="3064" y="1846"/>
                  </a:cubicBezTo>
                  <a:cubicBezTo>
                    <a:pt x="2972" y="1302"/>
                    <a:pt x="2842" y="728"/>
                    <a:pt x="2934" y="215"/>
                  </a:cubicBezTo>
                  <a:cubicBezTo>
                    <a:pt x="2934" y="153"/>
                    <a:pt x="2904" y="123"/>
                    <a:pt x="2873" y="92"/>
                  </a:cubicBezTo>
                  <a:cubicBezTo>
                    <a:pt x="2812" y="92"/>
                    <a:pt x="2781" y="123"/>
                    <a:pt x="2743" y="184"/>
                  </a:cubicBezTo>
                  <a:cubicBezTo>
                    <a:pt x="2651" y="728"/>
                    <a:pt x="2781" y="1333"/>
                    <a:pt x="2873" y="1877"/>
                  </a:cubicBezTo>
                  <a:cubicBezTo>
                    <a:pt x="2904" y="2007"/>
                    <a:pt x="2904" y="2130"/>
                    <a:pt x="2934" y="2260"/>
                  </a:cubicBezTo>
                  <a:cubicBezTo>
                    <a:pt x="3095" y="3156"/>
                    <a:pt x="3126" y="4114"/>
                    <a:pt x="3164" y="5033"/>
                  </a:cubicBezTo>
                  <a:cubicBezTo>
                    <a:pt x="3195" y="5738"/>
                    <a:pt x="3225" y="6474"/>
                    <a:pt x="3317" y="7209"/>
                  </a:cubicBezTo>
                  <a:cubicBezTo>
                    <a:pt x="3317" y="7370"/>
                    <a:pt x="3356" y="7523"/>
                    <a:pt x="3386" y="7684"/>
                  </a:cubicBezTo>
                  <a:cubicBezTo>
                    <a:pt x="3417" y="7975"/>
                    <a:pt x="3447" y="8259"/>
                    <a:pt x="3478" y="8550"/>
                  </a:cubicBezTo>
                  <a:cubicBezTo>
                    <a:pt x="3509" y="8933"/>
                    <a:pt x="3509" y="9316"/>
                    <a:pt x="3478" y="9668"/>
                  </a:cubicBezTo>
                  <a:cubicBezTo>
                    <a:pt x="3478" y="9890"/>
                    <a:pt x="3478" y="10113"/>
                    <a:pt x="3509" y="10365"/>
                  </a:cubicBezTo>
                  <a:cubicBezTo>
                    <a:pt x="3509" y="10848"/>
                    <a:pt x="3547" y="11354"/>
                    <a:pt x="3608" y="11836"/>
                  </a:cubicBezTo>
                  <a:lnTo>
                    <a:pt x="3800" y="13912"/>
                  </a:lnTo>
                  <a:cubicBezTo>
                    <a:pt x="3800" y="14165"/>
                    <a:pt x="3830" y="14487"/>
                    <a:pt x="3739" y="14740"/>
                  </a:cubicBezTo>
                  <a:cubicBezTo>
                    <a:pt x="3608" y="15062"/>
                    <a:pt x="3478" y="15314"/>
                    <a:pt x="3386" y="15345"/>
                  </a:cubicBezTo>
                  <a:cubicBezTo>
                    <a:pt x="3317" y="12664"/>
                    <a:pt x="3126" y="9630"/>
                    <a:pt x="2842" y="7079"/>
                  </a:cubicBezTo>
                  <a:lnTo>
                    <a:pt x="2842" y="6887"/>
                  </a:lnTo>
                  <a:cubicBezTo>
                    <a:pt x="2781" y="6313"/>
                    <a:pt x="2712" y="5707"/>
                    <a:pt x="2712" y="5102"/>
                  </a:cubicBezTo>
                  <a:cubicBezTo>
                    <a:pt x="2681" y="4911"/>
                    <a:pt x="2712" y="4719"/>
                    <a:pt x="2712" y="4528"/>
                  </a:cubicBezTo>
                  <a:lnTo>
                    <a:pt x="2712" y="3762"/>
                  </a:lnTo>
                  <a:cubicBezTo>
                    <a:pt x="2681" y="3026"/>
                    <a:pt x="2551" y="2321"/>
                    <a:pt x="2429" y="1655"/>
                  </a:cubicBezTo>
                  <a:lnTo>
                    <a:pt x="2168" y="92"/>
                  </a:lnTo>
                  <a:cubicBezTo>
                    <a:pt x="2168" y="54"/>
                    <a:pt x="2137" y="23"/>
                    <a:pt x="2107" y="23"/>
                  </a:cubicBezTo>
                  <a:cubicBezTo>
                    <a:pt x="2091" y="8"/>
                    <a:pt x="2076" y="0"/>
                    <a:pt x="2061" y="0"/>
                  </a:cubicBezTo>
                  <a:close/>
                </a:path>
              </a:pathLst>
            </a:custGeom>
            <a:solidFill>
              <a:srgbClr val="1F41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6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425" name="Google Shape;425;p6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6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6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6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6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6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6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6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6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6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6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6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6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6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6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6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6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6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6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6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6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6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6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6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6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6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6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6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6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6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6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6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6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6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6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6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6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6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6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6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6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6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6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6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6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6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6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6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6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6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6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6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6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6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6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6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6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2" name="Google Shape;482;p6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6"/>
          <p:cNvGrpSpPr/>
          <p:nvPr/>
        </p:nvGrpSpPr>
        <p:grpSpPr>
          <a:xfrm>
            <a:off x="242309" y="261313"/>
            <a:ext cx="8594407" cy="4656209"/>
            <a:chOff x="242309" y="261313"/>
            <a:chExt cx="8594407" cy="4656209"/>
          </a:xfrm>
        </p:grpSpPr>
        <p:sp>
          <p:nvSpPr>
            <p:cNvPr id="484" name="Google Shape;484;p6"/>
            <p:cNvSpPr/>
            <p:nvPr/>
          </p:nvSpPr>
          <p:spPr>
            <a:xfrm rot="5400000">
              <a:off x="7538909" y="421117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483" y="63"/>
                  </a:moveTo>
                  <a:cubicBezTo>
                    <a:pt x="631" y="63"/>
                    <a:pt x="788" y="176"/>
                    <a:pt x="815" y="320"/>
                  </a:cubicBezTo>
                  <a:cubicBezTo>
                    <a:pt x="876" y="512"/>
                    <a:pt x="784" y="703"/>
                    <a:pt x="593" y="765"/>
                  </a:cubicBezTo>
                  <a:cubicBezTo>
                    <a:pt x="567" y="776"/>
                    <a:pt x="540" y="781"/>
                    <a:pt x="512" y="781"/>
                  </a:cubicBezTo>
                  <a:cubicBezTo>
                    <a:pt x="374" y="781"/>
                    <a:pt x="235" y="646"/>
                    <a:pt x="210" y="512"/>
                  </a:cubicBezTo>
                  <a:cubicBezTo>
                    <a:pt x="141" y="320"/>
                    <a:pt x="240" y="129"/>
                    <a:pt x="432" y="68"/>
                  </a:cubicBezTo>
                  <a:cubicBezTo>
                    <a:pt x="449" y="64"/>
                    <a:pt x="466" y="63"/>
                    <a:pt x="483" y="63"/>
                  </a:cubicBezTo>
                  <a:close/>
                  <a:moveTo>
                    <a:pt x="544" y="0"/>
                  </a:moveTo>
                  <a:cubicBezTo>
                    <a:pt x="278" y="0"/>
                    <a:pt x="0" y="212"/>
                    <a:pt x="80" y="543"/>
                  </a:cubicBezTo>
                  <a:cubicBezTo>
                    <a:pt x="132" y="763"/>
                    <a:pt x="326" y="841"/>
                    <a:pt x="520" y="841"/>
                  </a:cubicBezTo>
                  <a:cubicBezTo>
                    <a:pt x="555" y="841"/>
                    <a:pt x="590" y="838"/>
                    <a:pt x="624" y="834"/>
                  </a:cubicBezTo>
                  <a:cubicBezTo>
                    <a:pt x="846" y="765"/>
                    <a:pt x="1007" y="543"/>
                    <a:pt x="945" y="290"/>
                  </a:cubicBezTo>
                  <a:cubicBezTo>
                    <a:pt x="882" y="88"/>
                    <a:pt x="715" y="0"/>
                    <a:pt x="5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472374" y="2184866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 rot="5400000">
              <a:off x="8655503" y="1025537"/>
              <a:ext cx="101343" cy="100231"/>
            </a:xfrm>
            <a:custGeom>
              <a:avLst/>
              <a:gdLst/>
              <a:ahLst/>
              <a:cxnLst/>
              <a:rect l="l" t="t" r="r" b="b"/>
              <a:pathLst>
                <a:path w="819" h="810" extrusionOk="0">
                  <a:moveTo>
                    <a:pt x="183" y="0"/>
                  </a:moveTo>
                  <a:cubicBezTo>
                    <a:pt x="183" y="0"/>
                    <a:pt x="152" y="0"/>
                    <a:pt x="152" y="31"/>
                  </a:cubicBezTo>
                  <a:cubicBezTo>
                    <a:pt x="214" y="153"/>
                    <a:pt x="275" y="284"/>
                    <a:pt x="374" y="383"/>
                  </a:cubicBezTo>
                  <a:cubicBezTo>
                    <a:pt x="244" y="475"/>
                    <a:pt x="114" y="536"/>
                    <a:pt x="22" y="605"/>
                  </a:cubicBezTo>
                  <a:cubicBezTo>
                    <a:pt x="0" y="627"/>
                    <a:pt x="9" y="649"/>
                    <a:pt x="16" y="649"/>
                  </a:cubicBezTo>
                  <a:cubicBezTo>
                    <a:pt x="19" y="649"/>
                    <a:pt x="22" y="645"/>
                    <a:pt x="22" y="636"/>
                  </a:cubicBezTo>
                  <a:cubicBezTo>
                    <a:pt x="152" y="575"/>
                    <a:pt x="275" y="506"/>
                    <a:pt x="405" y="444"/>
                  </a:cubicBezTo>
                  <a:cubicBezTo>
                    <a:pt x="466" y="575"/>
                    <a:pt x="535" y="667"/>
                    <a:pt x="597" y="797"/>
                  </a:cubicBezTo>
                  <a:cubicBezTo>
                    <a:pt x="606" y="806"/>
                    <a:pt x="615" y="809"/>
                    <a:pt x="623" y="809"/>
                  </a:cubicBezTo>
                  <a:cubicBezTo>
                    <a:pt x="643" y="809"/>
                    <a:pt x="658" y="788"/>
                    <a:pt x="658" y="766"/>
                  </a:cubicBezTo>
                  <a:cubicBezTo>
                    <a:pt x="597" y="636"/>
                    <a:pt x="535" y="536"/>
                    <a:pt x="466" y="414"/>
                  </a:cubicBezTo>
                  <a:cubicBezTo>
                    <a:pt x="566" y="345"/>
                    <a:pt x="689" y="284"/>
                    <a:pt x="788" y="192"/>
                  </a:cubicBezTo>
                  <a:cubicBezTo>
                    <a:pt x="819" y="192"/>
                    <a:pt x="788" y="153"/>
                    <a:pt x="788" y="153"/>
                  </a:cubicBezTo>
                  <a:cubicBezTo>
                    <a:pt x="658" y="192"/>
                    <a:pt x="535" y="284"/>
                    <a:pt x="436" y="345"/>
                  </a:cubicBezTo>
                  <a:cubicBezTo>
                    <a:pt x="344" y="222"/>
                    <a:pt x="275" y="123"/>
                    <a:pt x="18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 rot="5400000">
              <a:off x="8648762" y="261930"/>
              <a:ext cx="114831" cy="113596"/>
            </a:xfrm>
            <a:custGeom>
              <a:avLst/>
              <a:gdLst/>
              <a:ahLst/>
              <a:cxnLst/>
              <a:rect l="l" t="t" r="r" b="b"/>
              <a:pathLst>
                <a:path w="928" h="918" extrusionOk="0">
                  <a:moveTo>
                    <a:pt x="445" y="1"/>
                  </a:moveTo>
                  <a:lnTo>
                    <a:pt x="445" y="414"/>
                  </a:lnTo>
                  <a:lnTo>
                    <a:pt x="31" y="414"/>
                  </a:lnTo>
                  <a:cubicBezTo>
                    <a:pt x="0" y="414"/>
                    <a:pt x="0" y="476"/>
                    <a:pt x="31" y="476"/>
                  </a:cubicBezTo>
                  <a:lnTo>
                    <a:pt x="445" y="476"/>
                  </a:lnTo>
                  <a:lnTo>
                    <a:pt x="445" y="889"/>
                  </a:lnTo>
                  <a:cubicBezTo>
                    <a:pt x="445" y="908"/>
                    <a:pt x="452" y="918"/>
                    <a:pt x="460" y="918"/>
                  </a:cubicBezTo>
                  <a:cubicBezTo>
                    <a:pt x="468" y="918"/>
                    <a:pt x="475" y="908"/>
                    <a:pt x="475" y="889"/>
                  </a:cubicBezTo>
                  <a:cubicBezTo>
                    <a:pt x="475" y="767"/>
                    <a:pt x="513" y="636"/>
                    <a:pt x="513" y="476"/>
                  </a:cubicBezTo>
                  <a:cubicBezTo>
                    <a:pt x="554" y="486"/>
                    <a:pt x="599" y="489"/>
                    <a:pt x="646" y="489"/>
                  </a:cubicBezTo>
                  <a:cubicBezTo>
                    <a:pt x="740" y="489"/>
                    <a:pt x="840" y="476"/>
                    <a:pt x="927" y="476"/>
                  </a:cubicBezTo>
                  <a:lnTo>
                    <a:pt x="927" y="445"/>
                  </a:lnTo>
                  <a:cubicBezTo>
                    <a:pt x="835" y="423"/>
                    <a:pt x="728" y="402"/>
                    <a:pt x="629" y="402"/>
                  </a:cubicBezTo>
                  <a:cubicBezTo>
                    <a:pt x="589" y="402"/>
                    <a:pt x="549" y="405"/>
                    <a:pt x="513" y="414"/>
                  </a:cubicBezTo>
                  <a:cubicBezTo>
                    <a:pt x="513" y="253"/>
                    <a:pt x="513" y="123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583903" y="3049574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46513" y="1328209"/>
              <a:ext cx="111119" cy="107780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75" y="0"/>
                  </a:moveTo>
                  <a:cubicBezTo>
                    <a:pt x="514" y="123"/>
                    <a:pt x="483" y="253"/>
                    <a:pt x="453" y="383"/>
                  </a:cubicBezTo>
                  <a:cubicBezTo>
                    <a:pt x="323" y="353"/>
                    <a:pt x="162" y="314"/>
                    <a:pt x="31" y="284"/>
                  </a:cubicBezTo>
                  <a:cubicBezTo>
                    <a:pt x="1" y="284"/>
                    <a:pt x="1" y="314"/>
                    <a:pt x="31" y="314"/>
                  </a:cubicBezTo>
                  <a:cubicBezTo>
                    <a:pt x="162" y="383"/>
                    <a:pt x="292" y="414"/>
                    <a:pt x="415" y="444"/>
                  </a:cubicBezTo>
                  <a:cubicBezTo>
                    <a:pt x="384" y="575"/>
                    <a:pt x="353" y="736"/>
                    <a:pt x="323" y="828"/>
                  </a:cubicBezTo>
                  <a:cubicBezTo>
                    <a:pt x="301" y="849"/>
                    <a:pt x="325" y="871"/>
                    <a:pt x="341" y="871"/>
                  </a:cubicBezTo>
                  <a:cubicBezTo>
                    <a:pt x="348" y="871"/>
                    <a:pt x="353" y="867"/>
                    <a:pt x="353" y="858"/>
                  </a:cubicBezTo>
                  <a:cubicBezTo>
                    <a:pt x="384" y="736"/>
                    <a:pt x="453" y="605"/>
                    <a:pt x="483" y="475"/>
                  </a:cubicBezTo>
                  <a:cubicBezTo>
                    <a:pt x="606" y="506"/>
                    <a:pt x="767" y="575"/>
                    <a:pt x="897" y="575"/>
                  </a:cubicBezTo>
                  <a:lnTo>
                    <a:pt x="897" y="544"/>
                  </a:lnTo>
                  <a:cubicBezTo>
                    <a:pt x="767" y="475"/>
                    <a:pt x="644" y="444"/>
                    <a:pt x="514" y="383"/>
                  </a:cubicBezTo>
                  <a:cubicBezTo>
                    <a:pt x="545" y="253"/>
                    <a:pt x="575" y="123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1005444" y="4667486"/>
              <a:ext cx="98621" cy="97757"/>
            </a:xfrm>
            <a:custGeom>
              <a:avLst/>
              <a:gdLst/>
              <a:ahLst/>
              <a:cxnLst/>
              <a:rect l="l" t="t" r="r" b="b"/>
              <a:pathLst>
                <a:path w="797" h="790" extrusionOk="0">
                  <a:moveTo>
                    <a:pt x="192" y="0"/>
                  </a:moveTo>
                  <a:cubicBezTo>
                    <a:pt x="192" y="0"/>
                    <a:pt x="161" y="0"/>
                    <a:pt x="161" y="31"/>
                  </a:cubicBezTo>
                  <a:cubicBezTo>
                    <a:pt x="222" y="161"/>
                    <a:pt x="284" y="253"/>
                    <a:pt x="353" y="383"/>
                  </a:cubicBezTo>
                  <a:cubicBezTo>
                    <a:pt x="253" y="444"/>
                    <a:pt x="130" y="544"/>
                    <a:pt x="31" y="605"/>
                  </a:cubicBezTo>
                  <a:cubicBezTo>
                    <a:pt x="0" y="605"/>
                    <a:pt x="0" y="636"/>
                    <a:pt x="31" y="636"/>
                  </a:cubicBezTo>
                  <a:cubicBezTo>
                    <a:pt x="161" y="575"/>
                    <a:pt x="284" y="506"/>
                    <a:pt x="383" y="444"/>
                  </a:cubicBezTo>
                  <a:cubicBezTo>
                    <a:pt x="475" y="544"/>
                    <a:pt x="544" y="667"/>
                    <a:pt x="605" y="766"/>
                  </a:cubicBezTo>
                  <a:cubicBezTo>
                    <a:pt x="621" y="781"/>
                    <a:pt x="636" y="789"/>
                    <a:pt x="644" y="789"/>
                  </a:cubicBezTo>
                  <a:cubicBezTo>
                    <a:pt x="651" y="789"/>
                    <a:pt x="651" y="781"/>
                    <a:pt x="636" y="766"/>
                  </a:cubicBezTo>
                  <a:cubicBezTo>
                    <a:pt x="575" y="636"/>
                    <a:pt x="514" y="506"/>
                    <a:pt x="445" y="383"/>
                  </a:cubicBezTo>
                  <a:cubicBezTo>
                    <a:pt x="575" y="314"/>
                    <a:pt x="705" y="253"/>
                    <a:pt x="797" y="192"/>
                  </a:cubicBezTo>
                  <a:cubicBezTo>
                    <a:pt x="797" y="170"/>
                    <a:pt x="797" y="145"/>
                    <a:pt x="786" y="145"/>
                  </a:cubicBezTo>
                  <a:cubicBezTo>
                    <a:pt x="782" y="145"/>
                    <a:pt x="776" y="149"/>
                    <a:pt x="766" y="161"/>
                  </a:cubicBezTo>
                  <a:cubicBezTo>
                    <a:pt x="667" y="192"/>
                    <a:pt x="544" y="283"/>
                    <a:pt x="414" y="352"/>
                  </a:cubicBezTo>
                  <a:cubicBezTo>
                    <a:pt x="353" y="222"/>
                    <a:pt x="284" y="92"/>
                    <a:pt x="1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242309" y="2288930"/>
              <a:ext cx="98621" cy="95653"/>
            </a:xfrm>
            <a:custGeom>
              <a:avLst/>
              <a:gdLst/>
              <a:ahLst/>
              <a:cxnLst/>
              <a:rect l="l" t="t" r="r" b="b"/>
              <a:pathLst>
                <a:path w="797" h="773" extrusionOk="0">
                  <a:moveTo>
                    <a:pt x="657" y="1"/>
                  </a:moveTo>
                  <a:cubicBezTo>
                    <a:pt x="653" y="1"/>
                    <a:pt x="646" y="4"/>
                    <a:pt x="636" y="14"/>
                  </a:cubicBezTo>
                  <a:cubicBezTo>
                    <a:pt x="544" y="106"/>
                    <a:pt x="475" y="236"/>
                    <a:pt x="414" y="328"/>
                  </a:cubicBezTo>
                  <a:cubicBezTo>
                    <a:pt x="284" y="267"/>
                    <a:pt x="161" y="206"/>
                    <a:pt x="61" y="106"/>
                  </a:cubicBezTo>
                  <a:cubicBezTo>
                    <a:pt x="31" y="106"/>
                    <a:pt x="0" y="137"/>
                    <a:pt x="31" y="175"/>
                  </a:cubicBezTo>
                  <a:cubicBezTo>
                    <a:pt x="161" y="236"/>
                    <a:pt x="253" y="298"/>
                    <a:pt x="383" y="397"/>
                  </a:cubicBezTo>
                  <a:cubicBezTo>
                    <a:pt x="284" y="520"/>
                    <a:pt x="222" y="619"/>
                    <a:pt x="161" y="750"/>
                  </a:cubicBezTo>
                  <a:cubicBezTo>
                    <a:pt x="146" y="765"/>
                    <a:pt x="153" y="773"/>
                    <a:pt x="165" y="773"/>
                  </a:cubicBezTo>
                  <a:cubicBezTo>
                    <a:pt x="176" y="773"/>
                    <a:pt x="192" y="765"/>
                    <a:pt x="192" y="750"/>
                  </a:cubicBezTo>
                  <a:cubicBezTo>
                    <a:pt x="284" y="650"/>
                    <a:pt x="352" y="558"/>
                    <a:pt x="444" y="428"/>
                  </a:cubicBezTo>
                  <a:cubicBezTo>
                    <a:pt x="544" y="520"/>
                    <a:pt x="667" y="589"/>
                    <a:pt x="797" y="650"/>
                  </a:cubicBezTo>
                  <a:lnTo>
                    <a:pt x="797" y="619"/>
                  </a:lnTo>
                  <a:cubicBezTo>
                    <a:pt x="705" y="520"/>
                    <a:pt x="575" y="459"/>
                    <a:pt x="475" y="397"/>
                  </a:cubicBezTo>
                  <a:cubicBezTo>
                    <a:pt x="544" y="267"/>
                    <a:pt x="605" y="137"/>
                    <a:pt x="667" y="14"/>
                  </a:cubicBezTo>
                  <a:cubicBezTo>
                    <a:pt x="667" y="14"/>
                    <a:pt x="667" y="1"/>
                    <a:pt x="65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964630" y="4813950"/>
              <a:ext cx="121760" cy="103572"/>
            </a:xfrm>
            <a:custGeom>
              <a:avLst/>
              <a:gdLst/>
              <a:ahLst/>
              <a:cxnLst/>
              <a:rect l="l" t="t" r="r" b="b"/>
              <a:pathLst>
                <a:path w="984" h="837" extrusionOk="0">
                  <a:moveTo>
                    <a:pt x="492" y="51"/>
                  </a:moveTo>
                  <a:cubicBezTo>
                    <a:pt x="646" y="51"/>
                    <a:pt x="770" y="187"/>
                    <a:pt x="823" y="317"/>
                  </a:cubicBezTo>
                  <a:cubicBezTo>
                    <a:pt x="853" y="509"/>
                    <a:pt x="792" y="701"/>
                    <a:pt x="600" y="739"/>
                  </a:cubicBezTo>
                  <a:cubicBezTo>
                    <a:pt x="572" y="748"/>
                    <a:pt x="544" y="752"/>
                    <a:pt x="517" y="752"/>
                  </a:cubicBezTo>
                  <a:cubicBezTo>
                    <a:pt x="363" y="752"/>
                    <a:pt x="239" y="615"/>
                    <a:pt x="187" y="478"/>
                  </a:cubicBezTo>
                  <a:cubicBezTo>
                    <a:pt x="156" y="317"/>
                    <a:pt x="248" y="126"/>
                    <a:pt x="409" y="65"/>
                  </a:cubicBezTo>
                  <a:cubicBezTo>
                    <a:pt x="437" y="55"/>
                    <a:pt x="465" y="51"/>
                    <a:pt x="492" y="51"/>
                  </a:cubicBezTo>
                  <a:close/>
                  <a:moveTo>
                    <a:pt x="535" y="1"/>
                  </a:moveTo>
                  <a:cubicBezTo>
                    <a:pt x="270" y="1"/>
                    <a:pt x="1" y="203"/>
                    <a:pt x="56" y="509"/>
                  </a:cubicBezTo>
                  <a:cubicBezTo>
                    <a:pt x="117" y="738"/>
                    <a:pt x="343" y="836"/>
                    <a:pt x="547" y="836"/>
                  </a:cubicBezTo>
                  <a:cubicBezTo>
                    <a:pt x="576" y="836"/>
                    <a:pt x="604" y="834"/>
                    <a:pt x="631" y="831"/>
                  </a:cubicBezTo>
                  <a:cubicBezTo>
                    <a:pt x="853" y="769"/>
                    <a:pt x="983" y="509"/>
                    <a:pt x="953" y="287"/>
                  </a:cubicBezTo>
                  <a:cubicBezTo>
                    <a:pt x="877" y="87"/>
                    <a:pt x="707" y="1"/>
                    <a:pt x="5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379560" y="4513037"/>
              <a:ext cx="114831" cy="116565"/>
            </a:xfrm>
            <a:custGeom>
              <a:avLst/>
              <a:gdLst/>
              <a:ahLst/>
              <a:cxnLst/>
              <a:rect l="l" t="t" r="r" b="b"/>
              <a:pathLst>
                <a:path w="928" h="942" extrusionOk="0">
                  <a:moveTo>
                    <a:pt x="483" y="1"/>
                  </a:moveTo>
                  <a:cubicBezTo>
                    <a:pt x="475" y="1"/>
                    <a:pt x="468" y="8"/>
                    <a:pt x="452" y="24"/>
                  </a:cubicBezTo>
                  <a:lnTo>
                    <a:pt x="452" y="407"/>
                  </a:lnTo>
                  <a:cubicBezTo>
                    <a:pt x="292" y="437"/>
                    <a:pt x="161" y="437"/>
                    <a:pt x="31" y="437"/>
                  </a:cubicBezTo>
                  <a:cubicBezTo>
                    <a:pt x="0" y="437"/>
                    <a:pt x="0" y="468"/>
                    <a:pt x="31" y="468"/>
                  </a:cubicBezTo>
                  <a:cubicBezTo>
                    <a:pt x="161" y="499"/>
                    <a:pt x="292" y="499"/>
                    <a:pt x="452" y="499"/>
                  </a:cubicBezTo>
                  <a:lnTo>
                    <a:pt x="452" y="912"/>
                  </a:lnTo>
                  <a:cubicBezTo>
                    <a:pt x="452" y="932"/>
                    <a:pt x="460" y="941"/>
                    <a:pt x="468" y="941"/>
                  </a:cubicBezTo>
                  <a:cubicBezTo>
                    <a:pt x="475" y="941"/>
                    <a:pt x="483" y="932"/>
                    <a:pt x="483" y="912"/>
                  </a:cubicBezTo>
                  <a:cubicBezTo>
                    <a:pt x="514" y="790"/>
                    <a:pt x="514" y="629"/>
                    <a:pt x="514" y="499"/>
                  </a:cubicBezTo>
                  <a:cubicBezTo>
                    <a:pt x="644" y="499"/>
                    <a:pt x="797" y="499"/>
                    <a:pt x="927" y="468"/>
                  </a:cubicBezTo>
                  <a:lnTo>
                    <a:pt x="927" y="437"/>
                  </a:lnTo>
                  <a:cubicBezTo>
                    <a:pt x="797" y="437"/>
                    <a:pt x="644" y="407"/>
                    <a:pt x="514" y="407"/>
                  </a:cubicBezTo>
                  <a:lnTo>
                    <a:pt x="514" y="24"/>
                  </a:lnTo>
                  <a:cubicBezTo>
                    <a:pt x="498" y="8"/>
                    <a:pt x="491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8721885" y="3623712"/>
              <a:ext cx="114831" cy="116565"/>
            </a:xfrm>
            <a:custGeom>
              <a:avLst/>
              <a:gdLst/>
              <a:ahLst/>
              <a:cxnLst/>
              <a:rect l="l" t="t" r="r" b="b"/>
              <a:pathLst>
                <a:path w="928" h="942" extrusionOk="0">
                  <a:moveTo>
                    <a:pt x="483" y="1"/>
                  </a:moveTo>
                  <a:cubicBezTo>
                    <a:pt x="475" y="1"/>
                    <a:pt x="468" y="8"/>
                    <a:pt x="452" y="24"/>
                  </a:cubicBezTo>
                  <a:lnTo>
                    <a:pt x="452" y="407"/>
                  </a:lnTo>
                  <a:cubicBezTo>
                    <a:pt x="292" y="437"/>
                    <a:pt x="161" y="437"/>
                    <a:pt x="31" y="437"/>
                  </a:cubicBezTo>
                  <a:cubicBezTo>
                    <a:pt x="0" y="437"/>
                    <a:pt x="0" y="468"/>
                    <a:pt x="31" y="468"/>
                  </a:cubicBezTo>
                  <a:cubicBezTo>
                    <a:pt x="161" y="499"/>
                    <a:pt x="292" y="499"/>
                    <a:pt x="452" y="499"/>
                  </a:cubicBezTo>
                  <a:lnTo>
                    <a:pt x="452" y="912"/>
                  </a:lnTo>
                  <a:cubicBezTo>
                    <a:pt x="452" y="932"/>
                    <a:pt x="460" y="941"/>
                    <a:pt x="468" y="941"/>
                  </a:cubicBezTo>
                  <a:cubicBezTo>
                    <a:pt x="475" y="941"/>
                    <a:pt x="483" y="932"/>
                    <a:pt x="483" y="912"/>
                  </a:cubicBezTo>
                  <a:cubicBezTo>
                    <a:pt x="514" y="790"/>
                    <a:pt x="514" y="629"/>
                    <a:pt x="514" y="499"/>
                  </a:cubicBezTo>
                  <a:cubicBezTo>
                    <a:pt x="644" y="499"/>
                    <a:pt x="797" y="499"/>
                    <a:pt x="927" y="468"/>
                  </a:cubicBezTo>
                  <a:lnTo>
                    <a:pt x="927" y="437"/>
                  </a:lnTo>
                  <a:cubicBezTo>
                    <a:pt x="797" y="437"/>
                    <a:pt x="644" y="407"/>
                    <a:pt x="514" y="407"/>
                  </a:cubicBezTo>
                  <a:lnTo>
                    <a:pt x="514" y="24"/>
                  </a:lnTo>
                  <a:cubicBezTo>
                    <a:pt x="498" y="8"/>
                    <a:pt x="491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6"/>
          <p:cNvGrpSpPr/>
          <p:nvPr/>
        </p:nvGrpSpPr>
        <p:grpSpPr>
          <a:xfrm>
            <a:off x="242306" y="4038529"/>
            <a:ext cx="466189" cy="534848"/>
            <a:chOff x="242306" y="4038529"/>
            <a:chExt cx="466189" cy="534848"/>
          </a:xfrm>
        </p:grpSpPr>
        <p:sp>
          <p:nvSpPr>
            <p:cNvPr id="496" name="Google Shape;496;p6"/>
            <p:cNvSpPr/>
            <p:nvPr/>
          </p:nvSpPr>
          <p:spPr>
            <a:xfrm rot="-5400000">
              <a:off x="266310" y="4364292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 rot="-5400000">
              <a:off x="266357" y="4014478"/>
              <a:ext cx="184988" cy="233089"/>
            </a:xfrm>
            <a:custGeom>
              <a:avLst/>
              <a:gdLst/>
              <a:ahLst/>
              <a:cxnLst/>
              <a:rect l="l" t="t" r="r" b="b"/>
              <a:pathLst>
                <a:path w="1977" h="2491" extrusionOk="0">
                  <a:moveTo>
                    <a:pt x="1625" y="223"/>
                  </a:moveTo>
                  <a:lnTo>
                    <a:pt x="1625" y="223"/>
                  </a:lnTo>
                  <a:lnTo>
                    <a:pt x="1625" y="223"/>
                  </a:lnTo>
                  <a:close/>
                  <a:moveTo>
                    <a:pt x="1372" y="545"/>
                  </a:moveTo>
                  <a:cubicBezTo>
                    <a:pt x="1372" y="576"/>
                    <a:pt x="1402" y="606"/>
                    <a:pt x="1402" y="644"/>
                  </a:cubicBezTo>
                  <a:lnTo>
                    <a:pt x="1402" y="736"/>
                  </a:lnTo>
                  <a:cubicBezTo>
                    <a:pt x="1372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cubicBezTo>
                    <a:pt x="1594" y="706"/>
                    <a:pt x="1625" y="897"/>
                    <a:pt x="1625" y="1089"/>
                  </a:cubicBezTo>
                  <a:cubicBezTo>
                    <a:pt x="1563" y="897"/>
                    <a:pt x="1563" y="675"/>
                    <a:pt x="1594" y="514"/>
                  </a:cubicBezTo>
                  <a:close/>
                  <a:moveTo>
                    <a:pt x="1563" y="1219"/>
                  </a:moveTo>
                  <a:cubicBezTo>
                    <a:pt x="1594" y="1250"/>
                    <a:pt x="1594" y="1280"/>
                    <a:pt x="1594" y="1342"/>
                  </a:cubicBezTo>
                  <a:lnTo>
                    <a:pt x="1594" y="1533"/>
                  </a:lnTo>
                  <a:cubicBezTo>
                    <a:pt x="1594" y="1441"/>
                    <a:pt x="1594" y="1311"/>
                    <a:pt x="1563" y="1219"/>
                  </a:cubicBezTo>
                  <a:close/>
                  <a:moveTo>
                    <a:pt x="1785" y="453"/>
                  </a:moveTo>
                  <a:cubicBezTo>
                    <a:pt x="1816" y="545"/>
                    <a:pt x="1816" y="644"/>
                    <a:pt x="1816" y="736"/>
                  </a:cubicBezTo>
                  <a:cubicBezTo>
                    <a:pt x="1816" y="798"/>
                    <a:pt x="1847" y="836"/>
                    <a:pt x="1847" y="867"/>
                  </a:cubicBezTo>
                  <a:lnTo>
                    <a:pt x="1755" y="1694"/>
                  </a:lnTo>
                  <a:cubicBezTo>
                    <a:pt x="1724" y="1633"/>
                    <a:pt x="1724" y="1564"/>
                    <a:pt x="1686" y="1472"/>
                  </a:cubicBezTo>
                  <a:cubicBezTo>
                    <a:pt x="1755" y="1150"/>
                    <a:pt x="1755" y="767"/>
                    <a:pt x="1785" y="453"/>
                  </a:cubicBezTo>
                  <a:close/>
                  <a:moveTo>
                    <a:pt x="1303" y="576"/>
                  </a:moveTo>
                  <a:cubicBezTo>
                    <a:pt x="1372" y="989"/>
                    <a:pt x="1341" y="1411"/>
                    <a:pt x="1272" y="1824"/>
                  </a:cubicBezTo>
                  <a:lnTo>
                    <a:pt x="1241" y="1533"/>
                  </a:lnTo>
                  <a:lnTo>
                    <a:pt x="1303" y="576"/>
                  </a:lnTo>
                  <a:close/>
                  <a:moveTo>
                    <a:pt x="1111" y="1"/>
                  </a:moveTo>
                  <a:lnTo>
                    <a:pt x="1081" y="292"/>
                  </a:lnTo>
                  <a:lnTo>
                    <a:pt x="1019" y="292"/>
                  </a:lnTo>
                  <a:cubicBezTo>
                    <a:pt x="1019" y="353"/>
                    <a:pt x="1050" y="415"/>
                    <a:pt x="1050" y="484"/>
                  </a:cubicBezTo>
                  <a:cubicBezTo>
                    <a:pt x="1019" y="706"/>
                    <a:pt x="989" y="928"/>
                    <a:pt x="958" y="1150"/>
                  </a:cubicBezTo>
                  <a:cubicBezTo>
                    <a:pt x="958" y="928"/>
                    <a:pt x="920" y="736"/>
                    <a:pt x="920" y="545"/>
                  </a:cubicBezTo>
                  <a:lnTo>
                    <a:pt x="858" y="545"/>
                  </a:lnTo>
                  <a:lnTo>
                    <a:pt x="858" y="1150"/>
                  </a:lnTo>
                  <a:lnTo>
                    <a:pt x="797" y="1150"/>
                  </a:lnTo>
                  <a:cubicBezTo>
                    <a:pt x="767" y="897"/>
                    <a:pt x="767" y="606"/>
                    <a:pt x="728" y="323"/>
                  </a:cubicBezTo>
                  <a:lnTo>
                    <a:pt x="698" y="101"/>
                  </a:lnTo>
                  <a:lnTo>
                    <a:pt x="667" y="323"/>
                  </a:lnTo>
                  <a:cubicBezTo>
                    <a:pt x="575" y="836"/>
                    <a:pt x="506" y="1342"/>
                    <a:pt x="414" y="1855"/>
                  </a:cubicBezTo>
                  <a:lnTo>
                    <a:pt x="284" y="223"/>
                  </a:lnTo>
                  <a:lnTo>
                    <a:pt x="223" y="261"/>
                  </a:lnTo>
                  <a:cubicBezTo>
                    <a:pt x="223" y="767"/>
                    <a:pt x="192" y="1311"/>
                    <a:pt x="154" y="1855"/>
                  </a:cubicBezTo>
                  <a:cubicBezTo>
                    <a:pt x="92" y="1311"/>
                    <a:pt x="62" y="736"/>
                    <a:pt x="62" y="192"/>
                  </a:cubicBezTo>
                  <a:lnTo>
                    <a:pt x="0" y="192"/>
                  </a:lnTo>
                  <a:cubicBezTo>
                    <a:pt x="0" y="867"/>
                    <a:pt x="31" y="1503"/>
                    <a:pt x="123" y="2177"/>
                  </a:cubicBezTo>
                  <a:lnTo>
                    <a:pt x="154" y="2429"/>
                  </a:lnTo>
                  <a:lnTo>
                    <a:pt x="192" y="2177"/>
                  </a:lnTo>
                  <a:cubicBezTo>
                    <a:pt x="223" y="1755"/>
                    <a:pt x="253" y="1311"/>
                    <a:pt x="284" y="897"/>
                  </a:cubicBezTo>
                  <a:lnTo>
                    <a:pt x="414" y="2460"/>
                  </a:lnTo>
                  <a:lnTo>
                    <a:pt x="445" y="2177"/>
                  </a:lnTo>
                  <a:cubicBezTo>
                    <a:pt x="506" y="1633"/>
                    <a:pt x="606" y="1089"/>
                    <a:pt x="667" y="576"/>
                  </a:cubicBezTo>
                  <a:cubicBezTo>
                    <a:pt x="728" y="1089"/>
                    <a:pt x="767" y="1633"/>
                    <a:pt x="767" y="2177"/>
                  </a:cubicBezTo>
                  <a:lnTo>
                    <a:pt x="828" y="2177"/>
                  </a:lnTo>
                  <a:cubicBezTo>
                    <a:pt x="858" y="2108"/>
                    <a:pt x="858" y="2016"/>
                    <a:pt x="889" y="1916"/>
                  </a:cubicBezTo>
                  <a:lnTo>
                    <a:pt x="889" y="1947"/>
                  </a:lnTo>
                  <a:cubicBezTo>
                    <a:pt x="858" y="2077"/>
                    <a:pt x="858" y="2207"/>
                    <a:pt x="889" y="2299"/>
                  </a:cubicBezTo>
                  <a:lnTo>
                    <a:pt x="958" y="2299"/>
                  </a:lnTo>
                  <a:lnTo>
                    <a:pt x="958" y="1947"/>
                  </a:lnTo>
                  <a:cubicBezTo>
                    <a:pt x="958" y="1755"/>
                    <a:pt x="989" y="1564"/>
                    <a:pt x="1019" y="1372"/>
                  </a:cubicBezTo>
                  <a:cubicBezTo>
                    <a:pt x="1050" y="1280"/>
                    <a:pt x="1050" y="1150"/>
                    <a:pt x="1081" y="1028"/>
                  </a:cubicBezTo>
                  <a:lnTo>
                    <a:pt x="1081" y="1602"/>
                  </a:lnTo>
                  <a:cubicBezTo>
                    <a:pt x="1050" y="1755"/>
                    <a:pt x="1050" y="1916"/>
                    <a:pt x="1050" y="2108"/>
                  </a:cubicBezTo>
                  <a:lnTo>
                    <a:pt x="1111" y="2108"/>
                  </a:lnTo>
                  <a:cubicBezTo>
                    <a:pt x="1111" y="1947"/>
                    <a:pt x="1150" y="1755"/>
                    <a:pt x="1150" y="1602"/>
                  </a:cubicBezTo>
                  <a:cubicBezTo>
                    <a:pt x="1150" y="1533"/>
                    <a:pt x="1150" y="1472"/>
                    <a:pt x="1180" y="1411"/>
                  </a:cubicBezTo>
                  <a:lnTo>
                    <a:pt x="1180" y="1533"/>
                  </a:lnTo>
                  <a:lnTo>
                    <a:pt x="1180" y="1663"/>
                  </a:lnTo>
                  <a:cubicBezTo>
                    <a:pt x="1150" y="1824"/>
                    <a:pt x="1150" y="2016"/>
                    <a:pt x="1180" y="2207"/>
                  </a:cubicBezTo>
                  <a:lnTo>
                    <a:pt x="1211" y="2330"/>
                  </a:lnTo>
                  <a:lnTo>
                    <a:pt x="1241" y="2207"/>
                  </a:lnTo>
                  <a:lnTo>
                    <a:pt x="1272" y="2491"/>
                  </a:lnTo>
                  <a:lnTo>
                    <a:pt x="1303" y="2207"/>
                  </a:lnTo>
                  <a:cubicBezTo>
                    <a:pt x="1372" y="1755"/>
                    <a:pt x="1402" y="1280"/>
                    <a:pt x="1433" y="798"/>
                  </a:cubicBezTo>
                  <a:cubicBezTo>
                    <a:pt x="1464" y="928"/>
                    <a:pt x="1494" y="1089"/>
                    <a:pt x="1494" y="1219"/>
                  </a:cubicBezTo>
                  <a:cubicBezTo>
                    <a:pt x="1494" y="1311"/>
                    <a:pt x="1464" y="1441"/>
                    <a:pt x="1464" y="1503"/>
                  </a:cubicBezTo>
                  <a:cubicBezTo>
                    <a:pt x="1464" y="1725"/>
                    <a:pt x="1464" y="1916"/>
                    <a:pt x="1494" y="2108"/>
                  </a:cubicBezTo>
                  <a:lnTo>
                    <a:pt x="1494" y="2299"/>
                  </a:lnTo>
                  <a:lnTo>
                    <a:pt x="1494" y="2491"/>
                  </a:lnTo>
                  <a:lnTo>
                    <a:pt x="1563" y="2207"/>
                  </a:lnTo>
                  <a:cubicBezTo>
                    <a:pt x="1625" y="2046"/>
                    <a:pt x="1655" y="1855"/>
                    <a:pt x="1686" y="1694"/>
                  </a:cubicBezTo>
                  <a:cubicBezTo>
                    <a:pt x="1686" y="1824"/>
                    <a:pt x="1724" y="1947"/>
                    <a:pt x="1686" y="2046"/>
                  </a:cubicBezTo>
                  <a:lnTo>
                    <a:pt x="1686" y="2138"/>
                  </a:lnTo>
                  <a:lnTo>
                    <a:pt x="1755" y="2138"/>
                  </a:lnTo>
                  <a:lnTo>
                    <a:pt x="1755" y="2077"/>
                  </a:lnTo>
                  <a:lnTo>
                    <a:pt x="1847" y="1342"/>
                  </a:lnTo>
                  <a:lnTo>
                    <a:pt x="1847" y="1342"/>
                  </a:lnTo>
                  <a:cubicBezTo>
                    <a:pt x="1847" y="1472"/>
                    <a:pt x="1847" y="1633"/>
                    <a:pt x="1816" y="1755"/>
                  </a:cubicBezTo>
                  <a:cubicBezTo>
                    <a:pt x="1816" y="1916"/>
                    <a:pt x="1816" y="2046"/>
                    <a:pt x="1785" y="2177"/>
                  </a:cubicBezTo>
                  <a:lnTo>
                    <a:pt x="1847" y="2177"/>
                  </a:lnTo>
                  <a:cubicBezTo>
                    <a:pt x="1877" y="2046"/>
                    <a:pt x="1877" y="1916"/>
                    <a:pt x="1877" y="1755"/>
                  </a:cubicBezTo>
                  <a:cubicBezTo>
                    <a:pt x="1946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77" y="576"/>
                  </a:lnTo>
                  <a:cubicBezTo>
                    <a:pt x="1847" y="484"/>
                    <a:pt x="1816" y="384"/>
                    <a:pt x="1785" y="292"/>
                  </a:cubicBezTo>
                  <a:lnTo>
                    <a:pt x="1724" y="192"/>
                  </a:lnTo>
                  <a:lnTo>
                    <a:pt x="1724" y="292"/>
                  </a:lnTo>
                  <a:cubicBezTo>
                    <a:pt x="1724" y="576"/>
                    <a:pt x="1686" y="836"/>
                    <a:pt x="1686" y="1089"/>
                  </a:cubicBezTo>
                  <a:cubicBezTo>
                    <a:pt x="1686" y="836"/>
                    <a:pt x="1655" y="576"/>
                    <a:pt x="1625" y="323"/>
                  </a:cubicBezTo>
                  <a:lnTo>
                    <a:pt x="1625" y="223"/>
                  </a:lnTo>
                  <a:lnTo>
                    <a:pt x="1563" y="323"/>
                  </a:lnTo>
                  <a:cubicBezTo>
                    <a:pt x="1533" y="415"/>
                    <a:pt x="1533" y="484"/>
                    <a:pt x="1533" y="545"/>
                  </a:cubicBezTo>
                  <a:cubicBezTo>
                    <a:pt x="1494" y="484"/>
                    <a:pt x="1494" y="415"/>
                    <a:pt x="1464" y="353"/>
                  </a:cubicBezTo>
                  <a:lnTo>
                    <a:pt x="1433" y="131"/>
                  </a:lnTo>
                  <a:lnTo>
                    <a:pt x="1402" y="353"/>
                  </a:lnTo>
                  <a:lnTo>
                    <a:pt x="1402" y="484"/>
                  </a:lnTo>
                  <a:cubicBezTo>
                    <a:pt x="1372" y="453"/>
                    <a:pt x="1372" y="384"/>
                    <a:pt x="1341" y="353"/>
                  </a:cubicBezTo>
                  <a:lnTo>
                    <a:pt x="1241" y="223"/>
                  </a:lnTo>
                  <a:lnTo>
                    <a:pt x="1272" y="384"/>
                  </a:lnTo>
                  <a:lnTo>
                    <a:pt x="1272" y="484"/>
                  </a:lnTo>
                  <a:lnTo>
                    <a:pt x="1241" y="484"/>
                  </a:lnTo>
                  <a:cubicBezTo>
                    <a:pt x="1211" y="576"/>
                    <a:pt x="1211" y="706"/>
                    <a:pt x="1180" y="867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 rot="-5400000">
              <a:off x="499410" y="4199517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8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606" name="Google Shape;606;p8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8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8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8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8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8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8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8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8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8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8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8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8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8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8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8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8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8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8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8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8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8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8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8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8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8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8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8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8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8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8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8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8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8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8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8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8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3" name="Google Shape;643;p8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8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8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8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8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8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8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8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8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8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8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8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8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8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8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8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8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8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8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8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63" name="Google Shape;663;p8"/>
          <p:cNvSpPr txBox="1">
            <a:spLocks noGrp="1"/>
          </p:cNvSpPr>
          <p:nvPr>
            <p:ph type="title"/>
          </p:nvPr>
        </p:nvSpPr>
        <p:spPr>
          <a:xfrm>
            <a:off x="1470975" y="1483550"/>
            <a:ext cx="6202200" cy="13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4" name="Google Shape;664;p8"/>
          <p:cNvSpPr txBox="1">
            <a:spLocks noGrp="1"/>
          </p:cNvSpPr>
          <p:nvPr>
            <p:ph type="subTitle" idx="1"/>
          </p:nvPr>
        </p:nvSpPr>
        <p:spPr>
          <a:xfrm>
            <a:off x="1477800" y="2814300"/>
            <a:ext cx="6202200" cy="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665" name="Google Shape;665;p8"/>
          <p:cNvGrpSpPr/>
          <p:nvPr/>
        </p:nvGrpSpPr>
        <p:grpSpPr>
          <a:xfrm>
            <a:off x="7673032" y="307740"/>
            <a:ext cx="1116976" cy="1855925"/>
            <a:chOff x="7673032" y="307740"/>
            <a:chExt cx="1116976" cy="1855925"/>
          </a:xfrm>
        </p:grpSpPr>
        <p:sp>
          <p:nvSpPr>
            <p:cNvPr id="666" name="Google Shape;666;p8"/>
            <p:cNvSpPr/>
            <p:nvPr/>
          </p:nvSpPr>
          <p:spPr>
            <a:xfrm rot="-5400000" flipH="1">
              <a:off x="7770522" y="237661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1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 rot="-5400000" flipH="1">
              <a:off x="7761191" y="238049"/>
              <a:ext cx="21772" cy="192257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37"/>
                    <a:pt x="1" y="1342"/>
                    <a:pt x="32" y="1977"/>
                  </a:cubicBezTo>
                  <a:lnTo>
                    <a:pt x="223" y="1977"/>
                  </a:lnTo>
                  <a:cubicBezTo>
                    <a:pt x="192" y="131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 rot="-5400000" flipH="1">
              <a:off x="7769404" y="279795"/>
              <a:ext cx="6123" cy="198866"/>
            </a:xfrm>
            <a:custGeom>
              <a:avLst/>
              <a:gdLst/>
              <a:ahLst/>
              <a:cxnLst/>
              <a:rect l="l" t="t" r="r" b="b"/>
              <a:pathLst>
                <a:path w="63" h="2046" extrusionOk="0">
                  <a:moveTo>
                    <a:pt x="62" y="0"/>
                  </a:moveTo>
                  <a:cubicBezTo>
                    <a:pt x="1" y="667"/>
                    <a:pt x="1" y="1372"/>
                    <a:pt x="32" y="2046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 rot="-5400000" flipH="1">
              <a:off x="7761628" y="277948"/>
              <a:ext cx="24688" cy="201879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 rot="-5400000" flipH="1">
              <a:off x="7772028" y="316633"/>
              <a:ext cx="6804" cy="192937"/>
            </a:xfrm>
            <a:custGeom>
              <a:avLst/>
              <a:gdLst/>
              <a:ahLst/>
              <a:cxnLst/>
              <a:rect l="l" t="t" r="r" b="b"/>
              <a:pathLst>
                <a:path w="70" h="1985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75"/>
                    <a:pt x="39" y="134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 rot="-5400000" flipH="1">
              <a:off x="7764592" y="315126"/>
              <a:ext cx="24688" cy="19595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1"/>
                  </a:moveTo>
                  <a:cubicBezTo>
                    <a:pt x="1" y="675"/>
                    <a:pt x="31" y="1341"/>
                    <a:pt x="62" y="2015"/>
                  </a:cubicBezTo>
                  <a:lnTo>
                    <a:pt x="253" y="1985"/>
                  </a:lnTo>
                  <a:cubicBezTo>
                    <a:pt x="223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 rot="-5400000" flipH="1">
              <a:off x="7770910" y="352741"/>
              <a:ext cx="6123" cy="201879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0"/>
                  </a:moveTo>
                  <a:lnTo>
                    <a:pt x="32" y="2076"/>
                  </a:lnTo>
                  <a:cubicBezTo>
                    <a:pt x="62" y="1402"/>
                    <a:pt x="32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 rot="-5400000" flipH="1">
              <a:off x="7761628" y="352401"/>
              <a:ext cx="24688" cy="201879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0"/>
                  </a:moveTo>
                  <a:cubicBezTo>
                    <a:pt x="31" y="705"/>
                    <a:pt x="62" y="1402"/>
                    <a:pt x="31" y="2076"/>
                  </a:cubicBezTo>
                  <a:lnTo>
                    <a:pt x="223" y="2076"/>
                  </a:lnTo>
                  <a:cubicBezTo>
                    <a:pt x="25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 rot="-5400000" flipH="1">
              <a:off x="7770959" y="402652"/>
              <a:ext cx="11955" cy="182537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1"/>
                  </a:moveTo>
                  <a:cubicBezTo>
                    <a:pt x="0" y="315"/>
                    <a:pt x="31" y="667"/>
                    <a:pt x="61" y="1019"/>
                  </a:cubicBezTo>
                  <a:cubicBezTo>
                    <a:pt x="81" y="1206"/>
                    <a:pt x="102" y="1395"/>
                    <a:pt x="113" y="1583"/>
                  </a:cubicBezTo>
                  <a:lnTo>
                    <a:pt x="113" y="1583"/>
                  </a:lnTo>
                  <a:lnTo>
                    <a:pt x="61" y="1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2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 rot="-5400000" flipH="1">
              <a:off x="7759392" y="400805"/>
              <a:ext cx="31395" cy="186230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53"/>
                    <a:pt x="31" y="736"/>
                    <a:pt x="62" y="1057"/>
                  </a:cubicBezTo>
                  <a:lnTo>
                    <a:pt x="131" y="1915"/>
                  </a:lnTo>
                  <a:lnTo>
                    <a:pt x="322" y="1915"/>
                  </a:lnTo>
                  <a:lnTo>
                    <a:pt x="253" y="1057"/>
                  </a:lnTo>
                  <a:cubicBezTo>
                    <a:pt x="223" y="705"/>
                    <a:pt x="192" y="383"/>
                    <a:pt x="253" y="39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 rot="-5400000" flipH="1">
              <a:off x="8675934" y="1166183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1" y="1"/>
                  </a:moveTo>
                  <a:cubicBezTo>
                    <a:pt x="31" y="675"/>
                    <a:pt x="1" y="1311"/>
                    <a:pt x="31" y="1977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 rot="-5400000" flipH="1">
              <a:off x="8666311" y="1166183"/>
              <a:ext cx="22355" cy="192257"/>
            </a:xfrm>
            <a:custGeom>
              <a:avLst/>
              <a:gdLst/>
              <a:ahLst/>
              <a:cxnLst/>
              <a:rect l="l" t="t" r="r" b="b"/>
              <a:pathLst>
                <a:path w="230" h="1978" extrusionOk="0">
                  <a:moveTo>
                    <a:pt x="38" y="1"/>
                  </a:moveTo>
                  <a:cubicBezTo>
                    <a:pt x="38" y="637"/>
                    <a:pt x="0" y="1342"/>
                    <a:pt x="38" y="1977"/>
                  </a:cubicBezTo>
                  <a:lnTo>
                    <a:pt x="230" y="1977"/>
                  </a:lnTo>
                  <a:cubicBezTo>
                    <a:pt x="192" y="1311"/>
                    <a:pt x="230" y="675"/>
                    <a:pt x="230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 rot="-5400000" flipH="1">
              <a:off x="8674525" y="1207929"/>
              <a:ext cx="6707" cy="198866"/>
            </a:xfrm>
            <a:custGeom>
              <a:avLst/>
              <a:gdLst/>
              <a:ahLst/>
              <a:cxnLst/>
              <a:rect l="l" t="t" r="r" b="b"/>
              <a:pathLst>
                <a:path w="69" h="2046" extrusionOk="0">
                  <a:moveTo>
                    <a:pt x="69" y="0"/>
                  </a:moveTo>
                  <a:lnTo>
                    <a:pt x="69" y="0"/>
                  </a:lnTo>
                  <a:cubicBezTo>
                    <a:pt x="0" y="667"/>
                    <a:pt x="0" y="1372"/>
                    <a:pt x="31" y="204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 rot="-5400000" flipH="1">
              <a:off x="8667089" y="1206422"/>
              <a:ext cx="24591" cy="201879"/>
            </a:xfrm>
            <a:custGeom>
              <a:avLst/>
              <a:gdLst/>
              <a:ahLst/>
              <a:cxnLst/>
              <a:rect l="l" t="t" r="r" b="b"/>
              <a:pathLst>
                <a:path w="253" h="2077" extrusionOk="0">
                  <a:moveTo>
                    <a:pt x="61" y="0"/>
                  </a:moveTo>
                  <a:cubicBezTo>
                    <a:pt x="0" y="667"/>
                    <a:pt x="0" y="1372"/>
                    <a:pt x="31" y="2076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 rot="-5400000" flipH="1">
              <a:off x="8679336" y="1246273"/>
              <a:ext cx="3013" cy="192937"/>
            </a:xfrm>
            <a:custGeom>
              <a:avLst/>
              <a:gdLst/>
              <a:ahLst/>
              <a:cxnLst/>
              <a:rect l="l" t="t" r="r" b="b"/>
              <a:pathLst>
                <a:path w="31" h="1985" extrusionOk="0">
                  <a:moveTo>
                    <a:pt x="0" y="1"/>
                  </a:moveTo>
                  <a:cubicBezTo>
                    <a:pt x="0" y="675"/>
                    <a:pt x="0" y="1341"/>
                    <a:pt x="31" y="19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 rot="-5400000" flipH="1">
              <a:off x="8671511" y="1245155"/>
              <a:ext cx="21675" cy="195950"/>
            </a:xfrm>
            <a:custGeom>
              <a:avLst/>
              <a:gdLst/>
              <a:ahLst/>
              <a:cxnLst/>
              <a:rect l="l" t="t" r="r" b="b"/>
              <a:pathLst>
                <a:path w="223" h="2016" extrusionOk="0">
                  <a:moveTo>
                    <a:pt x="0" y="1"/>
                  </a:moveTo>
                  <a:cubicBezTo>
                    <a:pt x="0" y="675"/>
                    <a:pt x="0" y="1341"/>
                    <a:pt x="31" y="2015"/>
                  </a:cubicBezTo>
                  <a:lnTo>
                    <a:pt x="222" y="1985"/>
                  </a:lnTo>
                  <a:cubicBezTo>
                    <a:pt x="192" y="1341"/>
                    <a:pt x="192" y="675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 rot="-5400000" flipH="1">
              <a:off x="8677441" y="1282381"/>
              <a:ext cx="3888" cy="201879"/>
            </a:xfrm>
            <a:custGeom>
              <a:avLst/>
              <a:gdLst/>
              <a:ahLst/>
              <a:cxnLst/>
              <a:rect l="l" t="t" r="r" b="b"/>
              <a:pathLst>
                <a:path w="40" h="2077" extrusionOk="0">
                  <a:moveTo>
                    <a:pt x="1" y="0"/>
                  </a:moveTo>
                  <a:lnTo>
                    <a:pt x="1" y="2076"/>
                  </a:lnTo>
                  <a:cubicBezTo>
                    <a:pt x="39" y="1402"/>
                    <a:pt x="39" y="705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 rot="-5400000" flipH="1">
              <a:off x="8668547" y="1282333"/>
              <a:ext cx="21675" cy="201879"/>
            </a:xfrm>
            <a:custGeom>
              <a:avLst/>
              <a:gdLst/>
              <a:ahLst/>
              <a:cxnLst/>
              <a:rect l="l" t="t" r="r" b="b"/>
              <a:pathLst>
                <a:path w="223" h="2077" extrusionOk="0">
                  <a:moveTo>
                    <a:pt x="1" y="0"/>
                  </a:moveTo>
                  <a:cubicBezTo>
                    <a:pt x="31" y="705"/>
                    <a:pt x="31" y="1402"/>
                    <a:pt x="1" y="2076"/>
                  </a:cubicBezTo>
                  <a:lnTo>
                    <a:pt x="192" y="2076"/>
                  </a:lnTo>
                  <a:cubicBezTo>
                    <a:pt x="223" y="1402"/>
                    <a:pt x="223" y="705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 rot="-5400000" flipH="1">
              <a:off x="8497625" y="1573875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1"/>
                  </a:moveTo>
                  <a:cubicBezTo>
                    <a:pt x="1753" y="1"/>
                    <a:pt x="1420" y="8"/>
                    <a:pt x="1082" y="16"/>
                  </a:cubicBezTo>
                  <a:lnTo>
                    <a:pt x="1082" y="16"/>
                  </a:lnTo>
                  <a:lnTo>
                    <a:pt x="2076" y="1"/>
                  </a:lnTo>
                  <a:close/>
                  <a:moveTo>
                    <a:pt x="1082" y="16"/>
                  </a:moveTo>
                  <a:lnTo>
                    <a:pt x="0" y="31"/>
                  </a:lnTo>
                  <a:cubicBezTo>
                    <a:pt x="363" y="31"/>
                    <a:pt x="725" y="23"/>
                    <a:pt x="1082" y="16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 rot="-5400000" flipH="1">
              <a:off x="8497674" y="1564204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0"/>
                  </a:moveTo>
                  <a:lnTo>
                    <a:pt x="0" y="39"/>
                  </a:lnTo>
                  <a:lnTo>
                    <a:pt x="0" y="230"/>
                  </a:lnTo>
                  <a:lnTo>
                    <a:pt x="2076" y="192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 rot="-5400000" flipH="1">
              <a:off x="8528533" y="1571251"/>
              <a:ext cx="211599" cy="12052"/>
            </a:xfrm>
            <a:custGeom>
              <a:avLst/>
              <a:gdLst/>
              <a:ahLst/>
              <a:cxnLst/>
              <a:rect l="l" t="t" r="r" b="b"/>
              <a:pathLst>
                <a:path w="2177" h="124" extrusionOk="0">
                  <a:moveTo>
                    <a:pt x="2138" y="1"/>
                  </a:moveTo>
                  <a:cubicBezTo>
                    <a:pt x="2132" y="2"/>
                    <a:pt x="2126" y="3"/>
                    <a:pt x="2120" y="4"/>
                  </a:cubicBezTo>
                  <a:lnTo>
                    <a:pt x="2120" y="4"/>
                  </a:lnTo>
                  <a:lnTo>
                    <a:pt x="2176" y="1"/>
                  </a:lnTo>
                  <a:close/>
                  <a:moveTo>
                    <a:pt x="2120" y="4"/>
                  </a:moveTo>
                  <a:lnTo>
                    <a:pt x="1" y="123"/>
                  </a:lnTo>
                  <a:cubicBezTo>
                    <a:pt x="699" y="123"/>
                    <a:pt x="1428" y="123"/>
                    <a:pt x="2120" y="4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 rot="-5400000" flipH="1">
              <a:off x="8526978" y="1563087"/>
              <a:ext cx="214612" cy="31395"/>
            </a:xfrm>
            <a:custGeom>
              <a:avLst/>
              <a:gdLst/>
              <a:ahLst/>
              <a:cxnLst/>
              <a:rect l="l" t="t" r="r" b="b"/>
              <a:pathLst>
                <a:path w="2208" h="323" extrusionOk="0">
                  <a:moveTo>
                    <a:pt x="2138" y="1"/>
                  </a:moveTo>
                  <a:cubicBezTo>
                    <a:pt x="1441" y="131"/>
                    <a:pt x="706" y="131"/>
                    <a:pt x="1" y="131"/>
                  </a:cubicBezTo>
                  <a:lnTo>
                    <a:pt x="1" y="323"/>
                  </a:lnTo>
                  <a:lnTo>
                    <a:pt x="384" y="323"/>
                  </a:lnTo>
                  <a:cubicBezTo>
                    <a:pt x="958" y="323"/>
                    <a:pt x="1564" y="292"/>
                    <a:pt x="2176" y="193"/>
                  </a:cubicBezTo>
                  <a:lnTo>
                    <a:pt x="2207" y="193"/>
                  </a:lnTo>
                  <a:lnTo>
                    <a:pt x="2138" y="10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 rot="-5400000" flipH="1">
              <a:off x="8567217" y="1569793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0" y="1"/>
                  </a:moveTo>
                  <a:cubicBezTo>
                    <a:pt x="368" y="16"/>
                    <a:pt x="736" y="24"/>
                    <a:pt x="1099" y="24"/>
                  </a:cubicBezTo>
                  <a:cubicBezTo>
                    <a:pt x="1462" y="24"/>
                    <a:pt x="1820" y="16"/>
                    <a:pt x="2168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 rot="-5400000" flipH="1">
              <a:off x="8567654" y="1559733"/>
              <a:ext cx="210821" cy="22453"/>
            </a:xfrm>
            <a:custGeom>
              <a:avLst/>
              <a:gdLst/>
              <a:ahLst/>
              <a:cxnLst/>
              <a:rect l="l" t="t" r="r" b="b"/>
              <a:pathLst>
                <a:path w="2169" h="231" extrusionOk="0">
                  <a:moveTo>
                    <a:pt x="0" y="0"/>
                  </a:moveTo>
                  <a:lnTo>
                    <a:pt x="0" y="192"/>
                  </a:lnTo>
                  <a:cubicBezTo>
                    <a:pt x="353" y="192"/>
                    <a:pt x="705" y="230"/>
                    <a:pt x="1088" y="230"/>
                  </a:cubicBezTo>
                  <a:cubicBezTo>
                    <a:pt x="1433" y="230"/>
                    <a:pt x="1816" y="192"/>
                    <a:pt x="2168" y="192"/>
                  </a:cubicBezTo>
                  <a:lnTo>
                    <a:pt x="2168" y="0"/>
                  </a:lnTo>
                  <a:cubicBezTo>
                    <a:pt x="1820" y="19"/>
                    <a:pt x="1462" y="29"/>
                    <a:pt x="1099" y="29"/>
                  </a:cubicBezTo>
                  <a:cubicBezTo>
                    <a:pt x="736" y="29"/>
                    <a:pt x="368" y="19"/>
                    <a:pt x="0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 rot="-5400000" flipH="1">
              <a:off x="8616106" y="1568724"/>
              <a:ext cx="195950" cy="1458"/>
            </a:xfrm>
            <a:custGeom>
              <a:avLst/>
              <a:gdLst/>
              <a:ahLst/>
              <a:cxnLst/>
              <a:rect l="l" t="t" r="r" b="b"/>
              <a:pathLst>
                <a:path w="2016" h="15" extrusionOk="0">
                  <a:moveTo>
                    <a:pt x="1343" y="1"/>
                  </a:moveTo>
                  <a:cubicBezTo>
                    <a:pt x="896" y="1"/>
                    <a:pt x="450" y="14"/>
                    <a:pt x="1" y="14"/>
                  </a:cubicBezTo>
                  <a:lnTo>
                    <a:pt x="2016" y="14"/>
                  </a:lnTo>
                  <a:cubicBezTo>
                    <a:pt x="1791" y="4"/>
                    <a:pt x="1567" y="1"/>
                    <a:pt x="1343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 rot="-5400000" flipH="1">
              <a:off x="8616447" y="1559442"/>
              <a:ext cx="195950" cy="20023"/>
            </a:xfrm>
            <a:custGeom>
              <a:avLst/>
              <a:gdLst/>
              <a:ahLst/>
              <a:cxnLst/>
              <a:rect l="l" t="t" r="r" b="b"/>
              <a:pathLst>
                <a:path w="2016" h="206" extrusionOk="0">
                  <a:moveTo>
                    <a:pt x="1343" y="1"/>
                  </a:moveTo>
                  <a:cubicBezTo>
                    <a:pt x="896" y="1"/>
                    <a:pt x="450" y="14"/>
                    <a:pt x="1" y="14"/>
                  </a:cubicBezTo>
                  <a:lnTo>
                    <a:pt x="1" y="206"/>
                  </a:lnTo>
                  <a:cubicBezTo>
                    <a:pt x="450" y="206"/>
                    <a:pt x="896" y="192"/>
                    <a:pt x="1343" y="192"/>
                  </a:cubicBezTo>
                  <a:cubicBezTo>
                    <a:pt x="1567" y="192"/>
                    <a:pt x="1791" y="196"/>
                    <a:pt x="2016" y="206"/>
                  </a:cubicBezTo>
                  <a:lnTo>
                    <a:pt x="2016" y="14"/>
                  </a:lnTo>
                  <a:cubicBezTo>
                    <a:pt x="1791" y="4"/>
                    <a:pt x="1567" y="1"/>
                    <a:pt x="134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 rot="-5400000" flipH="1">
              <a:off x="8677440" y="1332243"/>
              <a:ext cx="9817" cy="182537"/>
            </a:xfrm>
            <a:custGeom>
              <a:avLst/>
              <a:gdLst/>
              <a:ahLst/>
              <a:cxnLst/>
              <a:rect l="l" t="t" r="r" b="b"/>
              <a:pathLst>
                <a:path w="101" h="1878" extrusionOk="0">
                  <a:moveTo>
                    <a:pt x="39" y="1"/>
                  </a:moveTo>
                  <a:cubicBezTo>
                    <a:pt x="1" y="315"/>
                    <a:pt x="1" y="667"/>
                    <a:pt x="39" y="1019"/>
                  </a:cubicBezTo>
                  <a:cubicBezTo>
                    <a:pt x="59" y="1206"/>
                    <a:pt x="79" y="1395"/>
                    <a:pt x="91" y="1583"/>
                  </a:cubicBezTo>
                  <a:lnTo>
                    <a:pt x="91" y="1583"/>
                  </a:lnTo>
                  <a:lnTo>
                    <a:pt x="39" y="1"/>
                  </a:lnTo>
                  <a:close/>
                  <a:moveTo>
                    <a:pt x="91" y="1583"/>
                  </a:moveTo>
                  <a:lnTo>
                    <a:pt x="100" y="1877"/>
                  </a:lnTo>
                  <a:cubicBezTo>
                    <a:pt x="100" y="1780"/>
                    <a:pt x="97" y="1682"/>
                    <a:pt x="91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 rot="-5400000" flipH="1">
              <a:off x="8666652" y="1330396"/>
              <a:ext cx="27701" cy="186230"/>
            </a:xfrm>
            <a:custGeom>
              <a:avLst/>
              <a:gdLst/>
              <a:ahLst/>
              <a:cxnLst/>
              <a:rect l="l" t="t" r="r" b="b"/>
              <a:pathLst>
                <a:path w="285" h="1916" extrusionOk="0">
                  <a:moveTo>
                    <a:pt x="32" y="0"/>
                  </a:moveTo>
                  <a:cubicBezTo>
                    <a:pt x="1" y="353"/>
                    <a:pt x="1" y="736"/>
                    <a:pt x="32" y="1057"/>
                  </a:cubicBezTo>
                  <a:lnTo>
                    <a:pt x="93" y="1915"/>
                  </a:lnTo>
                  <a:lnTo>
                    <a:pt x="284" y="1915"/>
                  </a:lnTo>
                  <a:lnTo>
                    <a:pt x="223" y="1057"/>
                  </a:lnTo>
                  <a:cubicBezTo>
                    <a:pt x="223" y="705"/>
                    <a:pt x="192" y="383"/>
                    <a:pt x="223" y="39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 rot="-5400000" flipH="1">
              <a:off x="8660331" y="1569016"/>
              <a:ext cx="192937" cy="3888"/>
            </a:xfrm>
            <a:custGeom>
              <a:avLst/>
              <a:gdLst/>
              <a:ahLst/>
              <a:cxnLst/>
              <a:rect l="l" t="t" r="r" b="b"/>
              <a:pathLst>
                <a:path w="1985" h="40" extrusionOk="0">
                  <a:moveTo>
                    <a:pt x="0" y="1"/>
                  </a:moveTo>
                  <a:cubicBezTo>
                    <a:pt x="675" y="39"/>
                    <a:pt x="1310" y="39"/>
                    <a:pt x="1985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 rot="-5400000" flipH="1">
              <a:off x="8660379" y="1560122"/>
              <a:ext cx="192937" cy="21675"/>
            </a:xfrm>
            <a:custGeom>
              <a:avLst/>
              <a:gdLst/>
              <a:ahLst/>
              <a:cxnLst/>
              <a:rect l="l" t="t" r="r" b="b"/>
              <a:pathLst>
                <a:path w="1985" h="223" extrusionOk="0">
                  <a:moveTo>
                    <a:pt x="0" y="0"/>
                  </a:moveTo>
                  <a:lnTo>
                    <a:pt x="0" y="192"/>
                  </a:lnTo>
                  <a:lnTo>
                    <a:pt x="1985" y="222"/>
                  </a:lnTo>
                  <a:lnTo>
                    <a:pt x="198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 rot="-5400000" flipH="1">
              <a:off x="7811146" y="417476"/>
              <a:ext cx="204892" cy="3110"/>
            </a:xfrm>
            <a:custGeom>
              <a:avLst/>
              <a:gdLst/>
              <a:ahLst/>
              <a:cxnLst/>
              <a:rect l="l" t="t" r="r" b="b"/>
              <a:pathLst>
                <a:path w="2108" h="32" extrusionOk="0">
                  <a:moveTo>
                    <a:pt x="2108" y="0"/>
                  </a:moveTo>
                  <a:lnTo>
                    <a:pt x="1" y="31"/>
                  </a:lnTo>
                  <a:cubicBezTo>
                    <a:pt x="706" y="31"/>
                    <a:pt x="1411" y="31"/>
                    <a:pt x="2108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 rot="-5400000" flipH="1">
              <a:off x="7810757" y="408145"/>
              <a:ext cx="204892" cy="21772"/>
            </a:xfrm>
            <a:custGeom>
              <a:avLst/>
              <a:gdLst/>
              <a:ahLst/>
              <a:cxnLst/>
              <a:rect l="l" t="t" r="r" b="b"/>
              <a:pathLst>
                <a:path w="2108" h="224" extrusionOk="0">
                  <a:moveTo>
                    <a:pt x="2108" y="1"/>
                  </a:moveTo>
                  <a:lnTo>
                    <a:pt x="1" y="32"/>
                  </a:lnTo>
                  <a:lnTo>
                    <a:pt x="1" y="223"/>
                  </a:lnTo>
                  <a:lnTo>
                    <a:pt x="2108" y="192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 rot="-5400000" flipH="1">
              <a:off x="7843123" y="413102"/>
              <a:ext cx="211599" cy="12733"/>
            </a:xfrm>
            <a:custGeom>
              <a:avLst/>
              <a:gdLst/>
              <a:ahLst/>
              <a:cxnLst/>
              <a:rect l="l" t="t" r="r" b="b"/>
              <a:pathLst>
                <a:path w="2177" h="131" extrusionOk="0">
                  <a:moveTo>
                    <a:pt x="2176" y="1"/>
                  </a:moveTo>
                  <a:lnTo>
                    <a:pt x="0" y="131"/>
                  </a:lnTo>
                  <a:cubicBezTo>
                    <a:pt x="736" y="131"/>
                    <a:pt x="1471" y="131"/>
                    <a:pt x="2176" y="39"/>
                  </a:cubicBezTo>
                  <a:lnTo>
                    <a:pt x="2176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 rot="-5400000" flipH="1">
              <a:off x="7842054" y="408242"/>
              <a:ext cx="217528" cy="28382"/>
            </a:xfrm>
            <a:custGeom>
              <a:avLst/>
              <a:gdLst/>
              <a:ahLst/>
              <a:cxnLst/>
              <a:rect l="l" t="t" r="r" b="b"/>
              <a:pathLst>
                <a:path w="2238" h="292" extrusionOk="0">
                  <a:moveTo>
                    <a:pt x="2138" y="0"/>
                  </a:moveTo>
                  <a:cubicBezTo>
                    <a:pt x="1441" y="100"/>
                    <a:pt x="705" y="100"/>
                    <a:pt x="0" y="100"/>
                  </a:cubicBezTo>
                  <a:lnTo>
                    <a:pt x="0" y="291"/>
                  </a:lnTo>
                  <a:lnTo>
                    <a:pt x="383" y="291"/>
                  </a:lnTo>
                  <a:cubicBezTo>
                    <a:pt x="989" y="291"/>
                    <a:pt x="1601" y="253"/>
                    <a:pt x="2176" y="192"/>
                  </a:cubicBezTo>
                  <a:lnTo>
                    <a:pt x="2237" y="161"/>
                  </a:lnTo>
                  <a:lnTo>
                    <a:pt x="2176" y="62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 rot="-5400000" flipH="1">
              <a:off x="7882244" y="414900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1" y="1"/>
                  </a:moveTo>
                  <a:cubicBezTo>
                    <a:pt x="353" y="16"/>
                    <a:pt x="713" y="24"/>
                    <a:pt x="1076" y="24"/>
                  </a:cubicBezTo>
                  <a:cubicBezTo>
                    <a:pt x="1439" y="24"/>
                    <a:pt x="1805" y="16"/>
                    <a:pt x="2169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 rot="-5400000" flipH="1">
              <a:off x="7880786" y="403723"/>
              <a:ext cx="213737" cy="21772"/>
            </a:xfrm>
            <a:custGeom>
              <a:avLst/>
              <a:gdLst/>
              <a:ahLst/>
              <a:cxnLst/>
              <a:rect l="l" t="t" r="r" b="b"/>
              <a:pathLst>
                <a:path w="2199" h="224" extrusionOk="0">
                  <a:moveTo>
                    <a:pt x="31" y="1"/>
                  </a:moveTo>
                  <a:lnTo>
                    <a:pt x="0" y="192"/>
                  </a:lnTo>
                  <a:cubicBezTo>
                    <a:pt x="383" y="223"/>
                    <a:pt x="736" y="223"/>
                    <a:pt x="1088" y="223"/>
                  </a:cubicBezTo>
                  <a:cubicBezTo>
                    <a:pt x="1471" y="223"/>
                    <a:pt x="1816" y="223"/>
                    <a:pt x="2199" y="192"/>
                  </a:cubicBezTo>
                  <a:lnTo>
                    <a:pt x="2199" y="1"/>
                  </a:lnTo>
                  <a:cubicBezTo>
                    <a:pt x="1835" y="16"/>
                    <a:pt x="1469" y="24"/>
                    <a:pt x="1106" y="24"/>
                  </a:cubicBezTo>
                  <a:cubicBezTo>
                    <a:pt x="743" y="24"/>
                    <a:pt x="383" y="16"/>
                    <a:pt x="31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 rot="-5400000" flipH="1">
              <a:off x="7931717" y="414512"/>
              <a:ext cx="195950" cy="97"/>
            </a:xfrm>
            <a:custGeom>
              <a:avLst/>
              <a:gdLst/>
              <a:ahLst/>
              <a:cxnLst/>
              <a:rect l="l" t="t" r="r" b="b"/>
              <a:pathLst>
                <a:path w="2016" h="1" extrusionOk="0">
                  <a:moveTo>
                    <a:pt x="1" y="1"/>
                  </a:moveTo>
                  <a:lnTo>
                    <a:pt x="2016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 rot="-5400000" flipH="1">
              <a:off x="7932106" y="405181"/>
              <a:ext cx="195950" cy="18759"/>
            </a:xfrm>
            <a:custGeom>
              <a:avLst/>
              <a:gdLst/>
              <a:ahLst/>
              <a:cxnLst/>
              <a:rect l="l" t="t" r="r" b="b"/>
              <a:pathLst>
                <a:path w="2016" h="193" extrusionOk="0">
                  <a:moveTo>
                    <a:pt x="1" y="1"/>
                  </a:moveTo>
                  <a:lnTo>
                    <a:pt x="1" y="192"/>
                  </a:lnTo>
                  <a:lnTo>
                    <a:pt x="1985" y="192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 rot="-5400000" flipH="1">
              <a:off x="7974969" y="414512"/>
              <a:ext cx="195950" cy="97"/>
            </a:xfrm>
            <a:custGeom>
              <a:avLst/>
              <a:gdLst/>
              <a:ahLst/>
              <a:cxnLst/>
              <a:rect l="l" t="t" r="r" b="b"/>
              <a:pathLst>
                <a:path w="2016" h="1" extrusionOk="0">
                  <a:moveTo>
                    <a:pt x="1" y="0"/>
                  </a:moveTo>
                  <a:lnTo>
                    <a:pt x="2016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8"/>
            <p:cNvSpPr/>
            <p:nvPr/>
          </p:nvSpPr>
          <p:spPr>
            <a:xfrm rot="-5400000" flipH="1">
              <a:off x="7975309" y="405229"/>
              <a:ext cx="195950" cy="18662"/>
            </a:xfrm>
            <a:custGeom>
              <a:avLst/>
              <a:gdLst/>
              <a:ahLst/>
              <a:cxnLst/>
              <a:rect l="l" t="t" r="r" b="b"/>
              <a:pathLst>
                <a:path w="2016" h="192" extrusionOk="0">
                  <a:moveTo>
                    <a:pt x="1" y="0"/>
                  </a:moveTo>
                  <a:lnTo>
                    <a:pt x="1" y="192"/>
                  </a:lnTo>
                  <a:lnTo>
                    <a:pt x="2016" y="192"/>
                  </a:lnTo>
                  <a:lnTo>
                    <a:pt x="2016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8"/>
            <p:cNvSpPr/>
            <p:nvPr/>
          </p:nvSpPr>
          <p:spPr>
            <a:xfrm rot="-5400000" flipH="1">
              <a:off x="8217330" y="237661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2" y="1"/>
                  </a:moveTo>
                  <a:cubicBezTo>
                    <a:pt x="1" y="675"/>
                    <a:pt x="1" y="1341"/>
                    <a:pt x="32" y="197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 rot="-5400000" flipH="1">
              <a:off x="8207999" y="238049"/>
              <a:ext cx="21772" cy="192257"/>
            </a:xfrm>
            <a:custGeom>
              <a:avLst/>
              <a:gdLst/>
              <a:ahLst/>
              <a:cxnLst/>
              <a:rect l="l" t="t" r="r" b="b"/>
              <a:pathLst>
                <a:path w="224" h="1978" extrusionOk="0">
                  <a:moveTo>
                    <a:pt x="32" y="1"/>
                  </a:moveTo>
                  <a:cubicBezTo>
                    <a:pt x="1" y="675"/>
                    <a:pt x="1" y="1341"/>
                    <a:pt x="32" y="1977"/>
                  </a:cubicBezTo>
                  <a:lnTo>
                    <a:pt x="223" y="1977"/>
                  </a:lnTo>
                  <a:cubicBezTo>
                    <a:pt x="192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 rot="-5400000" flipH="1">
              <a:off x="8217622" y="278289"/>
              <a:ext cx="6123" cy="201879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667"/>
                    <a:pt x="1" y="1372"/>
                    <a:pt x="32" y="2077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 rot="-5400000" flipH="1">
              <a:off x="8208339" y="277948"/>
              <a:ext cx="24688" cy="201879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1"/>
                  </a:moveTo>
                  <a:cubicBezTo>
                    <a:pt x="0" y="667"/>
                    <a:pt x="0" y="1372"/>
                    <a:pt x="31" y="2077"/>
                  </a:cubicBezTo>
                  <a:lnTo>
                    <a:pt x="222" y="2046"/>
                  </a:lnTo>
                  <a:cubicBezTo>
                    <a:pt x="192" y="1372"/>
                    <a:pt x="192" y="667"/>
                    <a:pt x="25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 rot="-5400000" flipH="1">
              <a:off x="8220294" y="315175"/>
              <a:ext cx="6804" cy="195853"/>
            </a:xfrm>
            <a:custGeom>
              <a:avLst/>
              <a:gdLst/>
              <a:ahLst/>
              <a:cxnLst/>
              <a:rect l="l" t="t" r="r" b="b"/>
              <a:pathLst>
                <a:path w="70" h="2015" extrusionOk="0">
                  <a:moveTo>
                    <a:pt x="39" y="0"/>
                  </a:moveTo>
                  <a:cubicBezTo>
                    <a:pt x="1" y="674"/>
                    <a:pt x="39" y="1341"/>
                    <a:pt x="70" y="2015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 rot="-5400000" flipH="1">
              <a:off x="8211352" y="315175"/>
              <a:ext cx="24688" cy="195853"/>
            </a:xfrm>
            <a:custGeom>
              <a:avLst/>
              <a:gdLst/>
              <a:ahLst/>
              <a:cxnLst/>
              <a:rect l="l" t="t" r="r" b="b"/>
              <a:pathLst>
                <a:path w="254" h="2015" extrusionOk="0">
                  <a:moveTo>
                    <a:pt x="31" y="0"/>
                  </a:moveTo>
                  <a:cubicBezTo>
                    <a:pt x="1" y="674"/>
                    <a:pt x="31" y="1341"/>
                    <a:pt x="62" y="2015"/>
                  </a:cubicBezTo>
                  <a:lnTo>
                    <a:pt x="253" y="1984"/>
                  </a:lnTo>
                  <a:cubicBezTo>
                    <a:pt x="223" y="1341"/>
                    <a:pt x="192" y="674"/>
                    <a:pt x="22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 rot="-5400000" flipH="1">
              <a:off x="8217622" y="352741"/>
              <a:ext cx="6123" cy="201879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1"/>
                  </a:moveTo>
                  <a:lnTo>
                    <a:pt x="32" y="2077"/>
                  </a:lnTo>
                  <a:cubicBezTo>
                    <a:pt x="62" y="1403"/>
                    <a:pt x="32" y="706"/>
                    <a:pt x="1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 rot="-5400000" flipH="1">
              <a:off x="8208339" y="352401"/>
              <a:ext cx="24688" cy="201879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192" y="1"/>
                  </a:moveTo>
                  <a:lnTo>
                    <a:pt x="0" y="32"/>
                  </a:lnTo>
                  <a:cubicBezTo>
                    <a:pt x="31" y="706"/>
                    <a:pt x="62" y="1403"/>
                    <a:pt x="31" y="2077"/>
                  </a:cubicBezTo>
                  <a:lnTo>
                    <a:pt x="223" y="2077"/>
                  </a:lnTo>
                  <a:cubicBezTo>
                    <a:pt x="253" y="1403"/>
                    <a:pt x="223" y="706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 rot="-5400000" flipH="1">
              <a:off x="8039021" y="646131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0"/>
                  </a:moveTo>
                  <a:lnTo>
                    <a:pt x="0" y="31"/>
                  </a:lnTo>
                  <a:cubicBezTo>
                    <a:pt x="697" y="31"/>
                    <a:pt x="1372" y="31"/>
                    <a:pt x="20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 rot="-5400000" flipH="1">
              <a:off x="8038972" y="636459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1"/>
                  </a:moveTo>
                  <a:lnTo>
                    <a:pt x="0" y="39"/>
                  </a:lnTo>
                  <a:lnTo>
                    <a:pt x="0" y="231"/>
                  </a:lnTo>
                  <a:lnTo>
                    <a:pt x="2076" y="192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 rot="-5400000" flipH="1">
              <a:off x="8069929" y="639813"/>
              <a:ext cx="211502" cy="11955"/>
            </a:xfrm>
            <a:custGeom>
              <a:avLst/>
              <a:gdLst/>
              <a:ahLst/>
              <a:cxnLst/>
              <a:rect l="l" t="t" r="r" b="b"/>
              <a:pathLst>
                <a:path w="2176" h="123" extrusionOk="0">
                  <a:moveTo>
                    <a:pt x="2176" y="0"/>
                  </a:moveTo>
                  <a:lnTo>
                    <a:pt x="0" y="123"/>
                  </a:lnTo>
                  <a:cubicBezTo>
                    <a:pt x="736" y="123"/>
                    <a:pt x="1471" y="123"/>
                    <a:pt x="21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 rot="-5400000" flipH="1">
              <a:off x="8068423" y="634613"/>
              <a:ext cx="217528" cy="28382"/>
            </a:xfrm>
            <a:custGeom>
              <a:avLst/>
              <a:gdLst/>
              <a:ahLst/>
              <a:cxnLst/>
              <a:rect l="l" t="t" r="r" b="b"/>
              <a:pathLst>
                <a:path w="2238" h="292" extrusionOk="0">
                  <a:moveTo>
                    <a:pt x="2176" y="0"/>
                  </a:moveTo>
                  <a:cubicBezTo>
                    <a:pt x="1471" y="100"/>
                    <a:pt x="736" y="100"/>
                    <a:pt x="0" y="100"/>
                  </a:cubicBezTo>
                  <a:lnTo>
                    <a:pt x="0" y="291"/>
                  </a:lnTo>
                  <a:lnTo>
                    <a:pt x="383" y="291"/>
                  </a:lnTo>
                  <a:cubicBezTo>
                    <a:pt x="996" y="291"/>
                    <a:pt x="1601" y="261"/>
                    <a:pt x="2207" y="161"/>
                  </a:cubicBezTo>
                  <a:lnTo>
                    <a:pt x="2237" y="161"/>
                  </a:lnTo>
                  <a:lnTo>
                    <a:pt x="2176" y="69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 rot="-5400000" flipH="1">
              <a:off x="8108224" y="641660"/>
              <a:ext cx="211599" cy="2333"/>
            </a:xfrm>
            <a:custGeom>
              <a:avLst/>
              <a:gdLst/>
              <a:ahLst/>
              <a:cxnLst/>
              <a:rect l="l" t="t" r="r" b="b"/>
              <a:pathLst>
                <a:path w="2177" h="24" extrusionOk="0">
                  <a:moveTo>
                    <a:pt x="1" y="0"/>
                  </a:moveTo>
                  <a:cubicBezTo>
                    <a:pt x="368" y="16"/>
                    <a:pt x="728" y="23"/>
                    <a:pt x="1088" y="23"/>
                  </a:cubicBezTo>
                  <a:cubicBezTo>
                    <a:pt x="1449" y="23"/>
                    <a:pt x="1809" y="16"/>
                    <a:pt x="21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 rot="-5400000" flipH="1">
              <a:off x="8108564" y="631600"/>
              <a:ext cx="211599" cy="22453"/>
            </a:xfrm>
            <a:custGeom>
              <a:avLst/>
              <a:gdLst/>
              <a:ahLst/>
              <a:cxnLst/>
              <a:rect l="l" t="t" r="r" b="b"/>
              <a:pathLst>
                <a:path w="2177" h="231" extrusionOk="0">
                  <a:moveTo>
                    <a:pt x="1" y="1"/>
                  </a:moveTo>
                  <a:lnTo>
                    <a:pt x="1" y="192"/>
                  </a:lnTo>
                  <a:cubicBezTo>
                    <a:pt x="353" y="192"/>
                    <a:pt x="705" y="231"/>
                    <a:pt x="1088" y="231"/>
                  </a:cubicBezTo>
                  <a:cubicBezTo>
                    <a:pt x="1441" y="231"/>
                    <a:pt x="1824" y="192"/>
                    <a:pt x="2176" y="192"/>
                  </a:cubicBezTo>
                  <a:lnTo>
                    <a:pt x="2176" y="1"/>
                  </a:lnTo>
                  <a:cubicBezTo>
                    <a:pt x="1809" y="20"/>
                    <a:pt x="1449" y="30"/>
                    <a:pt x="1088" y="30"/>
                  </a:cubicBezTo>
                  <a:cubicBezTo>
                    <a:pt x="728" y="30"/>
                    <a:pt x="368" y="20"/>
                    <a:pt x="1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 rot="-5400000" flipH="1">
              <a:off x="8158474" y="641271"/>
              <a:ext cx="195173" cy="97"/>
            </a:xfrm>
            <a:custGeom>
              <a:avLst/>
              <a:gdLst/>
              <a:ahLst/>
              <a:cxnLst/>
              <a:rect l="l" t="t" r="r" b="b"/>
              <a:pathLst>
                <a:path w="2008" h="1" extrusionOk="0">
                  <a:moveTo>
                    <a:pt x="1" y="1"/>
                  </a:moveTo>
                  <a:lnTo>
                    <a:pt x="2008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 rot="-5400000" flipH="1">
              <a:off x="8158863" y="631940"/>
              <a:ext cx="195173" cy="18759"/>
            </a:xfrm>
            <a:custGeom>
              <a:avLst/>
              <a:gdLst/>
              <a:ahLst/>
              <a:cxnLst/>
              <a:rect l="l" t="t" r="r" b="b"/>
              <a:pathLst>
                <a:path w="2008" h="193" extrusionOk="0">
                  <a:moveTo>
                    <a:pt x="1" y="1"/>
                  </a:moveTo>
                  <a:lnTo>
                    <a:pt x="1" y="192"/>
                  </a:lnTo>
                  <a:lnTo>
                    <a:pt x="2008" y="192"/>
                  </a:lnTo>
                  <a:lnTo>
                    <a:pt x="200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 rot="-5400000" flipH="1">
              <a:off x="8217767" y="402652"/>
              <a:ext cx="11955" cy="182537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0"/>
                  </a:moveTo>
                  <a:cubicBezTo>
                    <a:pt x="0" y="345"/>
                    <a:pt x="31" y="697"/>
                    <a:pt x="61" y="1019"/>
                  </a:cubicBezTo>
                  <a:cubicBezTo>
                    <a:pt x="81" y="1205"/>
                    <a:pt x="102" y="1394"/>
                    <a:pt x="113" y="1583"/>
                  </a:cubicBezTo>
                  <a:lnTo>
                    <a:pt x="113" y="1583"/>
                  </a:lnTo>
                  <a:lnTo>
                    <a:pt x="61" y="0"/>
                  </a:lnTo>
                  <a:close/>
                  <a:moveTo>
                    <a:pt x="113" y="1583"/>
                  </a:moveTo>
                  <a:lnTo>
                    <a:pt x="123" y="1877"/>
                  </a:lnTo>
                  <a:cubicBezTo>
                    <a:pt x="123" y="1780"/>
                    <a:pt x="119" y="1681"/>
                    <a:pt x="113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 rot="-5400000" flipH="1">
              <a:off x="8206152" y="400756"/>
              <a:ext cx="31395" cy="186328"/>
            </a:xfrm>
            <a:custGeom>
              <a:avLst/>
              <a:gdLst/>
              <a:ahLst/>
              <a:cxnLst/>
              <a:rect l="l" t="t" r="r" b="b"/>
              <a:pathLst>
                <a:path w="323" h="1917" extrusionOk="0">
                  <a:moveTo>
                    <a:pt x="62" y="1"/>
                  </a:moveTo>
                  <a:cubicBezTo>
                    <a:pt x="0" y="384"/>
                    <a:pt x="31" y="736"/>
                    <a:pt x="62" y="1089"/>
                  </a:cubicBezTo>
                  <a:lnTo>
                    <a:pt x="131" y="1916"/>
                  </a:lnTo>
                  <a:lnTo>
                    <a:pt x="322" y="1916"/>
                  </a:lnTo>
                  <a:lnTo>
                    <a:pt x="253" y="1058"/>
                  </a:lnTo>
                  <a:cubicBezTo>
                    <a:pt x="223" y="736"/>
                    <a:pt x="192" y="384"/>
                    <a:pt x="253" y="39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 rot="-5400000" flipH="1">
              <a:off x="8202067" y="640931"/>
              <a:ext cx="192159" cy="3791"/>
            </a:xfrm>
            <a:custGeom>
              <a:avLst/>
              <a:gdLst/>
              <a:ahLst/>
              <a:cxnLst/>
              <a:rect l="l" t="t" r="r" b="b"/>
              <a:pathLst>
                <a:path w="1977" h="39" extrusionOk="0">
                  <a:moveTo>
                    <a:pt x="0" y="1"/>
                  </a:moveTo>
                  <a:cubicBezTo>
                    <a:pt x="667" y="39"/>
                    <a:pt x="1310" y="39"/>
                    <a:pt x="1977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8"/>
            <p:cNvSpPr/>
            <p:nvPr/>
          </p:nvSpPr>
          <p:spPr>
            <a:xfrm rot="-5400000" flipH="1">
              <a:off x="8202067" y="631988"/>
              <a:ext cx="192159" cy="21675"/>
            </a:xfrm>
            <a:custGeom>
              <a:avLst/>
              <a:gdLst/>
              <a:ahLst/>
              <a:cxnLst/>
              <a:rect l="l" t="t" r="r" b="b"/>
              <a:pathLst>
                <a:path w="1977" h="223" extrusionOk="0">
                  <a:moveTo>
                    <a:pt x="0" y="1"/>
                  </a:moveTo>
                  <a:lnTo>
                    <a:pt x="0" y="192"/>
                  </a:lnTo>
                  <a:lnTo>
                    <a:pt x="1977" y="223"/>
                  </a:lnTo>
                  <a:lnTo>
                    <a:pt x="1977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 rot="-5400000" flipH="1">
              <a:off x="8217330" y="697108"/>
              <a:ext cx="3110" cy="192257"/>
            </a:xfrm>
            <a:custGeom>
              <a:avLst/>
              <a:gdLst/>
              <a:ahLst/>
              <a:cxnLst/>
              <a:rect l="l" t="t" r="r" b="b"/>
              <a:pathLst>
                <a:path w="32" h="1978" extrusionOk="0">
                  <a:moveTo>
                    <a:pt x="31" y="1"/>
                  </a:moveTo>
                  <a:cubicBezTo>
                    <a:pt x="31" y="675"/>
                    <a:pt x="1" y="1341"/>
                    <a:pt x="31" y="1977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 rot="-5400000" flipH="1">
              <a:off x="8207707" y="697108"/>
              <a:ext cx="22355" cy="192257"/>
            </a:xfrm>
            <a:custGeom>
              <a:avLst/>
              <a:gdLst/>
              <a:ahLst/>
              <a:cxnLst/>
              <a:rect l="l" t="t" r="r" b="b"/>
              <a:pathLst>
                <a:path w="230" h="1978" extrusionOk="0">
                  <a:moveTo>
                    <a:pt x="38" y="1"/>
                  </a:moveTo>
                  <a:cubicBezTo>
                    <a:pt x="38" y="675"/>
                    <a:pt x="0" y="1341"/>
                    <a:pt x="38" y="1977"/>
                  </a:cubicBezTo>
                  <a:lnTo>
                    <a:pt x="230" y="1977"/>
                  </a:lnTo>
                  <a:cubicBezTo>
                    <a:pt x="192" y="1341"/>
                    <a:pt x="230" y="675"/>
                    <a:pt x="230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 rot="-5400000" flipH="1">
              <a:off x="8217330" y="737347"/>
              <a:ext cx="6707" cy="201879"/>
            </a:xfrm>
            <a:custGeom>
              <a:avLst/>
              <a:gdLst/>
              <a:ahLst/>
              <a:cxnLst/>
              <a:rect l="l" t="t" r="r" b="b"/>
              <a:pathLst>
                <a:path w="69" h="2077" extrusionOk="0">
                  <a:moveTo>
                    <a:pt x="69" y="1"/>
                  </a:moveTo>
                  <a:lnTo>
                    <a:pt x="69" y="1"/>
                  </a:lnTo>
                  <a:cubicBezTo>
                    <a:pt x="0" y="667"/>
                    <a:pt x="0" y="1372"/>
                    <a:pt x="31" y="2077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 rot="-5400000" flipH="1">
              <a:off x="8208388" y="737347"/>
              <a:ext cx="24591" cy="201879"/>
            </a:xfrm>
            <a:custGeom>
              <a:avLst/>
              <a:gdLst/>
              <a:ahLst/>
              <a:cxnLst/>
              <a:rect l="l" t="t" r="r" b="b"/>
              <a:pathLst>
                <a:path w="253" h="2077" extrusionOk="0">
                  <a:moveTo>
                    <a:pt x="61" y="1"/>
                  </a:moveTo>
                  <a:cubicBezTo>
                    <a:pt x="0" y="667"/>
                    <a:pt x="0" y="1372"/>
                    <a:pt x="31" y="2077"/>
                  </a:cubicBezTo>
                  <a:lnTo>
                    <a:pt x="222" y="2046"/>
                  </a:lnTo>
                  <a:cubicBezTo>
                    <a:pt x="192" y="1372"/>
                    <a:pt x="192" y="706"/>
                    <a:pt x="25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 rot="-5400000" flipH="1">
              <a:off x="8222190" y="775740"/>
              <a:ext cx="3013" cy="195853"/>
            </a:xfrm>
            <a:custGeom>
              <a:avLst/>
              <a:gdLst/>
              <a:ahLst/>
              <a:cxnLst/>
              <a:rect l="l" t="t" r="r" b="b"/>
              <a:pathLst>
                <a:path w="31" h="2015" extrusionOk="0">
                  <a:moveTo>
                    <a:pt x="0" y="0"/>
                  </a:moveTo>
                  <a:cubicBezTo>
                    <a:pt x="0" y="674"/>
                    <a:pt x="0" y="1341"/>
                    <a:pt x="31" y="20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 rot="-5400000" flipH="1">
              <a:off x="8212859" y="776129"/>
              <a:ext cx="21675" cy="195853"/>
            </a:xfrm>
            <a:custGeom>
              <a:avLst/>
              <a:gdLst/>
              <a:ahLst/>
              <a:cxnLst/>
              <a:rect l="l" t="t" r="r" b="b"/>
              <a:pathLst>
                <a:path w="223" h="2015" extrusionOk="0">
                  <a:moveTo>
                    <a:pt x="0" y="0"/>
                  </a:moveTo>
                  <a:cubicBezTo>
                    <a:pt x="0" y="674"/>
                    <a:pt x="0" y="1341"/>
                    <a:pt x="31" y="2015"/>
                  </a:cubicBezTo>
                  <a:lnTo>
                    <a:pt x="222" y="1984"/>
                  </a:lnTo>
                  <a:cubicBezTo>
                    <a:pt x="192" y="1341"/>
                    <a:pt x="192" y="674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 rot="-5400000" flipH="1">
              <a:off x="8218739" y="813306"/>
              <a:ext cx="3888" cy="201879"/>
            </a:xfrm>
            <a:custGeom>
              <a:avLst/>
              <a:gdLst/>
              <a:ahLst/>
              <a:cxnLst/>
              <a:rect l="l" t="t" r="r" b="b"/>
              <a:pathLst>
                <a:path w="40" h="2077" extrusionOk="0">
                  <a:moveTo>
                    <a:pt x="1" y="1"/>
                  </a:moveTo>
                  <a:lnTo>
                    <a:pt x="1" y="2077"/>
                  </a:lnTo>
                  <a:cubicBezTo>
                    <a:pt x="39" y="1403"/>
                    <a:pt x="39" y="706"/>
                    <a:pt x="1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 rot="-5400000" flipH="1">
              <a:off x="8209846" y="813258"/>
              <a:ext cx="21675" cy="201879"/>
            </a:xfrm>
            <a:custGeom>
              <a:avLst/>
              <a:gdLst/>
              <a:ahLst/>
              <a:cxnLst/>
              <a:rect l="l" t="t" r="r" b="b"/>
              <a:pathLst>
                <a:path w="223" h="2077" extrusionOk="0">
                  <a:moveTo>
                    <a:pt x="192" y="1"/>
                  </a:moveTo>
                  <a:lnTo>
                    <a:pt x="1" y="32"/>
                  </a:lnTo>
                  <a:cubicBezTo>
                    <a:pt x="31" y="706"/>
                    <a:pt x="31" y="1403"/>
                    <a:pt x="1" y="2077"/>
                  </a:cubicBezTo>
                  <a:lnTo>
                    <a:pt x="192" y="2077"/>
                  </a:lnTo>
                  <a:cubicBezTo>
                    <a:pt x="223" y="1403"/>
                    <a:pt x="223" y="706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 rot="-5400000" flipH="1">
              <a:off x="7598808" y="670700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0"/>
                  </a:moveTo>
                  <a:lnTo>
                    <a:pt x="0" y="31"/>
                  </a:lnTo>
                  <a:cubicBezTo>
                    <a:pt x="705" y="31"/>
                    <a:pt x="1410" y="31"/>
                    <a:pt x="20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 rot="-5400000" flipH="1">
              <a:off x="7598760" y="661029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1"/>
                  </a:moveTo>
                  <a:lnTo>
                    <a:pt x="0" y="39"/>
                  </a:lnTo>
                  <a:lnTo>
                    <a:pt x="0" y="231"/>
                  </a:lnTo>
                  <a:lnTo>
                    <a:pt x="2076" y="192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 rot="-5400000" flipH="1">
              <a:off x="7629668" y="668125"/>
              <a:ext cx="211599" cy="11955"/>
            </a:xfrm>
            <a:custGeom>
              <a:avLst/>
              <a:gdLst/>
              <a:ahLst/>
              <a:cxnLst/>
              <a:rect l="l" t="t" r="r" b="b"/>
              <a:pathLst>
                <a:path w="2177" h="123" extrusionOk="0">
                  <a:moveTo>
                    <a:pt x="2138" y="0"/>
                  </a:moveTo>
                  <a:cubicBezTo>
                    <a:pt x="2132" y="1"/>
                    <a:pt x="2126" y="2"/>
                    <a:pt x="2120" y="3"/>
                  </a:cubicBezTo>
                  <a:lnTo>
                    <a:pt x="2120" y="3"/>
                  </a:lnTo>
                  <a:lnTo>
                    <a:pt x="2176" y="0"/>
                  </a:lnTo>
                  <a:close/>
                  <a:moveTo>
                    <a:pt x="2120" y="3"/>
                  </a:moveTo>
                  <a:lnTo>
                    <a:pt x="1" y="123"/>
                  </a:lnTo>
                  <a:cubicBezTo>
                    <a:pt x="699" y="123"/>
                    <a:pt x="1428" y="123"/>
                    <a:pt x="2120" y="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 rot="-5400000" flipH="1">
              <a:off x="7629668" y="661418"/>
              <a:ext cx="214612" cy="28382"/>
            </a:xfrm>
            <a:custGeom>
              <a:avLst/>
              <a:gdLst/>
              <a:ahLst/>
              <a:cxnLst/>
              <a:rect l="l" t="t" r="r" b="b"/>
              <a:pathLst>
                <a:path w="2208" h="292" extrusionOk="0">
                  <a:moveTo>
                    <a:pt x="2138" y="0"/>
                  </a:moveTo>
                  <a:cubicBezTo>
                    <a:pt x="1441" y="100"/>
                    <a:pt x="706" y="100"/>
                    <a:pt x="1" y="100"/>
                  </a:cubicBezTo>
                  <a:lnTo>
                    <a:pt x="1" y="291"/>
                  </a:lnTo>
                  <a:lnTo>
                    <a:pt x="384" y="291"/>
                  </a:lnTo>
                  <a:cubicBezTo>
                    <a:pt x="958" y="291"/>
                    <a:pt x="1564" y="261"/>
                    <a:pt x="2176" y="161"/>
                  </a:cubicBezTo>
                  <a:lnTo>
                    <a:pt x="2207" y="161"/>
                  </a:lnTo>
                  <a:lnTo>
                    <a:pt x="2138" y="69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 rot="-5400000" flipH="1">
              <a:off x="7668400" y="666618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0" y="0"/>
                  </a:moveTo>
                  <a:cubicBezTo>
                    <a:pt x="368" y="16"/>
                    <a:pt x="736" y="23"/>
                    <a:pt x="1099" y="23"/>
                  </a:cubicBezTo>
                  <a:cubicBezTo>
                    <a:pt x="1462" y="23"/>
                    <a:pt x="1820" y="16"/>
                    <a:pt x="2168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 rot="-5400000" flipH="1">
              <a:off x="7668741" y="656558"/>
              <a:ext cx="210821" cy="22453"/>
            </a:xfrm>
            <a:custGeom>
              <a:avLst/>
              <a:gdLst/>
              <a:ahLst/>
              <a:cxnLst/>
              <a:rect l="l" t="t" r="r" b="b"/>
              <a:pathLst>
                <a:path w="2169" h="231" extrusionOk="0">
                  <a:moveTo>
                    <a:pt x="0" y="1"/>
                  </a:moveTo>
                  <a:lnTo>
                    <a:pt x="0" y="192"/>
                  </a:lnTo>
                  <a:cubicBezTo>
                    <a:pt x="353" y="192"/>
                    <a:pt x="705" y="231"/>
                    <a:pt x="1088" y="231"/>
                  </a:cubicBezTo>
                  <a:cubicBezTo>
                    <a:pt x="1433" y="231"/>
                    <a:pt x="1816" y="192"/>
                    <a:pt x="2168" y="192"/>
                  </a:cubicBezTo>
                  <a:lnTo>
                    <a:pt x="2168" y="1"/>
                  </a:lnTo>
                  <a:cubicBezTo>
                    <a:pt x="1820" y="20"/>
                    <a:pt x="1462" y="30"/>
                    <a:pt x="1099" y="30"/>
                  </a:cubicBezTo>
                  <a:cubicBezTo>
                    <a:pt x="736" y="30"/>
                    <a:pt x="368" y="20"/>
                    <a:pt x="0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 rot="-5400000" flipH="1">
              <a:off x="7717873" y="666229"/>
              <a:ext cx="195950" cy="97"/>
            </a:xfrm>
            <a:custGeom>
              <a:avLst/>
              <a:gdLst/>
              <a:ahLst/>
              <a:cxnLst/>
              <a:rect l="l" t="t" r="r" b="b"/>
              <a:pathLst>
                <a:path w="2016" h="1" extrusionOk="0">
                  <a:moveTo>
                    <a:pt x="1" y="1"/>
                  </a:moveTo>
                  <a:lnTo>
                    <a:pt x="2016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 rot="-5400000" flipH="1">
              <a:off x="7718262" y="656898"/>
              <a:ext cx="195950" cy="18759"/>
            </a:xfrm>
            <a:custGeom>
              <a:avLst/>
              <a:gdLst/>
              <a:ahLst/>
              <a:cxnLst/>
              <a:rect l="l" t="t" r="r" b="b"/>
              <a:pathLst>
                <a:path w="2016" h="193" extrusionOk="0">
                  <a:moveTo>
                    <a:pt x="1" y="1"/>
                  </a:moveTo>
                  <a:lnTo>
                    <a:pt x="1" y="192"/>
                  </a:lnTo>
                  <a:lnTo>
                    <a:pt x="2016" y="192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 rot="-5400000" flipH="1">
              <a:off x="8218836" y="863168"/>
              <a:ext cx="9817" cy="182537"/>
            </a:xfrm>
            <a:custGeom>
              <a:avLst/>
              <a:gdLst/>
              <a:ahLst/>
              <a:cxnLst/>
              <a:rect l="l" t="t" r="r" b="b"/>
              <a:pathLst>
                <a:path w="101" h="1878" extrusionOk="0">
                  <a:moveTo>
                    <a:pt x="39" y="0"/>
                  </a:moveTo>
                  <a:cubicBezTo>
                    <a:pt x="1" y="345"/>
                    <a:pt x="1" y="697"/>
                    <a:pt x="39" y="1019"/>
                  </a:cubicBezTo>
                  <a:cubicBezTo>
                    <a:pt x="59" y="1205"/>
                    <a:pt x="79" y="1394"/>
                    <a:pt x="91" y="1583"/>
                  </a:cubicBezTo>
                  <a:lnTo>
                    <a:pt x="91" y="1583"/>
                  </a:lnTo>
                  <a:lnTo>
                    <a:pt x="39" y="0"/>
                  </a:lnTo>
                  <a:close/>
                  <a:moveTo>
                    <a:pt x="91" y="1583"/>
                  </a:moveTo>
                  <a:lnTo>
                    <a:pt x="100" y="1877"/>
                  </a:lnTo>
                  <a:cubicBezTo>
                    <a:pt x="100" y="1780"/>
                    <a:pt x="97" y="1681"/>
                    <a:pt x="91" y="158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 rot="-5400000" flipH="1">
              <a:off x="8207999" y="861273"/>
              <a:ext cx="27701" cy="186328"/>
            </a:xfrm>
            <a:custGeom>
              <a:avLst/>
              <a:gdLst/>
              <a:ahLst/>
              <a:cxnLst/>
              <a:rect l="l" t="t" r="r" b="b"/>
              <a:pathLst>
                <a:path w="285" h="1917" extrusionOk="0">
                  <a:moveTo>
                    <a:pt x="32" y="1"/>
                  </a:moveTo>
                  <a:cubicBezTo>
                    <a:pt x="1" y="384"/>
                    <a:pt x="32" y="736"/>
                    <a:pt x="32" y="1089"/>
                  </a:cubicBezTo>
                  <a:lnTo>
                    <a:pt x="93" y="1916"/>
                  </a:lnTo>
                  <a:lnTo>
                    <a:pt x="284" y="1916"/>
                  </a:lnTo>
                  <a:lnTo>
                    <a:pt x="223" y="1058"/>
                  </a:lnTo>
                  <a:cubicBezTo>
                    <a:pt x="223" y="736"/>
                    <a:pt x="192" y="384"/>
                    <a:pt x="223" y="39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 rot="-5400000" flipH="1">
              <a:off x="7761465" y="665889"/>
              <a:ext cx="192937" cy="3791"/>
            </a:xfrm>
            <a:custGeom>
              <a:avLst/>
              <a:gdLst/>
              <a:ahLst/>
              <a:cxnLst/>
              <a:rect l="l" t="t" r="r" b="b"/>
              <a:pathLst>
                <a:path w="1985" h="39" extrusionOk="0">
                  <a:moveTo>
                    <a:pt x="0" y="1"/>
                  </a:moveTo>
                  <a:cubicBezTo>
                    <a:pt x="675" y="39"/>
                    <a:pt x="1310" y="39"/>
                    <a:pt x="1985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 rot="-5400000" flipH="1">
              <a:off x="7761466" y="656947"/>
              <a:ext cx="192937" cy="21675"/>
            </a:xfrm>
            <a:custGeom>
              <a:avLst/>
              <a:gdLst/>
              <a:ahLst/>
              <a:cxnLst/>
              <a:rect l="l" t="t" r="r" b="b"/>
              <a:pathLst>
                <a:path w="1985" h="223" extrusionOk="0">
                  <a:moveTo>
                    <a:pt x="0" y="1"/>
                  </a:moveTo>
                  <a:lnTo>
                    <a:pt x="0" y="192"/>
                  </a:lnTo>
                  <a:lnTo>
                    <a:pt x="1985" y="223"/>
                  </a:lnTo>
                  <a:lnTo>
                    <a:pt x="1985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 rot="-5400000" flipH="1">
              <a:off x="8440734" y="920514"/>
              <a:ext cx="97" cy="195173"/>
            </a:xfrm>
            <a:custGeom>
              <a:avLst/>
              <a:gdLst/>
              <a:ahLst/>
              <a:cxnLst/>
              <a:rect l="l" t="t" r="r" b="b"/>
              <a:pathLst>
                <a:path w="1" h="2008" extrusionOk="0">
                  <a:moveTo>
                    <a:pt x="1" y="200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 rot="-5400000" flipH="1">
              <a:off x="8431403" y="920903"/>
              <a:ext cx="18759" cy="195173"/>
            </a:xfrm>
            <a:custGeom>
              <a:avLst/>
              <a:gdLst/>
              <a:ahLst/>
              <a:cxnLst/>
              <a:rect l="l" t="t" r="r" b="b"/>
              <a:pathLst>
                <a:path w="193" h="2008" extrusionOk="0">
                  <a:moveTo>
                    <a:pt x="1" y="0"/>
                  </a:moveTo>
                  <a:lnTo>
                    <a:pt x="1" y="2007"/>
                  </a:lnTo>
                  <a:lnTo>
                    <a:pt x="192" y="2007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 rot="-5400000" flipH="1">
              <a:off x="8437721" y="960753"/>
              <a:ext cx="6804" cy="201879"/>
            </a:xfrm>
            <a:custGeom>
              <a:avLst/>
              <a:gdLst/>
              <a:ahLst/>
              <a:cxnLst/>
              <a:rect l="l" t="t" r="r" b="b"/>
              <a:pathLst>
                <a:path w="70" h="2077" extrusionOk="0">
                  <a:moveTo>
                    <a:pt x="69" y="1"/>
                  </a:moveTo>
                  <a:cubicBezTo>
                    <a:pt x="0" y="698"/>
                    <a:pt x="0" y="1372"/>
                    <a:pt x="31" y="2077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 rot="-5400000" flipH="1">
              <a:off x="8428779" y="960753"/>
              <a:ext cx="24688" cy="201879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62" y="1"/>
                  </a:moveTo>
                  <a:cubicBezTo>
                    <a:pt x="0" y="698"/>
                    <a:pt x="0" y="1372"/>
                    <a:pt x="31" y="2077"/>
                  </a:cubicBezTo>
                  <a:lnTo>
                    <a:pt x="223" y="2077"/>
                  </a:lnTo>
                  <a:cubicBezTo>
                    <a:pt x="192" y="1372"/>
                    <a:pt x="192" y="698"/>
                    <a:pt x="253" y="31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 rot="-5400000" flipH="1">
              <a:off x="8444087" y="1000555"/>
              <a:ext cx="3013" cy="192937"/>
            </a:xfrm>
            <a:custGeom>
              <a:avLst/>
              <a:gdLst/>
              <a:ahLst/>
              <a:cxnLst/>
              <a:rect l="l" t="t" r="r" b="b"/>
              <a:pathLst>
                <a:path w="31" h="1985" extrusionOk="0">
                  <a:moveTo>
                    <a:pt x="0" y="0"/>
                  </a:moveTo>
                  <a:cubicBezTo>
                    <a:pt x="0" y="644"/>
                    <a:pt x="0" y="1310"/>
                    <a:pt x="31" y="1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 rot="-5400000" flipH="1">
              <a:off x="8433250" y="999437"/>
              <a:ext cx="21675" cy="195950"/>
            </a:xfrm>
            <a:custGeom>
              <a:avLst/>
              <a:gdLst/>
              <a:ahLst/>
              <a:cxnLst/>
              <a:rect l="l" t="t" r="r" b="b"/>
              <a:pathLst>
                <a:path w="223" h="2016" extrusionOk="0">
                  <a:moveTo>
                    <a:pt x="0" y="1"/>
                  </a:moveTo>
                  <a:cubicBezTo>
                    <a:pt x="0" y="675"/>
                    <a:pt x="0" y="1341"/>
                    <a:pt x="31" y="2016"/>
                  </a:cubicBezTo>
                  <a:lnTo>
                    <a:pt x="223" y="2016"/>
                  </a:lnTo>
                  <a:cubicBezTo>
                    <a:pt x="192" y="1341"/>
                    <a:pt x="192" y="675"/>
                    <a:pt x="192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 rot="-5400000" flipH="1">
              <a:off x="8442241" y="1036712"/>
              <a:ext cx="3791" cy="201879"/>
            </a:xfrm>
            <a:custGeom>
              <a:avLst/>
              <a:gdLst/>
              <a:ahLst/>
              <a:cxnLst/>
              <a:rect l="l" t="t" r="r" b="b"/>
              <a:pathLst>
                <a:path w="39" h="2077" extrusionOk="0">
                  <a:moveTo>
                    <a:pt x="0" y="0"/>
                  </a:moveTo>
                  <a:lnTo>
                    <a:pt x="0" y="2076"/>
                  </a:lnTo>
                  <a:cubicBezTo>
                    <a:pt x="38" y="1371"/>
                    <a:pt x="38" y="667"/>
                    <a:pt x="0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 rot="-5400000" flipH="1">
              <a:off x="8433299" y="1036712"/>
              <a:ext cx="21675" cy="201879"/>
            </a:xfrm>
            <a:custGeom>
              <a:avLst/>
              <a:gdLst/>
              <a:ahLst/>
              <a:cxnLst/>
              <a:rect l="l" t="t" r="r" b="b"/>
              <a:pathLst>
                <a:path w="223" h="2077" extrusionOk="0">
                  <a:moveTo>
                    <a:pt x="0" y="0"/>
                  </a:moveTo>
                  <a:cubicBezTo>
                    <a:pt x="31" y="667"/>
                    <a:pt x="31" y="1371"/>
                    <a:pt x="0" y="2076"/>
                  </a:cubicBezTo>
                  <a:lnTo>
                    <a:pt x="192" y="2076"/>
                  </a:lnTo>
                  <a:cubicBezTo>
                    <a:pt x="222" y="1371"/>
                    <a:pt x="222" y="667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 rot="-5400000" flipH="1">
              <a:off x="8259363" y="418983"/>
              <a:ext cx="204892" cy="97"/>
            </a:xfrm>
            <a:custGeom>
              <a:avLst/>
              <a:gdLst/>
              <a:ahLst/>
              <a:cxnLst/>
              <a:rect l="l" t="t" r="r" b="b"/>
              <a:pathLst>
                <a:path w="2108" h="1" extrusionOk="0">
                  <a:moveTo>
                    <a:pt x="1" y="1"/>
                  </a:moveTo>
                  <a:lnTo>
                    <a:pt x="2108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 rot="-5400000" flipH="1">
              <a:off x="8259023" y="409700"/>
              <a:ext cx="204892" cy="18662"/>
            </a:xfrm>
            <a:custGeom>
              <a:avLst/>
              <a:gdLst/>
              <a:ahLst/>
              <a:cxnLst/>
              <a:rect l="l" t="t" r="r" b="b"/>
              <a:pathLst>
                <a:path w="2108" h="192" extrusionOk="0">
                  <a:moveTo>
                    <a:pt x="1" y="0"/>
                  </a:moveTo>
                  <a:lnTo>
                    <a:pt x="1" y="192"/>
                  </a:lnTo>
                  <a:lnTo>
                    <a:pt x="2108" y="192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8"/>
            <p:cNvSpPr/>
            <p:nvPr/>
          </p:nvSpPr>
          <p:spPr>
            <a:xfrm rot="-5400000" flipH="1">
              <a:off x="8291778" y="414949"/>
              <a:ext cx="211599" cy="9039"/>
            </a:xfrm>
            <a:custGeom>
              <a:avLst/>
              <a:gdLst/>
              <a:ahLst/>
              <a:cxnLst/>
              <a:rect l="l" t="t" r="r" b="b"/>
              <a:pathLst>
                <a:path w="2177" h="93" extrusionOk="0">
                  <a:moveTo>
                    <a:pt x="2176" y="0"/>
                  </a:moveTo>
                  <a:lnTo>
                    <a:pt x="0" y="92"/>
                  </a:lnTo>
                  <a:cubicBezTo>
                    <a:pt x="736" y="92"/>
                    <a:pt x="1471" y="92"/>
                    <a:pt x="21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8"/>
            <p:cNvSpPr/>
            <p:nvPr/>
          </p:nvSpPr>
          <p:spPr>
            <a:xfrm rot="-5400000" flipH="1">
              <a:off x="8288765" y="408242"/>
              <a:ext cx="217528" cy="28382"/>
            </a:xfrm>
            <a:custGeom>
              <a:avLst/>
              <a:gdLst/>
              <a:ahLst/>
              <a:cxnLst/>
              <a:rect l="l" t="t" r="r" b="b"/>
              <a:pathLst>
                <a:path w="2238" h="292" extrusionOk="0">
                  <a:moveTo>
                    <a:pt x="2138" y="1"/>
                  </a:moveTo>
                  <a:cubicBezTo>
                    <a:pt x="1441" y="100"/>
                    <a:pt x="705" y="100"/>
                    <a:pt x="0" y="100"/>
                  </a:cubicBezTo>
                  <a:lnTo>
                    <a:pt x="0" y="292"/>
                  </a:lnTo>
                  <a:lnTo>
                    <a:pt x="383" y="292"/>
                  </a:lnTo>
                  <a:cubicBezTo>
                    <a:pt x="989" y="292"/>
                    <a:pt x="1601" y="292"/>
                    <a:pt x="2176" y="192"/>
                  </a:cubicBezTo>
                  <a:lnTo>
                    <a:pt x="2237" y="162"/>
                  </a:lnTo>
                  <a:lnTo>
                    <a:pt x="2176" y="62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 rot="-5400000" flipH="1">
              <a:off x="8329053" y="414900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1" y="0"/>
                  </a:moveTo>
                  <a:cubicBezTo>
                    <a:pt x="353" y="15"/>
                    <a:pt x="713" y="23"/>
                    <a:pt x="1076" y="23"/>
                  </a:cubicBezTo>
                  <a:cubicBezTo>
                    <a:pt x="1439" y="23"/>
                    <a:pt x="1805" y="15"/>
                    <a:pt x="2169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 rot="-5400000" flipH="1">
              <a:off x="8327546" y="403771"/>
              <a:ext cx="213737" cy="21675"/>
            </a:xfrm>
            <a:custGeom>
              <a:avLst/>
              <a:gdLst/>
              <a:ahLst/>
              <a:cxnLst/>
              <a:rect l="l" t="t" r="r" b="b"/>
              <a:pathLst>
                <a:path w="2199" h="223" extrusionOk="0">
                  <a:moveTo>
                    <a:pt x="31" y="1"/>
                  </a:moveTo>
                  <a:lnTo>
                    <a:pt x="0" y="192"/>
                  </a:lnTo>
                  <a:cubicBezTo>
                    <a:pt x="383" y="223"/>
                    <a:pt x="736" y="223"/>
                    <a:pt x="1088" y="223"/>
                  </a:cubicBezTo>
                  <a:cubicBezTo>
                    <a:pt x="1471" y="223"/>
                    <a:pt x="1816" y="223"/>
                    <a:pt x="2199" y="192"/>
                  </a:cubicBezTo>
                  <a:lnTo>
                    <a:pt x="2199" y="1"/>
                  </a:lnTo>
                  <a:cubicBezTo>
                    <a:pt x="1835" y="16"/>
                    <a:pt x="1469" y="24"/>
                    <a:pt x="1106" y="24"/>
                  </a:cubicBezTo>
                  <a:cubicBezTo>
                    <a:pt x="743" y="24"/>
                    <a:pt x="383" y="16"/>
                    <a:pt x="31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 rot="-5400000" flipH="1">
              <a:off x="8380032" y="413005"/>
              <a:ext cx="195950" cy="3110"/>
            </a:xfrm>
            <a:custGeom>
              <a:avLst/>
              <a:gdLst/>
              <a:ahLst/>
              <a:cxnLst/>
              <a:rect l="l" t="t" r="r" b="b"/>
              <a:pathLst>
                <a:path w="2016" h="32" extrusionOk="0">
                  <a:moveTo>
                    <a:pt x="2016" y="0"/>
                  </a:moveTo>
                  <a:cubicBezTo>
                    <a:pt x="1342" y="0"/>
                    <a:pt x="675" y="0"/>
                    <a:pt x="1" y="31"/>
                  </a:cubicBezTo>
                  <a:lnTo>
                    <a:pt x="2016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 rot="-5400000" flipH="1">
              <a:off x="8380372" y="403723"/>
              <a:ext cx="195950" cy="21675"/>
            </a:xfrm>
            <a:custGeom>
              <a:avLst/>
              <a:gdLst/>
              <a:ahLst/>
              <a:cxnLst/>
              <a:rect l="l" t="t" r="r" b="b"/>
              <a:pathLst>
                <a:path w="2016" h="223" extrusionOk="0">
                  <a:moveTo>
                    <a:pt x="2016" y="1"/>
                  </a:moveTo>
                  <a:cubicBezTo>
                    <a:pt x="1342" y="1"/>
                    <a:pt x="675" y="1"/>
                    <a:pt x="1" y="31"/>
                  </a:cubicBezTo>
                  <a:lnTo>
                    <a:pt x="1" y="223"/>
                  </a:lnTo>
                  <a:cubicBezTo>
                    <a:pt x="675" y="192"/>
                    <a:pt x="1342" y="192"/>
                    <a:pt x="1985" y="192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 rot="-5400000" flipH="1">
              <a:off x="8421680" y="414512"/>
              <a:ext cx="195950" cy="97"/>
            </a:xfrm>
            <a:custGeom>
              <a:avLst/>
              <a:gdLst/>
              <a:ahLst/>
              <a:cxnLst/>
              <a:rect l="l" t="t" r="r" b="b"/>
              <a:pathLst>
                <a:path w="2016" h="1" extrusionOk="0">
                  <a:moveTo>
                    <a:pt x="1" y="1"/>
                  </a:moveTo>
                  <a:lnTo>
                    <a:pt x="2016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 rot="-5400000" flipH="1">
              <a:off x="8422069" y="405181"/>
              <a:ext cx="195950" cy="18759"/>
            </a:xfrm>
            <a:custGeom>
              <a:avLst/>
              <a:gdLst/>
              <a:ahLst/>
              <a:cxnLst/>
              <a:rect l="l" t="t" r="r" b="b"/>
              <a:pathLst>
                <a:path w="2016" h="193" extrusionOk="0">
                  <a:moveTo>
                    <a:pt x="1" y="1"/>
                  </a:moveTo>
                  <a:lnTo>
                    <a:pt x="1" y="192"/>
                  </a:lnTo>
                  <a:lnTo>
                    <a:pt x="2016" y="192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 rot="-5400000" flipH="1">
              <a:off x="8439228" y="469280"/>
              <a:ext cx="3110" cy="195173"/>
            </a:xfrm>
            <a:custGeom>
              <a:avLst/>
              <a:gdLst/>
              <a:ahLst/>
              <a:cxnLst/>
              <a:rect l="l" t="t" r="r" b="b"/>
              <a:pathLst>
                <a:path w="32" h="2008" extrusionOk="0">
                  <a:moveTo>
                    <a:pt x="31" y="0"/>
                  </a:moveTo>
                  <a:cubicBezTo>
                    <a:pt x="1" y="667"/>
                    <a:pt x="1" y="1341"/>
                    <a:pt x="31" y="200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 rot="-5400000" flipH="1">
              <a:off x="8429945" y="468939"/>
              <a:ext cx="21675" cy="195173"/>
            </a:xfrm>
            <a:custGeom>
              <a:avLst/>
              <a:gdLst/>
              <a:ahLst/>
              <a:cxnLst/>
              <a:rect l="l" t="t" r="r" b="b"/>
              <a:pathLst>
                <a:path w="223" h="2008" extrusionOk="0">
                  <a:moveTo>
                    <a:pt x="31" y="0"/>
                  </a:moveTo>
                  <a:cubicBezTo>
                    <a:pt x="0" y="667"/>
                    <a:pt x="0" y="1341"/>
                    <a:pt x="31" y="2007"/>
                  </a:cubicBezTo>
                  <a:lnTo>
                    <a:pt x="222" y="2007"/>
                  </a:lnTo>
                  <a:cubicBezTo>
                    <a:pt x="192" y="1341"/>
                    <a:pt x="192" y="667"/>
                    <a:pt x="22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 rot="-5400000" flipH="1">
              <a:off x="8436603" y="509130"/>
              <a:ext cx="9039" cy="201879"/>
            </a:xfrm>
            <a:custGeom>
              <a:avLst/>
              <a:gdLst/>
              <a:ahLst/>
              <a:cxnLst/>
              <a:rect l="l" t="t" r="r" b="b"/>
              <a:pathLst>
                <a:path w="93" h="2077" extrusionOk="0">
                  <a:moveTo>
                    <a:pt x="92" y="1"/>
                  </a:moveTo>
                  <a:lnTo>
                    <a:pt x="92" y="1"/>
                  </a:lnTo>
                  <a:cubicBezTo>
                    <a:pt x="31" y="698"/>
                    <a:pt x="0" y="1372"/>
                    <a:pt x="62" y="2077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 rot="-5400000" flipH="1">
              <a:off x="8426932" y="509082"/>
              <a:ext cx="28382" cy="201879"/>
            </a:xfrm>
            <a:custGeom>
              <a:avLst/>
              <a:gdLst/>
              <a:ahLst/>
              <a:cxnLst/>
              <a:rect l="l" t="t" r="r" b="b"/>
              <a:pathLst>
                <a:path w="292" h="2077" extrusionOk="0">
                  <a:moveTo>
                    <a:pt x="100" y="1"/>
                  </a:moveTo>
                  <a:cubicBezTo>
                    <a:pt x="39" y="667"/>
                    <a:pt x="1" y="1372"/>
                    <a:pt x="70" y="2077"/>
                  </a:cubicBezTo>
                  <a:lnTo>
                    <a:pt x="261" y="2077"/>
                  </a:lnTo>
                  <a:cubicBezTo>
                    <a:pt x="192" y="1372"/>
                    <a:pt x="231" y="698"/>
                    <a:pt x="292" y="31"/>
                  </a:cubicBezTo>
                  <a:lnTo>
                    <a:pt x="100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 rot="-5400000" flipH="1">
              <a:off x="8442581" y="549321"/>
              <a:ext cx="6026" cy="192937"/>
            </a:xfrm>
            <a:custGeom>
              <a:avLst/>
              <a:gdLst/>
              <a:ahLst/>
              <a:cxnLst/>
              <a:rect l="l" t="t" r="r" b="b"/>
              <a:pathLst>
                <a:path w="62" h="1985" extrusionOk="0">
                  <a:moveTo>
                    <a:pt x="31" y="0"/>
                  </a:moveTo>
                  <a:cubicBezTo>
                    <a:pt x="0" y="644"/>
                    <a:pt x="0" y="1310"/>
                    <a:pt x="62" y="198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 rot="-5400000" flipH="1">
              <a:off x="8431355" y="547814"/>
              <a:ext cx="25466" cy="195950"/>
            </a:xfrm>
            <a:custGeom>
              <a:avLst/>
              <a:gdLst/>
              <a:ahLst/>
              <a:cxnLst/>
              <a:rect l="l" t="t" r="r" b="b"/>
              <a:pathLst>
                <a:path w="262" h="2016" extrusionOk="0">
                  <a:moveTo>
                    <a:pt x="39" y="1"/>
                  </a:moveTo>
                  <a:cubicBezTo>
                    <a:pt x="1" y="675"/>
                    <a:pt x="1" y="1341"/>
                    <a:pt x="70" y="2016"/>
                  </a:cubicBezTo>
                  <a:lnTo>
                    <a:pt x="261" y="2016"/>
                  </a:lnTo>
                  <a:cubicBezTo>
                    <a:pt x="192" y="1341"/>
                    <a:pt x="192" y="675"/>
                    <a:pt x="231" y="31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 rot="-5400000" flipH="1">
              <a:off x="8442630" y="583582"/>
              <a:ext cx="3013" cy="201879"/>
            </a:xfrm>
            <a:custGeom>
              <a:avLst/>
              <a:gdLst/>
              <a:ahLst/>
              <a:cxnLst/>
              <a:rect l="l" t="t" r="r" b="b"/>
              <a:pathLst>
                <a:path w="31" h="2077" extrusionOk="0">
                  <a:moveTo>
                    <a:pt x="0" y="0"/>
                  </a:moveTo>
                  <a:lnTo>
                    <a:pt x="31" y="2076"/>
                  </a:lnTo>
                  <a:cubicBezTo>
                    <a:pt x="31" y="1371"/>
                    <a:pt x="31" y="667"/>
                    <a:pt x="0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 rot="-5400000" flipH="1">
              <a:off x="8433299" y="583971"/>
              <a:ext cx="21675" cy="201879"/>
            </a:xfrm>
            <a:custGeom>
              <a:avLst/>
              <a:gdLst/>
              <a:ahLst/>
              <a:cxnLst/>
              <a:rect l="l" t="t" r="r" b="b"/>
              <a:pathLst>
                <a:path w="223" h="2077" extrusionOk="0">
                  <a:moveTo>
                    <a:pt x="0" y="0"/>
                  </a:moveTo>
                  <a:cubicBezTo>
                    <a:pt x="31" y="667"/>
                    <a:pt x="31" y="1371"/>
                    <a:pt x="31" y="2076"/>
                  </a:cubicBezTo>
                  <a:lnTo>
                    <a:pt x="222" y="2076"/>
                  </a:lnTo>
                  <a:cubicBezTo>
                    <a:pt x="222" y="1371"/>
                    <a:pt x="222" y="667"/>
                    <a:pt x="192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 rot="-5400000" flipH="1">
              <a:off x="8260870" y="879937"/>
              <a:ext cx="201879" cy="97"/>
            </a:xfrm>
            <a:custGeom>
              <a:avLst/>
              <a:gdLst/>
              <a:ahLst/>
              <a:cxnLst/>
              <a:rect l="l" t="t" r="r" b="b"/>
              <a:pathLst>
                <a:path w="2077" h="1" extrusionOk="0">
                  <a:moveTo>
                    <a:pt x="0" y="1"/>
                  </a:moveTo>
                  <a:lnTo>
                    <a:pt x="2077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 rot="-5400000" flipH="1">
              <a:off x="8260530" y="870654"/>
              <a:ext cx="201879" cy="18662"/>
            </a:xfrm>
            <a:custGeom>
              <a:avLst/>
              <a:gdLst/>
              <a:ahLst/>
              <a:cxnLst/>
              <a:rect l="l" t="t" r="r" b="b"/>
              <a:pathLst>
                <a:path w="2077" h="192" extrusionOk="0">
                  <a:moveTo>
                    <a:pt x="0" y="0"/>
                  </a:moveTo>
                  <a:lnTo>
                    <a:pt x="0" y="192"/>
                  </a:lnTo>
                  <a:lnTo>
                    <a:pt x="2077" y="192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 rot="-5400000" flipH="1">
              <a:off x="8292167" y="874008"/>
              <a:ext cx="210821" cy="9039"/>
            </a:xfrm>
            <a:custGeom>
              <a:avLst/>
              <a:gdLst/>
              <a:ahLst/>
              <a:cxnLst/>
              <a:rect l="l" t="t" r="r" b="b"/>
              <a:pathLst>
                <a:path w="2169" h="93" extrusionOk="0">
                  <a:moveTo>
                    <a:pt x="2168" y="0"/>
                  </a:moveTo>
                  <a:lnTo>
                    <a:pt x="0" y="92"/>
                  </a:lnTo>
                  <a:cubicBezTo>
                    <a:pt x="736" y="92"/>
                    <a:pt x="1471" y="92"/>
                    <a:pt x="2168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 rot="-5400000" flipH="1">
              <a:off x="8288765" y="867690"/>
              <a:ext cx="217528" cy="28382"/>
            </a:xfrm>
            <a:custGeom>
              <a:avLst/>
              <a:gdLst/>
              <a:ahLst/>
              <a:cxnLst/>
              <a:rect l="l" t="t" r="r" b="b"/>
              <a:pathLst>
                <a:path w="2238" h="292" extrusionOk="0">
                  <a:moveTo>
                    <a:pt x="2168" y="1"/>
                  </a:moveTo>
                  <a:cubicBezTo>
                    <a:pt x="1433" y="100"/>
                    <a:pt x="705" y="100"/>
                    <a:pt x="0" y="100"/>
                  </a:cubicBezTo>
                  <a:lnTo>
                    <a:pt x="0" y="292"/>
                  </a:lnTo>
                  <a:lnTo>
                    <a:pt x="383" y="292"/>
                  </a:lnTo>
                  <a:cubicBezTo>
                    <a:pt x="988" y="292"/>
                    <a:pt x="1594" y="292"/>
                    <a:pt x="2199" y="192"/>
                  </a:cubicBezTo>
                  <a:lnTo>
                    <a:pt x="2237" y="162"/>
                  </a:lnTo>
                  <a:lnTo>
                    <a:pt x="2168" y="62"/>
                  </a:lnTo>
                  <a:lnTo>
                    <a:pt x="216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 rot="-5400000" flipH="1">
              <a:off x="8329053" y="874348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1" y="0"/>
                  </a:moveTo>
                  <a:cubicBezTo>
                    <a:pt x="349" y="15"/>
                    <a:pt x="707" y="23"/>
                    <a:pt x="1070" y="23"/>
                  </a:cubicBezTo>
                  <a:cubicBezTo>
                    <a:pt x="1433" y="23"/>
                    <a:pt x="1801" y="15"/>
                    <a:pt x="2169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 rot="-5400000" flipH="1">
              <a:off x="8329004" y="864677"/>
              <a:ext cx="210821" cy="21675"/>
            </a:xfrm>
            <a:custGeom>
              <a:avLst/>
              <a:gdLst/>
              <a:ahLst/>
              <a:cxnLst/>
              <a:rect l="l" t="t" r="r" b="b"/>
              <a:pathLst>
                <a:path w="2169" h="223" extrusionOk="0">
                  <a:moveTo>
                    <a:pt x="1" y="1"/>
                  </a:moveTo>
                  <a:lnTo>
                    <a:pt x="1" y="192"/>
                  </a:lnTo>
                  <a:cubicBezTo>
                    <a:pt x="353" y="223"/>
                    <a:pt x="698" y="223"/>
                    <a:pt x="1050" y="223"/>
                  </a:cubicBezTo>
                  <a:cubicBezTo>
                    <a:pt x="1433" y="223"/>
                    <a:pt x="1816" y="223"/>
                    <a:pt x="2169" y="192"/>
                  </a:cubicBezTo>
                  <a:lnTo>
                    <a:pt x="2169" y="1"/>
                  </a:lnTo>
                  <a:cubicBezTo>
                    <a:pt x="1801" y="16"/>
                    <a:pt x="1433" y="24"/>
                    <a:pt x="1070" y="24"/>
                  </a:cubicBezTo>
                  <a:cubicBezTo>
                    <a:pt x="707" y="24"/>
                    <a:pt x="349" y="16"/>
                    <a:pt x="1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 rot="-5400000" flipH="1">
              <a:off x="8380032" y="872452"/>
              <a:ext cx="195950" cy="3110"/>
            </a:xfrm>
            <a:custGeom>
              <a:avLst/>
              <a:gdLst/>
              <a:ahLst/>
              <a:cxnLst/>
              <a:rect l="l" t="t" r="r" b="b"/>
              <a:pathLst>
                <a:path w="2016" h="32" extrusionOk="0">
                  <a:moveTo>
                    <a:pt x="2016" y="0"/>
                  </a:moveTo>
                  <a:cubicBezTo>
                    <a:pt x="1341" y="0"/>
                    <a:pt x="675" y="0"/>
                    <a:pt x="1" y="31"/>
                  </a:cubicBezTo>
                  <a:lnTo>
                    <a:pt x="2016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 rot="-5400000" flipH="1">
              <a:off x="8380372" y="863170"/>
              <a:ext cx="195950" cy="21675"/>
            </a:xfrm>
            <a:custGeom>
              <a:avLst/>
              <a:gdLst/>
              <a:ahLst/>
              <a:cxnLst/>
              <a:rect l="l" t="t" r="r" b="b"/>
              <a:pathLst>
                <a:path w="2016" h="223" extrusionOk="0">
                  <a:moveTo>
                    <a:pt x="2016" y="1"/>
                  </a:moveTo>
                  <a:cubicBezTo>
                    <a:pt x="1341" y="1"/>
                    <a:pt x="675" y="1"/>
                    <a:pt x="1" y="31"/>
                  </a:cubicBezTo>
                  <a:lnTo>
                    <a:pt x="1" y="223"/>
                  </a:lnTo>
                  <a:cubicBezTo>
                    <a:pt x="675" y="192"/>
                    <a:pt x="1341" y="192"/>
                    <a:pt x="2016" y="192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 rot="-5400000" flipH="1">
              <a:off x="8437381" y="635000"/>
              <a:ext cx="12733" cy="183217"/>
            </a:xfrm>
            <a:custGeom>
              <a:avLst/>
              <a:gdLst/>
              <a:ahLst/>
              <a:cxnLst/>
              <a:rect l="l" t="t" r="r" b="b"/>
              <a:pathLst>
                <a:path w="131" h="1885" extrusionOk="0">
                  <a:moveTo>
                    <a:pt x="62" y="0"/>
                  </a:moveTo>
                  <a:cubicBezTo>
                    <a:pt x="0" y="352"/>
                    <a:pt x="31" y="705"/>
                    <a:pt x="62" y="1057"/>
                  </a:cubicBezTo>
                  <a:cubicBezTo>
                    <a:pt x="100" y="1341"/>
                    <a:pt x="100" y="1601"/>
                    <a:pt x="130" y="1885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 rot="-5400000" flipH="1">
              <a:off x="8429945" y="633493"/>
              <a:ext cx="30617" cy="186230"/>
            </a:xfrm>
            <a:custGeom>
              <a:avLst/>
              <a:gdLst/>
              <a:ahLst/>
              <a:cxnLst/>
              <a:rect l="l" t="t" r="r" b="b"/>
              <a:pathLst>
                <a:path w="315" h="1916" extrusionOk="0">
                  <a:moveTo>
                    <a:pt x="62" y="0"/>
                  </a:moveTo>
                  <a:cubicBezTo>
                    <a:pt x="0" y="352"/>
                    <a:pt x="31" y="705"/>
                    <a:pt x="62" y="1057"/>
                  </a:cubicBezTo>
                  <a:lnTo>
                    <a:pt x="123" y="1915"/>
                  </a:lnTo>
                  <a:lnTo>
                    <a:pt x="314" y="1885"/>
                  </a:lnTo>
                  <a:lnTo>
                    <a:pt x="253" y="1027"/>
                  </a:lnTo>
                  <a:cubicBezTo>
                    <a:pt x="222" y="705"/>
                    <a:pt x="192" y="352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 rot="-5400000" flipH="1">
              <a:off x="8423187" y="875465"/>
              <a:ext cx="192937" cy="97"/>
            </a:xfrm>
            <a:custGeom>
              <a:avLst/>
              <a:gdLst/>
              <a:ahLst/>
              <a:cxnLst/>
              <a:rect l="l" t="t" r="r" b="b"/>
              <a:pathLst>
                <a:path w="1985" h="1" extrusionOk="0">
                  <a:moveTo>
                    <a:pt x="0" y="1"/>
                  </a:moveTo>
                  <a:lnTo>
                    <a:pt x="1985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 rot="-5400000" flipH="1">
              <a:off x="8423576" y="866135"/>
              <a:ext cx="192937" cy="18759"/>
            </a:xfrm>
            <a:custGeom>
              <a:avLst/>
              <a:gdLst/>
              <a:ahLst/>
              <a:cxnLst/>
              <a:rect l="l" t="t" r="r" b="b"/>
              <a:pathLst>
                <a:path w="1985" h="193" extrusionOk="0">
                  <a:moveTo>
                    <a:pt x="0" y="1"/>
                  </a:moveTo>
                  <a:lnTo>
                    <a:pt x="0" y="192"/>
                  </a:lnTo>
                  <a:lnTo>
                    <a:pt x="1985" y="192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 rot="-5400000" flipH="1">
              <a:off x="8684550" y="235814"/>
              <a:ext cx="3110" cy="195950"/>
            </a:xfrm>
            <a:custGeom>
              <a:avLst/>
              <a:gdLst/>
              <a:ahLst/>
              <a:cxnLst/>
              <a:rect l="l" t="t" r="r" b="b"/>
              <a:pathLst>
                <a:path w="32" h="2016" extrusionOk="0">
                  <a:moveTo>
                    <a:pt x="32" y="1"/>
                  </a:moveTo>
                  <a:cubicBezTo>
                    <a:pt x="1" y="675"/>
                    <a:pt x="1" y="1341"/>
                    <a:pt x="32" y="2015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 rot="-5400000" flipH="1">
              <a:off x="8675219" y="236203"/>
              <a:ext cx="21772" cy="195950"/>
            </a:xfrm>
            <a:custGeom>
              <a:avLst/>
              <a:gdLst/>
              <a:ahLst/>
              <a:cxnLst/>
              <a:rect l="l" t="t" r="r" b="b"/>
              <a:pathLst>
                <a:path w="224" h="2016" extrusionOk="0">
                  <a:moveTo>
                    <a:pt x="32" y="1"/>
                  </a:moveTo>
                  <a:cubicBezTo>
                    <a:pt x="1" y="675"/>
                    <a:pt x="1" y="1341"/>
                    <a:pt x="32" y="2015"/>
                  </a:cubicBezTo>
                  <a:lnTo>
                    <a:pt x="223" y="2015"/>
                  </a:lnTo>
                  <a:cubicBezTo>
                    <a:pt x="192" y="1341"/>
                    <a:pt x="192" y="675"/>
                    <a:pt x="22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 rot="-5400000" flipH="1">
              <a:off x="8683043" y="278240"/>
              <a:ext cx="6123" cy="201976"/>
            </a:xfrm>
            <a:custGeom>
              <a:avLst/>
              <a:gdLst/>
              <a:ahLst/>
              <a:cxnLst/>
              <a:rect l="l" t="t" r="r" b="b"/>
              <a:pathLst>
                <a:path w="63" h="2078" extrusionOk="0">
                  <a:moveTo>
                    <a:pt x="62" y="1"/>
                  </a:moveTo>
                  <a:lnTo>
                    <a:pt x="62" y="1"/>
                  </a:lnTo>
                  <a:cubicBezTo>
                    <a:pt x="1" y="706"/>
                    <a:pt x="1" y="1372"/>
                    <a:pt x="32" y="2077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 rot="-5400000" flipH="1">
              <a:off x="8673761" y="277900"/>
              <a:ext cx="24688" cy="201976"/>
            </a:xfrm>
            <a:custGeom>
              <a:avLst/>
              <a:gdLst/>
              <a:ahLst/>
              <a:cxnLst/>
              <a:rect l="l" t="t" r="r" b="b"/>
              <a:pathLst>
                <a:path w="254" h="2078" extrusionOk="0">
                  <a:moveTo>
                    <a:pt x="62" y="1"/>
                  </a:moveTo>
                  <a:cubicBezTo>
                    <a:pt x="0" y="667"/>
                    <a:pt x="0" y="1372"/>
                    <a:pt x="31" y="2077"/>
                  </a:cubicBezTo>
                  <a:lnTo>
                    <a:pt x="222" y="2077"/>
                  </a:lnTo>
                  <a:cubicBezTo>
                    <a:pt x="192" y="1372"/>
                    <a:pt x="192" y="706"/>
                    <a:pt x="25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 rot="-5400000" flipH="1">
              <a:off x="8687174" y="316584"/>
              <a:ext cx="6804" cy="193034"/>
            </a:xfrm>
            <a:custGeom>
              <a:avLst/>
              <a:gdLst/>
              <a:ahLst/>
              <a:cxnLst/>
              <a:rect l="l" t="t" r="r" b="b"/>
              <a:pathLst>
                <a:path w="70" h="1986" extrusionOk="0">
                  <a:moveTo>
                    <a:pt x="39" y="1"/>
                  </a:moveTo>
                  <a:lnTo>
                    <a:pt x="39" y="1"/>
                  </a:lnTo>
                  <a:cubicBezTo>
                    <a:pt x="1" y="644"/>
                    <a:pt x="39" y="1311"/>
                    <a:pt x="70" y="1985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 rot="-5400000" flipH="1">
              <a:off x="8676774" y="315126"/>
              <a:ext cx="24688" cy="195950"/>
            </a:xfrm>
            <a:custGeom>
              <a:avLst/>
              <a:gdLst/>
              <a:ahLst/>
              <a:cxnLst/>
              <a:rect l="l" t="t" r="r" b="b"/>
              <a:pathLst>
                <a:path w="254" h="2016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674"/>
                    <a:pt x="31" y="1341"/>
                    <a:pt x="62" y="2015"/>
                  </a:cubicBezTo>
                  <a:lnTo>
                    <a:pt x="253" y="2015"/>
                  </a:lnTo>
                  <a:cubicBezTo>
                    <a:pt x="223" y="1341"/>
                    <a:pt x="192" y="674"/>
                    <a:pt x="223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 rot="-5400000" flipH="1">
              <a:off x="8686007" y="352741"/>
              <a:ext cx="6123" cy="201879"/>
            </a:xfrm>
            <a:custGeom>
              <a:avLst/>
              <a:gdLst/>
              <a:ahLst/>
              <a:cxnLst/>
              <a:rect l="l" t="t" r="r" b="b"/>
              <a:pathLst>
                <a:path w="63" h="2077" extrusionOk="0">
                  <a:moveTo>
                    <a:pt x="1" y="1"/>
                  </a:moveTo>
                  <a:lnTo>
                    <a:pt x="32" y="2077"/>
                  </a:lnTo>
                  <a:cubicBezTo>
                    <a:pt x="62" y="1372"/>
                    <a:pt x="32" y="675"/>
                    <a:pt x="1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 rot="-5400000" flipH="1">
              <a:off x="8676725" y="352401"/>
              <a:ext cx="24688" cy="201879"/>
            </a:xfrm>
            <a:custGeom>
              <a:avLst/>
              <a:gdLst/>
              <a:ahLst/>
              <a:cxnLst/>
              <a:rect l="l" t="t" r="r" b="b"/>
              <a:pathLst>
                <a:path w="254" h="2077" extrusionOk="0">
                  <a:moveTo>
                    <a:pt x="0" y="1"/>
                  </a:moveTo>
                  <a:cubicBezTo>
                    <a:pt x="31" y="675"/>
                    <a:pt x="62" y="1372"/>
                    <a:pt x="31" y="2077"/>
                  </a:cubicBezTo>
                  <a:lnTo>
                    <a:pt x="223" y="2077"/>
                  </a:lnTo>
                  <a:cubicBezTo>
                    <a:pt x="253" y="1372"/>
                    <a:pt x="223" y="675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 rot="-5400000" flipH="1">
              <a:off x="8504394" y="646131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0"/>
                  </a:moveTo>
                  <a:lnTo>
                    <a:pt x="0" y="31"/>
                  </a:lnTo>
                  <a:cubicBezTo>
                    <a:pt x="697" y="31"/>
                    <a:pt x="1372" y="31"/>
                    <a:pt x="20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 rot="-5400000" flipH="1">
              <a:off x="8504345" y="636459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1"/>
                  </a:moveTo>
                  <a:lnTo>
                    <a:pt x="0" y="39"/>
                  </a:lnTo>
                  <a:lnTo>
                    <a:pt x="0" y="231"/>
                  </a:lnTo>
                  <a:lnTo>
                    <a:pt x="2076" y="192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 rot="-5400000" flipH="1">
              <a:off x="8536760" y="641271"/>
              <a:ext cx="211502" cy="9039"/>
            </a:xfrm>
            <a:custGeom>
              <a:avLst/>
              <a:gdLst/>
              <a:ahLst/>
              <a:cxnLst/>
              <a:rect l="l" t="t" r="r" b="b"/>
              <a:pathLst>
                <a:path w="2176" h="93" extrusionOk="0">
                  <a:moveTo>
                    <a:pt x="2176" y="1"/>
                  </a:moveTo>
                  <a:lnTo>
                    <a:pt x="0" y="93"/>
                  </a:lnTo>
                  <a:cubicBezTo>
                    <a:pt x="736" y="93"/>
                    <a:pt x="1471" y="93"/>
                    <a:pt x="2176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 rot="-5400000" flipH="1">
              <a:off x="8533795" y="634613"/>
              <a:ext cx="217528" cy="28382"/>
            </a:xfrm>
            <a:custGeom>
              <a:avLst/>
              <a:gdLst/>
              <a:ahLst/>
              <a:cxnLst/>
              <a:rect l="l" t="t" r="r" b="b"/>
              <a:pathLst>
                <a:path w="2238" h="292" extrusionOk="0">
                  <a:moveTo>
                    <a:pt x="2176" y="0"/>
                  </a:moveTo>
                  <a:cubicBezTo>
                    <a:pt x="1471" y="100"/>
                    <a:pt x="736" y="100"/>
                    <a:pt x="0" y="100"/>
                  </a:cubicBezTo>
                  <a:lnTo>
                    <a:pt x="0" y="291"/>
                  </a:lnTo>
                  <a:lnTo>
                    <a:pt x="383" y="291"/>
                  </a:lnTo>
                  <a:cubicBezTo>
                    <a:pt x="996" y="291"/>
                    <a:pt x="1601" y="291"/>
                    <a:pt x="2207" y="192"/>
                  </a:cubicBezTo>
                  <a:lnTo>
                    <a:pt x="2237" y="161"/>
                  </a:lnTo>
                  <a:lnTo>
                    <a:pt x="2176" y="69"/>
                  </a:lnTo>
                  <a:lnTo>
                    <a:pt x="2176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 rot="-5400000" flipH="1">
              <a:off x="8573597" y="641660"/>
              <a:ext cx="211599" cy="2333"/>
            </a:xfrm>
            <a:custGeom>
              <a:avLst/>
              <a:gdLst/>
              <a:ahLst/>
              <a:cxnLst/>
              <a:rect l="l" t="t" r="r" b="b"/>
              <a:pathLst>
                <a:path w="2177" h="24" extrusionOk="0">
                  <a:moveTo>
                    <a:pt x="1" y="1"/>
                  </a:moveTo>
                  <a:cubicBezTo>
                    <a:pt x="368" y="16"/>
                    <a:pt x="728" y="24"/>
                    <a:pt x="1088" y="24"/>
                  </a:cubicBezTo>
                  <a:cubicBezTo>
                    <a:pt x="1449" y="24"/>
                    <a:pt x="1809" y="16"/>
                    <a:pt x="2176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 rot="-5400000" flipH="1">
              <a:off x="8573937" y="631600"/>
              <a:ext cx="211599" cy="22453"/>
            </a:xfrm>
            <a:custGeom>
              <a:avLst/>
              <a:gdLst/>
              <a:ahLst/>
              <a:cxnLst/>
              <a:rect l="l" t="t" r="r" b="b"/>
              <a:pathLst>
                <a:path w="2177" h="231" extrusionOk="0">
                  <a:moveTo>
                    <a:pt x="1" y="1"/>
                  </a:moveTo>
                  <a:lnTo>
                    <a:pt x="1" y="193"/>
                  </a:lnTo>
                  <a:cubicBezTo>
                    <a:pt x="353" y="231"/>
                    <a:pt x="705" y="231"/>
                    <a:pt x="1088" y="231"/>
                  </a:cubicBezTo>
                  <a:cubicBezTo>
                    <a:pt x="1441" y="231"/>
                    <a:pt x="1824" y="231"/>
                    <a:pt x="2176" y="193"/>
                  </a:cubicBezTo>
                  <a:lnTo>
                    <a:pt x="2176" y="1"/>
                  </a:lnTo>
                  <a:cubicBezTo>
                    <a:pt x="1809" y="20"/>
                    <a:pt x="1449" y="30"/>
                    <a:pt x="1088" y="30"/>
                  </a:cubicBezTo>
                  <a:cubicBezTo>
                    <a:pt x="728" y="30"/>
                    <a:pt x="368" y="20"/>
                    <a:pt x="1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 rot="-5400000" flipH="1">
              <a:off x="8625354" y="639764"/>
              <a:ext cx="195173" cy="3110"/>
            </a:xfrm>
            <a:custGeom>
              <a:avLst/>
              <a:gdLst/>
              <a:ahLst/>
              <a:cxnLst/>
              <a:rect l="l" t="t" r="r" b="b"/>
              <a:pathLst>
                <a:path w="2008" h="32" extrusionOk="0">
                  <a:moveTo>
                    <a:pt x="2008" y="1"/>
                  </a:moveTo>
                  <a:cubicBezTo>
                    <a:pt x="1341" y="1"/>
                    <a:pt x="667" y="1"/>
                    <a:pt x="1" y="32"/>
                  </a:cubicBezTo>
                  <a:lnTo>
                    <a:pt x="2008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 rot="-5400000" flipH="1">
              <a:off x="8625743" y="630433"/>
              <a:ext cx="195173" cy="21772"/>
            </a:xfrm>
            <a:custGeom>
              <a:avLst/>
              <a:gdLst/>
              <a:ahLst/>
              <a:cxnLst/>
              <a:rect l="l" t="t" r="r" b="b"/>
              <a:pathLst>
                <a:path w="2008" h="224" extrusionOk="0">
                  <a:moveTo>
                    <a:pt x="2008" y="1"/>
                  </a:moveTo>
                  <a:cubicBezTo>
                    <a:pt x="1341" y="1"/>
                    <a:pt x="667" y="1"/>
                    <a:pt x="1" y="32"/>
                  </a:cubicBezTo>
                  <a:lnTo>
                    <a:pt x="1" y="223"/>
                  </a:lnTo>
                  <a:cubicBezTo>
                    <a:pt x="667" y="193"/>
                    <a:pt x="1341" y="193"/>
                    <a:pt x="2008" y="193"/>
                  </a:cubicBezTo>
                  <a:lnTo>
                    <a:pt x="200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 rot="-5400000" flipH="1">
              <a:off x="8683140" y="402652"/>
              <a:ext cx="11955" cy="182537"/>
            </a:xfrm>
            <a:custGeom>
              <a:avLst/>
              <a:gdLst/>
              <a:ahLst/>
              <a:cxnLst/>
              <a:rect l="l" t="t" r="r" b="b"/>
              <a:pathLst>
                <a:path w="123" h="1878" extrusionOk="0">
                  <a:moveTo>
                    <a:pt x="61" y="0"/>
                  </a:moveTo>
                  <a:cubicBezTo>
                    <a:pt x="0" y="345"/>
                    <a:pt x="31" y="697"/>
                    <a:pt x="61" y="1050"/>
                  </a:cubicBezTo>
                  <a:cubicBezTo>
                    <a:pt x="82" y="1245"/>
                    <a:pt x="102" y="1422"/>
                    <a:pt x="114" y="1604"/>
                  </a:cubicBezTo>
                  <a:lnTo>
                    <a:pt x="114" y="1604"/>
                  </a:lnTo>
                  <a:lnTo>
                    <a:pt x="61" y="0"/>
                  </a:lnTo>
                  <a:close/>
                  <a:moveTo>
                    <a:pt x="114" y="1604"/>
                  </a:moveTo>
                  <a:lnTo>
                    <a:pt x="123" y="1877"/>
                  </a:lnTo>
                  <a:cubicBezTo>
                    <a:pt x="123" y="1784"/>
                    <a:pt x="119" y="1693"/>
                    <a:pt x="114" y="1604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 rot="-5400000" flipH="1">
              <a:off x="8675267" y="400805"/>
              <a:ext cx="31395" cy="186230"/>
            </a:xfrm>
            <a:custGeom>
              <a:avLst/>
              <a:gdLst/>
              <a:ahLst/>
              <a:cxnLst/>
              <a:rect l="l" t="t" r="r" b="b"/>
              <a:pathLst>
                <a:path w="323" h="1916" extrusionOk="0">
                  <a:moveTo>
                    <a:pt x="62" y="0"/>
                  </a:moveTo>
                  <a:cubicBezTo>
                    <a:pt x="0" y="345"/>
                    <a:pt x="31" y="697"/>
                    <a:pt x="62" y="1050"/>
                  </a:cubicBezTo>
                  <a:lnTo>
                    <a:pt x="131" y="1915"/>
                  </a:lnTo>
                  <a:lnTo>
                    <a:pt x="322" y="1877"/>
                  </a:lnTo>
                  <a:lnTo>
                    <a:pt x="253" y="1019"/>
                  </a:lnTo>
                  <a:cubicBezTo>
                    <a:pt x="223" y="697"/>
                    <a:pt x="192" y="345"/>
                    <a:pt x="25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 rot="-5400000" flipH="1">
              <a:off x="8684550" y="695261"/>
              <a:ext cx="3110" cy="195950"/>
            </a:xfrm>
            <a:custGeom>
              <a:avLst/>
              <a:gdLst/>
              <a:ahLst/>
              <a:cxnLst/>
              <a:rect l="l" t="t" r="r" b="b"/>
              <a:pathLst>
                <a:path w="32" h="2016" extrusionOk="0">
                  <a:moveTo>
                    <a:pt x="31" y="1"/>
                  </a:moveTo>
                  <a:cubicBezTo>
                    <a:pt x="31" y="675"/>
                    <a:pt x="1" y="1341"/>
                    <a:pt x="31" y="201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 rot="-5400000" flipH="1">
              <a:off x="8674927" y="695261"/>
              <a:ext cx="22355" cy="195950"/>
            </a:xfrm>
            <a:custGeom>
              <a:avLst/>
              <a:gdLst/>
              <a:ahLst/>
              <a:cxnLst/>
              <a:rect l="l" t="t" r="r" b="b"/>
              <a:pathLst>
                <a:path w="230" h="2016" extrusionOk="0">
                  <a:moveTo>
                    <a:pt x="38" y="1"/>
                  </a:moveTo>
                  <a:cubicBezTo>
                    <a:pt x="38" y="675"/>
                    <a:pt x="0" y="1341"/>
                    <a:pt x="38" y="2015"/>
                  </a:cubicBezTo>
                  <a:lnTo>
                    <a:pt x="230" y="2015"/>
                  </a:lnTo>
                  <a:cubicBezTo>
                    <a:pt x="192" y="1341"/>
                    <a:pt x="230" y="675"/>
                    <a:pt x="230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8"/>
            <p:cNvSpPr/>
            <p:nvPr/>
          </p:nvSpPr>
          <p:spPr>
            <a:xfrm rot="-5400000" flipH="1">
              <a:off x="8682751" y="737299"/>
              <a:ext cx="6707" cy="201976"/>
            </a:xfrm>
            <a:custGeom>
              <a:avLst/>
              <a:gdLst/>
              <a:ahLst/>
              <a:cxnLst/>
              <a:rect l="l" t="t" r="r" b="b"/>
              <a:pathLst>
                <a:path w="69" h="2078" extrusionOk="0">
                  <a:moveTo>
                    <a:pt x="69" y="1"/>
                  </a:moveTo>
                  <a:cubicBezTo>
                    <a:pt x="0" y="706"/>
                    <a:pt x="0" y="1372"/>
                    <a:pt x="31" y="2077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8"/>
            <p:cNvSpPr/>
            <p:nvPr/>
          </p:nvSpPr>
          <p:spPr>
            <a:xfrm rot="-5400000" flipH="1">
              <a:off x="8673809" y="737299"/>
              <a:ext cx="24591" cy="201976"/>
            </a:xfrm>
            <a:custGeom>
              <a:avLst/>
              <a:gdLst/>
              <a:ahLst/>
              <a:cxnLst/>
              <a:rect l="l" t="t" r="r" b="b"/>
              <a:pathLst>
                <a:path w="253" h="2078" extrusionOk="0">
                  <a:moveTo>
                    <a:pt x="61" y="1"/>
                  </a:moveTo>
                  <a:cubicBezTo>
                    <a:pt x="0" y="667"/>
                    <a:pt x="0" y="1372"/>
                    <a:pt x="31" y="2077"/>
                  </a:cubicBezTo>
                  <a:lnTo>
                    <a:pt x="222" y="2077"/>
                  </a:lnTo>
                  <a:cubicBezTo>
                    <a:pt x="192" y="1372"/>
                    <a:pt x="192" y="706"/>
                    <a:pt x="25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 rot="-5400000" flipH="1">
              <a:off x="8689069" y="777149"/>
              <a:ext cx="3013" cy="193034"/>
            </a:xfrm>
            <a:custGeom>
              <a:avLst/>
              <a:gdLst/>
              <a:ahLst/>
              <a:cxnLst/>
              <a:rect l="l" t="t" r="r" b="b"/>
              <a:pathLst>
                <a:path w="31" h="1986" extrusionOk="0">
                  <a:moveTo>
                    <a:pt x="0" y="1"/>
                  </a:moveTo>
                  <a:cubicBezTo>
                    <a:pt x="0" y="644"/>
                    <a:pt x="0" y="1311"/>
                    <a:pt x="31" y="19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 rot="-5400000" flipH="1">
              <a:off x="8678280" y="776080"/>
              <a:ext cx="21675" cy="195950"/>
            </a:xfrm>
            <a:custGeom>
              <a:avLst/>
              <a:gdLst/>
              <a:ahLst/>
              <a:cxnLst/>
              <a:rect l="l" t="t" r="r" b="b"/>
              <a:pathLst>
                <a:path w="223" h="2016" extrusionOk="0">
                  <a:moveTo>
                    <a:pt x="0" y="0"/>
                  </a:moveTo>
                  <a:cubicBezTo>
                    <a:pt x="0" y="674"/>
                    <a:pt x="0" y="1341"/>
                    <a:pt x="31" y="2015"/>
                  </a:cubicBezTo>
                  <a:lnTo>
                    <a:pt x="222" y="2015"/>
                  </a:lnTo>
                  <a:cubicBezTo>
                    <a:pt x="192" y="1341"/>
                    <a:pt x="192" y="674"/>
                    <a:pt x="192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 rot="-5400000" flipH="1">
              <a:off x="8687125" y="813306"/>
              <a:ext cx="3888" cy="201879"/>
            </a:xfrm>
            <a:custGeom>
              <a:avLst/>
              <a:gdLst/>
              <a:ahLst/>
              <a:cxnLst/>
              <a:rect l="l" t="t" r="r" b="b"/>
              <a:pathLst>
                <a:path w="40" h="2077" extrusionOk="0">
                  <a:moveTo>
                    <a:pt x="1" y="1"/>
                  </a:moveTo>
                  <a:lnTo>
                    <a:pt x="1" y="2077"/>
                  </a:lnTo>
                  <a:cubicBezTo>
                    <a:pt x="39" y="1372"/>
                    <a:pt x="39" y="675"/>
                    <a:pt x="1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 rot="-5400000" flipH="1">
              <a:off x="8678232" y="813258"/>
              <a:ext cx="21675" cy="201879"/>
            </a:xfrm>
            <a:custGeom>
              <a:avLst/>
              <a:gdLst/>
              <a:ahLst/>
              <a:cxnLst/>
              <a:rect l="l" t="t" r="r" b="b"/>
              <a:pathLst>
                <a:path w="223" h="2077" extrusionOk="0">
                  <a:moveTo>
                    <a:pt x="1" y="1"/>
                  </a:moveTo>
                  <a:cubicBezTo>
                    <a:pt x="31" y="675"/>
                    <a:pt x="31" y="1372"/>
                    <a:pt x="1" y="2077"/>
                  </a:cubicBezTo>
                  <a:lnTo>
                    <a:pt x="192" y="2077"/>
                  </a:lnTo>
                  <a:cubicBezTo>
                    <a:pt x="223" y="1372"/>
                    <a:pt x="223" y="675"/>
                    <a:pt x="192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 rot="-5400000" flipH="1">
              <a:off x="8504394" y="1104800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0"/>
                  </a:moveTo>
                  <a:lnTo>
                    <a:pt x="0" y="31"/>
                  </a:lnTo>
                  <a:cubicBezTo>
                    <a:pt x="705" y="31"/>
                    <a:pt x="1410" y="31"/>
                    <a:pt x="2076" y="0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 rot="-5400000" flipH="1">
              <a:off x="8504345" y="1095129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1"/>
                  </a:moveTo>
                  <a:lnTo>
                    <a:pt x="0" y="39"/>
                  </a:lnTo>
                  <a:lnTo>
                    <a:pt x="0" y="231"/>
                  </a:lnTo>
                  <a:lnTo>
                    <a:pt x="2076" y="192"/>
                  </a:lnTo>
                  <a:lnTo>
                    <a:pt x="207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 rot="-5400000" flipH="1">
              <a:off x="8536711" y="1103683"/>
              <a:ext cx="211599" cy="9039"/>
            </a:xfrm>
            <a:custGeom>
              <a:avLst/>
              <a:gdLst/>
              <a:ahLst/>
              <a:cxnLst/>
              <a:rect l="l" t="t" r="r" b="b"/>
              <a:pathLst>
                <a:path w="2177" h="93" extrusionOk="0">
                  <a:moveTo>
                    <a:pt x="2138" y="1"/>
                  </a:moveTo>
                  <a:cubicBezTo>
                    <a:pt x="2132" y="2"/>
                    <a:pt x="2126" y="2"/>
                    <a:pt x="2120" y="3"/>
                  </a:cubicBezTo>
                  <a:lnTo>
                    <a:pt x="2120" y="3"/>
                  </a:lnTo>
                  <a:lnTo>
                    <a:pt x="2176" y="1"/>
                  </a:lnTo>
                  <a:close/>
                  <a:moveTo>
                    <a:pt x="2120" y="3"/>
                  </a:moveTo>
                  <a:lnTo>
                    <a:pt x="1" y="93"/>
                  </a:lnTo>
                  <a:cubicBezTo>
                    <a:pt x="699" y="93"/>
                    <a:pt x="1428" y="93"/>
                    <a:pt x="2120" y="3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 rot="-5400000" flipH="1">
              <a:off x="8535253" y="1095518"/>
              <a:ext cx="214612" cy="28382"/>
            </a:xfrm>
            <a:custGeom>
              <a:avLst/>
              <a:gdLst/>
              <a:ahLst/>
              <a:cxnLst/>
              <a:rect l="l" t="t" r="r" b="b"/>
              <a:pathLst>
                <a:path w="2208" h="292" extrusionOk="0">
                  <a:moveTo>
                    <a:pt x="2138" y="0"/>
                  </a:moveTo>
                  <a:cubicBezTo>
                    <a:pt x="1441" y="100"/>
                    <a:pt x="706" y="100"/>
                    <a:pt x="1" y="100"/>
                  </a:cubicBezTo>
                  <a:lnTo>
                    <a:pt x="1" y="291"/>
                  </a:lnTo>
                  <a:lnTo>
                    <a:pt x="384" y="291"/>
                  </a:lnTo>
                  <a:cubicBezTo>
                    <a:pt x="958" y="291"/>
                    <a:pt x="1564" y="291"/>
                    <a:pt x="2176" y="192"/>
                  </a:cubicBezTo>
                  <a:lnTo>
                    <a:pt x="2207" y="161"/>
                  </a:lnTo>
                  <a:lnTo>
                    <a:pt x="2138" y="69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 rot="-5400000" flipH="1">
              <a:off x="8573986" y="1100718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0" y="1"/>
                  </a:moveTo>
                  <a:cubicBezTo>
                    <a:pt x="368" y="16"/>
                    <a:pt x="736" y="24"/>
                    <a:pt x="1099" y="24"/>
                  </a:cubicBezTo>
                  <a:cubicBezTo>
                    <a:pt x="1462" y="24"/>
                    <a:pt x="1820" y="16"/>
                    <a:pt x="2168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 rot="-5400000" flipH="1">
              <a:off x="8574326" y="1090658"/>
              <a:ext cx="210821" cy="22453"/>
            </a:xfrm>
            <a:custGeom>
              <a:avLst/>
              <a:gdLst/>
              <a:ahLst/>
              <a:cxnLst/>
              <a:rect l="l" t="t" r="r" b="b"/>
              <a:pathLst>
                <a:path w="2169" h="231" extrusionOk="0">
                  <a:moveTo>
                    <a:pt x="0" y="1"/>
                  </a:moveTo>
                  <a:lnTo>
                    <a:pt x="0" y="193"/>
                  </a:lnTo>
                  <a:cubicBezTo>
                    <a:pt x="353" y="231"/>
                    <a:pt x="705" y="231"/>
                    <a:pt x="1088" y="231"/>
                  </a:cubicBezTo>
                  <a:cubicBezTo>
                    <a:pt x="1433" y="231"/>
                    <a:pt x="1816" y="231"/>
                    <a:pt x="2168" y="193"/>
                  </a:cubicBezTo>
                  <a:lnTo>
                    <a:pt x="2168" y="1"/>
                  </a:lnTo>
                  <a:cubicBezTo>
                    <a:pt x="1820" y="20"/>
                    <a:pt x="1462" y="30"/>
                    <a:pt x="1099" y="30"/>
                  </a:cubicBezTo>
                  <a:cubicBezTo>
                    <a:pt x="736" y="30"/>
                    <a:pt x="368" y="20"/>
                    <a:pt x="0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 rot="-5400000" flipH="1">
              <a:off x="8624965" y="1098823"/>
              <a:ext cx="195950" cy="3110"/>
            </a:xfrm>
            <a:custGeom>
              <a:avLst/>
              <a:gdLst/>
              <a:ahLst/>
              <a:cxnLst/>
              <a:rect l="l" t="t" r="r" b="b"/>
              <a:pathLst>
                <a:path w="2016" h="32" extrusionOk="0">
                  <a:moveTo>
                    <a:pt x="2016" y="1"/>
                  </a:moveTo>
                  <a:cubicBezTo>
                    <a:pt x="1341" y="1"/>
                    <a:pt x="675" y="1"/>
                    <a:pt x="1" y="32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 rot="-5400000" flipH="1">
              <a:off x="8625354" y="1089492"/>
              <a:ext cx="195950" cy="21772"/>
            </a:xfrm>
            <a:custGeom>
              <a:avLst/>
              <a:gdLst/>
              <a:ahLst/>
              <a:cxnLst/>
              <a:rect l="l" t="t" r="r" b="b"/>
              <a:pathLst>
                <a:path w="2016" h="224" extrusionOk="0">
                  <a:moveTo>
                    <a:pt x="2016" y="1"/>
                  </a:moveTo>
                  <a:cubicBezTo>
                    <a:pt x="1341" y="1"/>
                    <a:pt x="675" y="1"/>
                    <a:pt x="1" y="32"/>
                  </a:cubicBezTo>
                  <a:lnTo>
                    <a:pt x="1" y="223"/>
                  </a:lnTo>
                  <a:cubicBezTo>
                    <a:pt x="675" y="193"/>
                    <a:pt x="1341" y="193"/>
                    <a:pt x="2016" y="193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8"/>
            <p:cNvSpPr/>
            <p:nvPr/>
          </p:nvSpPr>
          <p:spPr>
            <a:xfrm rot="-5400000" flipH="1">
              <a:off x="8684209" y="863168"/>
              <a:ext cx="9817" cy="182537"/>
            </a:xfrm>
            <a:custGeom>
              <a:avLst/>
              <a:gdLst/>
              <a:ahLst/>
              <a:cxnLst/>
              <a:rect l="l" t="t" r="r" b="b"/>
              <a:pathLst>
                <a:path w="101" h="1878" extrusionOk="0">
                  <a:moveTo>
                    <a:pt x="39" y="0"/>
                  </a:moveTo>
                  <a:cubicBezTo>
                    <a:pt x="1" y="345"/>
                    <a:pt x="1" y="697"/>
                    <a:pt x="39" y="1050"/>
                  </a:cubicBezTo>
                  <a:cubicBezTo>
                    <a:pt x="60" y="1245"/>
                    <a:pt x="80" y="1422"/>
                    <a:pt x="91" y="1604"/>
                  </a:cubicBezTo>
                  <a:lnTo>
                    <a:pt x="91" y="1604"/>
                  </a:lnTo>
                  <a:lnTo>
                    <a:pt x="39" y="0"/>
                  </a:lnTo>
                  <a:close/>
                  <a:moveTo>
                    <a:pt x="91" y="1604"/>
                  </a:moveTo>
                  <a:lnTo>
                    <a:pt x="100" y="1877"/>
                  </a:lnTo>
                  <a:cubicBezTo>
                    <a:pt x="100" y="1784"/>
                    <a:pt x="97" y="1693"/>
                    <a:pt x="91" y="1604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8"/>
            <p:cNvSpPr/>
            <p:nvPr/>
          </p:nvSpPr>
          <p:spPr>
            <a:xfrm rot="-5400000" flipH="1">
              <a:off x="8677114" y="861321"/>
              <a:ext cx="27701" cy="186230"/>
            </a:xfrm>
            <a:custGeom>
              <a:avLst/>
              <a:gdLst/>
              <a:ahLst/>
              <a:cxnLst/>
              <a:rect l="l" t="t" r="r" b="b"/>
              <a:pathLst>
                <a:path w="285" h="1916" extrusionOk="0">
                  <a:moveTo>
                    <a:pt x="32" y="0"/>
                  </a:moveTo>
                  <a:cubicBezTo>
                    <a:pt x="1" y="345"/>
                    <a:pt x="32" y="697"/>
                    <a:pt x="32" y="1050"/>
                  </a:cubicBezTo>
                  <a:lnTo>
                    <a:pt x="93" y="1915"/>
                  </a:lnTo>
                  <a:lnTo>
                    <a:pt x="284" y="1877"/>
                  </a:lnTo>
                  <a:lnTo>
                    <a:pt x="223" y="1019"/>
                  </a:lnTo>
                  <a:cubicBezTo>
                    <a:pt x="223" y="697"/>
                    <a:pt x="192" y="345"/>
                    <a:pt x="223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8"/>
            <p:cNvSpPr/>
            <p:nvPr/>
          </p:nvSpPr>
          <p:spPr>
            <a:xfrm rot="-5400000" flipH="1">
              <a:off x="8497625" y="2051450"/>
              <a:ext cx="201879" cy="3110"/>
            </a:xfrm>
            <a:custGeom>
              <a:avLst/>
              <a:gdLst/>
              <a:ahLst/>
              <a:cxnLst/>
              <a:rect l="l" t="t" r="r" b="b"/>
              <a:pathLst>
                <a:path w="2077" h="32" extrusionOk="0">
                  <a:moveTo>
                    <a:pt x="2076" y="1"/>
                  </a:moveTo>
                  <a:cubicBezTo>
                    <a:pt x="1753" y="1"/>
                    <a:pt x="1420" y="8"/>
                    <a:pt x="1082" y="16"/>
                  </a:cubicBezTo>
                  <a:lnTo>
                    <a:pt x="1082" y="16"/>
                  </a:lnTo>
                  <a:lnTo>
                    <a:pt x="2076" y="1"/>
                  </a:lnTo>
                  <a:close/>
                  <a:moveTo>
                    <a:pt x="1082" y="16"/>
                  </a:moveTo>
                  <a:lnTo>
                    <a:pt x="0" y="31"/>
                  </a:lnTo>
                  <a:cubicBezTo>
                    <a:pt x="363" y="31"/>
                    <a:pt x="725" y="23"/>
                    <a:pt x="1082" y="16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8"/>
            <p:cNvSpPr/>
            <p:nvPr/>
          </p:nvSpPr>
          <p:spPr>
            <a:xfrm rot="-5400000" flipH="1">
              <a:off x="8497674" y="2041779"/>
              <a:ext cx="201879" cy="22453"/>
            </a:xfrm>
            <a:custGeom>
              <a:avLst/>
              <a:gdLst/>
              <a:ahLst/>
              <a:cxnLst/>
              <a:rect l="l" t="t" r="r" b="b"/>
              <a:pathLst>
                <a:path w="2077" h="231" extrusionOk="0">
                  <a:moveTo>
                    <a:pt x="2076" y="0"/>
                  </a:moveTo>
                  <a:lnTo>
                    <a:pt x="0" y="39"/>
                  </a:lnTo>
                  <a:lnTo>
                    <a:pt x="0" y="230"/>
                  </a:lnTo>
                  <a:lnTo>
                    <a:pt x="2076" y="192"/>
                  </a:lnTo>
                  <a:lnTo>
                    <a:pt x="2076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 rot="-5400000" flipH="1">
              <a:off x="8528533" y="2048826"/>
              <a:ext cx="211599" cy="12052"/>
            </a:xfrm>
            <a:custGeom>
              <a:avLst/>
              <a:gdLst/>
              <a:ahLst/>
              <a:cxnLst/>
              <a:rect l="l" t="t" r="r" b="b"/>
              <a:pathLst>
                <a:path w="2177" h="124" extrusionOk="0">
                  <a:moveTo>
                    <a:pt x="2138" y="1"/>
                  </a:moveTo>
                  <a:cubicBezTo>
                    <a:pt x="2132" y="2"/>
                    <a:pt x="2126" y="3"/>
                    <a:pt x="2120" y="4"/>
                  </a:cubicBezTo>
                  <a:lnTo>
                    <a:pt x="2120" y="4"/>
                  </a:lnTo>
                  <a:lnTo>
                    <a:pt x="2176" y="1"/>
                  </a:lnTo>
                  <a:close/>
                  <a:moveTo>
                    <a:pt x="2120" y="4"/>
                  </a:moveTo>
                  <a:lnTo>
                    <a:pt x="1" y="123"/>
                  </a:lnTo>
                  <a:cubicBezTo>
                    <a:pt x="699" y="123"/>
                    <a:pt x="1428" y="123"/>
                    <a:pt x="2120" y="4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 rot="-5400000" flipH="1">
              <a:off x="8526978" y="2040662"/>
              <a:ext cx="214612" cy="31395"/>
            </a:xfrm>
            <a:custGeom>
              <a:avLst/>
              <a:gdLst/>
              <a:ahLst/>
              <a:cxnLst/>
              <a:rect l="l" t="t" r="r" b="b"/>
              <a:pathLst>
                <a:path w="2208" h="323" extrusionOk="0">
                  <a:moveTo>
                    <a:pt x="2138" y="1"/>
                  </a:moveTo>
                  <a:cubicBezTo>
                    <a:pt x="1441" y="131"/>
                    <a:pt x="706" y="131"/>
                    <a:pt x="1" y="131"/>
                  </a:cubicBezTo>
                  <a:lnTo>
                    <a:pt x="1" y="323"/>
                  </a:lnTo>
                  <a:lnTo>
                    <a:pt x="384" y="323"/>
                  </a:lnTo>
                  <a:cubicBezTo>
                    <a:pt x="958" y="323"/>
                    <a:pt x="1564" y="292"/>
                    <a:pt x="2176" y="193"/>
                  </a:cubicBezTo>
                  <a:lnTo>
                    <a:pt x="2207" y="193"/>
                  </a:lnTo>
                  <a:lnTo>
                    <a:pt x="2138" y="101"/>
                  </a:lnTo>
                  <a:lnTo>
                    <a:pt x="2138" y="1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 rot="-5400000" flipH="1">
              <a:off x="8567217" y="2047368"/>
              <a:ext cx="210821" cy="2333"/>
            </a:xfrm>
            <a:custGeom>
              <a:avLst/>
              <a:gdLst/>
              <a:ahLst/>
              <a:cxnLst/>
              <a:rect l="l" t="t" r="r" b="b"/>
              <a:pathLst>
                <a:path w="2169" h="24" extrusionOk="0">
                  <a:moveTo>
                    <a:pt x="0" y="1"/>
                  </a:moveTo>
                  <a:cubicBezTo>
                    <a:pt x="368" y="16"/>
                    <a:pt x="736" y="24"/>
                    <a:pt x="1099" y="24"/>
                  </a:cubicBezTo>
                  <a:cubicBezTo>
                    <a:pt x="1462" y="24"/>
                    <a:pt x="1820" y="16"/>
                    <a:pt x="2168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 rot="-5400000" flipH="1">
              <a:off x="8567654" y="2037308"/>
              <a:ext cx="210821" cy="22453"/>
            </a:xfrm>
            <a:custGeom>
              <a:avLst/>
              <a:gdLst/>
              <a:ahLst/>
              <a:cxnLst/>
              <a:rect l="l" t="t" r="r" b="b"/>
              <a:pathLst>
                <a:path w="2169" h="231" extrusionOk="0">
                  <a:moveTo>
                    <a:pt x="0" y="0"/>
                  </a:moveTo>
                  <a:lnTo>
                    <a:pt x="0" y="192"/>
                  </a:lnTo>
                  <a:cubicBezTo>
                    <a:pt x="353" y="192"/>
                    <a:pt x="705" y="230"/>
                    <a:pt x="1088" y="230"/>
                  </a:cubicBezTo>
                  <a:cubicBezTo>
                    <a:pt x="1433" y="230"/>
                    <a:pt x="1816" y="192"/>
                    <a:pt x="2168" y="192"/>
                  </a:cubicBezTo>
                  <a:lnTo>
                    <a:pt x="2168" y="0"/>
                  </a:lnTo>
                  <a:cubicBezTo>
                    <a:pt x="1820" y="19"/>
                    <a:pt x="1462" y="29"/>
                    <a:pt x="1099" y="29"/>
                  </a:cubicBezTo>
                  <a:cubicBezTo>
                    <a:pt x="736" y="29"/>
                    <a:pt x="368" y="19"/>
                    <a:pt x="0" y="0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 rot="-5400000" flipH="1">
              <a:off x="8616106" y="2046299"/>
              <a:ext cx="195950" cy="1458"/>
            </a:xfrm>
            <a:custGeom>
              <a:avLst/>
              <a:gdLst/>
              <a:ahLst/>
              <a:cxnLst/>
              <a:rect l="l" t="t" r="r" b="b"/>
              <a:pathLst>
                <a:path w="2016" h="15" extrusionOk="0">
                  <a:moveTo>
                    <a:pt x="1343" y="1"/>
                  </a:moveTo>
                  <a:cubicBezTo>
                    <a:pt x="896" y="1"/>
                    <a:pt x="450" y="14"/>
                    <a:pt x="1" y="14"/>
                  </a:cubicBezTo>
                  <a:lnTo>
                    <a:pt x="2016" y="14"/>
                  </a:lnTo>
                  <a:cubicBezTo>
                    <a:pt x="1791" y="4"/>
                    <a:pt x="1567" y="1"/>
                    <a:pt x="1343" y="1"/>
                  </a:cubicBez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 rot="-5400000" flipH="1">
              <a:off x="8616447" y="2037017"/>
              <a:ext cx="195950" cy="20023"/>
            </a:xfrm>
            <a:custGeom>
              <a:avLst/>
              <a:gdLst/>
              <a:ahLst/>
              <a:cxnLst/>
              <a:rect l="l" t="t" r="r" b="b"/>
              <a:pathLst>
                <a:path w="2016" h="206" extrusionOk="0">
                  <a:moveTo>
                    <a:pt x="1343" y="1"/>
                  </a:moveTo>
                  <a:cubicBezTo>
                    <a:pt x="896" y="1"/>
                    <a:pt x="450" y="14"/>
                    <a:pt x="1" y="14"/>
                  </a:cubicBezTo>
                  <a:lnTo>
                    <a:pt x="1" y="206"/>
                  </a:lnTo>
                  <a:cubicBezTo>
                    <a:pt x="450" y="206"/>
                    <a:pt x="896" y="192"/>
                    <a:pt x="1343" y="192"/>
                  </a:cubicBezTo>
                  <a:cubicBezTo>
                    <a:pt x="1567" y="192"/>
                    <a:pt x="1791" y="196"/>
                    <a:pt x="2016" y="206"/>
                  </a:cubicBezTo>
                  <a:lnTo>
                    <a:pt x="2016" y="14"/>
                  </a:lnTo>
                  <a:cubicBezTo>
                    <a:pt x="1791" y="4"/>
                    <a:pt x="1567" y="1"/>
                    <a:pt x="1343" y="1"/>
                  </a:cubicBez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 rot="-5400000" flipH="1">
              <a:off x="8660331" y="2046591"/>
              <a:ext cx="192937" cy="3888"/>
            </a:xfrm>
            <a:custGeom>
              <a:avLst/>
              <a:gdLst/>
              <a:ahLst/>
              <a:cxnLst/>
              <a:rect l="l" t="t" r="r" b="b"/>
              <a:pathLst>
                <a:path w="1985" h="40" extrusionOk="0">
                  <a:moveTo>
                    <a:pt x="0" y="1"/>
                  </a:moveTo>
                  <a:cubicBezTo>
                    <a:pt x="675" y="39"/>
                    <a:pt x="1310" y="39"/>
                    <a:pt x="1985" y="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"/>
            <p:cNvSpPr/>
            <p:nvPr/>
          </p:nvSpPr>
          <p:spPr>
            <a:xfrm rot="-5400000" flipH="1">
              <a:off x="8660379" y="2037697"/>
              <a:ext cx="192937" cy="21675"/>
            </a:xfrm>
            <a:custGeom>
              <a:avLst/>
              <a:gdLst/>
              <a:ahLst/>
              <a:cxnLst/>
              <a:rect l="l" t="t" r="r" b="b"/>
              <a:pathLst>
                <a:path w="1985" h="223" extrusionOk="0">
                  <a:moveTo>
                    <a:pt x="0" y="0"/>
                  </a:moveTo>
                  <a:lnTo>
                    <a:pt x="0" y="192"/>
                  </a:lnTo>
                  <a:lnTo>
                    <a:pt x="1985" y="222"/>
                  </a:lnTo>
                  <a:lnTo>
                    <a:pt x="198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6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8"/>
          <p:cNvSpPr/>
          <p:nvPr/>
        </p:nvSpPr>
        <p:spPr>
          <a:xfrm>
            <a:off x="8790157" y="4885698"/>
            <a:ext cx="121265" cy="103944"/>
          </a:xfrm>
          <a:custGeom>
            <a:avLst/>
            <a:gdLst/>
            <a:ahLst/>
            <a:cxnLst/>
            <a:rect l="l" t="t" r="r" b="b"/>
            <a:pathLst>
              <a:path w="980" h="840" extrusionOk="0">
                <a:moveTo>
                  <a:pt x="488" y="72"/>
                </a:moveTo>
                <a:cubicBezTo>
                  <a:pt x="642" y="72"/>
                  <a:pt x="768" y="209"/>
                  <a:pt x="826" y="346"/>
                </a:cubicBezTo>
                <a:cubicBezTo>
                  <a:pt x="857" y="538"/>
                  <a:pt x="788" y="691"/>
                  <a:pt x="596" y="760"/>
                </a:cubicBezTo>
                <a:cubicBezTo>
                  <a:pt x="568" y="769"/>
                  <a:pt x="540" y="773"/>
                  <a:pt x="513" y="773"/>
                </a:cubicBezTo>
                <a:cubicBezTo>
                  <a:pt x="361" y="773"/>
                  <a:pt x="241" y="636"/>
                  <a:pt x="183" y="499"/>
                </a:cubicBezTo>
                <a:cubicBezTo>
                  <a:pt x="121" y="346"/>
                  <a:pt x="252" y="155"/>
                  <a:pt x="405" y="86"/>
                </a:cubicBezTo>
                <a:cubicBezTo>
                  <a:pt x="433" y="77"/>
                  <a:pt x="461" y="72"/>
                  <a:pt x="488" y="72"/>
                </a:cubicBezTo>
                <a:close/>
                <a:moveTo>
                  <a:pt x="525" y="0"/>
                </a:moveTo>
                <a:cubicBezTo>
                  <a:pt x="264" y="0"/>
                  <a:pt x="0" y="211"/>
                  <a:pt x="60" y="538"/>
                </a:cubicBezTo>
                <a:cubicBezTo>
                  <a:pt x="109" y="740"/>
                  <a:pt x="281" y="839"/>
                  <a:pt x="462" y="839"/>
                </a:cubicBezTo>
                <a:cubicBezTo>
                  <a:pt x="507" y="839"/>
                  <a:pt x="552" y="833"/>
                  <a:pt x="596" y="821"/>
                </a:cubicBezTo>
                <a:cubicBezTo>
                  <a:pt x="857" y="790"/>
                  <a:pt x="979" y="538"/>
                  <a:pt x="949" y="308"/>
                </a:cubicBezTo>
                <a:cubicBezTo>
                  <a:pt x="872" y="94"/>
                  <a:pt x="699" y="0"/>
                  <a:pt x="525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"/>
          <p:cNvSpPr/>
          <p:nvPr/>
        </p:nvSpPr>
        <p:spPr>
          <a:xfrm>
            <a:off x="7655033" y="4729718"/>
            <a:ext cx="124482" cy="104562"/>
          </a:xfrm>
          <a:custGeom>
            <a:avLst/>
            <a:gdLst/>
            <a:ahLst/>
            <a:cxnLst/>
            <a:rect l="l" t="t" r="r" b="b"/>
            <a:pathLst>
              <a:path w="1006" h="845" extrusionOk="0">
                <a:moveTo>
                  <a:pt x="511" y="76"/>
                </a:moveTo>
                <a:cubicBezTo>
                  <a:pt x="650" y="76"/>
                  <a:pt x="788" y="210"/>
                  <a:pt x="814" y="345"/>
                </a:cubicBezTo>
                <a:cubicBezTo>
                  <a:pt x="845" y="506"/>
                  <a:pt x="783" y="697"/>
                  <a:pt x="592" y="758"/>
                </a:cubicBezTo>
                <a:cubicBezTo>
                  <a:pt x="566" y="770"/>
                  <a:pt x="538" y="775"/>
                  <a:pt x="511" y="775"/>
                </a:cubicBezTo>
                <a:cubicBezTo>
                  <a:pt x="373" y="775"/>
                  <a:pt x="234" y="640"/>
                  <a:pt x="209" y="506"/>
                </a:cubicBezTo>
                <a:cubicBezTo>
                  <a:pt x="140" y="345"/>
                  <a:pt x="239" y="123"/>
                  <a:pt x="431" y="92"/>
                </a:cubicBezTo>
                <a:cubicBezTo>
                  <a:pt x="457" y="81"/>
                  <a:pt x="484" y="76"/>
                  <a:pt x="511" y="76"/>
                </a:cubicBezTo>
                <a:close/>
                <a:moveTo>
                  <a:pt x="530" y="1"/>
                </a:moveTo>
                <a:cubicBezTo>
                  <a:pt x="268" y="1"/>
                  <a:pt x="1" y="211"/>
                  <a:pt x="79" y="536"/>
                </a:cubicBezTo>
                <a:cubicBezTo>
                  <a:pt x="103" y="741"/>
                  <a:pt x="298" y="845"/>
                  <a:pt x="490" y="845"/>
                </a:cubicBezTo>
                <a:cubicBezTo>
                  <a:pt x="535" y="845"/>
                  <a:pt x="580" y="839"/>
                  <a:pt x="623" y="827"/>
                </a:cubicBezTo>
                <a:cubicBezTo>
                  <a:pt x="845" y="789"/>
                  <a:pt x="1006" y="536"/>
                  <a:pt x="944" y="314"/>
                </a:cubicBezTo>
                <a:cubicBezTo>
                  <a:pt x="880" y="96"/>
                  <a:pt x="706" y="1"/>
                  <a:pt x="53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"/>
          <p:cNvSpPr/>
          <p:nvPr/>
        </p:nvSpPr>
        <p:spPr>
          <a:xfrm>
            <a:off x="8192857" y="4120918"/>
            <a:ext cx="102457" cy="98252"/>
          </a:xfrm>
          <a:custGeom>
            <a:avLst/>
            <a:gdLst/>
            <a:ahLst/>
            <a:cxnLst/>
            <a:rect l="l" t="t" r="r" b="b"/>
            <a:pathLst>
              <a:path w="828" h="794" extrusionOk="0">
                <a:moveTo>
                  <a:pt x="201" y="1"/>
                </a:moveTo>
                <a:cubicBezTo>
                  <a:pt x="192" y="1"/>
                  <a:pt x="192" y="14"/>
                  <a:pt x="192" y="14"/>
                </a:cubicBezTo>
                <a:cubicBezTo>
                  <a:pt x="223" y="144"/>
                  <a:pt x="284" y="267"/>
                  <a:pt x="384" y="397"/>
                </a:cubicBezTo>
                <a:cubicBezTo>
                  <a:pt x="253" y="459"/>
                  <a:pt x="154" y="528"/>
                  <a:pt x="31" y="619"/>
                </a:cubicBezTo>
                <a:cubicBezTo>
                  <a:pt x="1" y="619"/>
                  <a:pt x="31" y="650"/>
                  <a:pt x="62" y="650"/>
                </a:cubicBezTo>
                <a:cubicBezTo>
                  <a:pt x="154" y="589"/>
                  <a:pt x="284" y="528"/>
                  <a:pt x="414" y="428"/>
                </a:cubicBezTo>
                <a:cubicBezTo>
                  <a:pt x="476" y="558"/>
                  <a:pt x="537" y="688"/>
                  <a:pt x="636" y="780"/>
                </a:cubicBezTo>
                <a:cubicBezTo>
                  <a:pt x="636" y="789"/>
                  <a:pt x="639" y="793"/>
                  <a:pt x="643" y="793"/>
                </a:cubicBezTo>
                <a:cubicBezTo>
                  <a:pt x="652" y="793"/>
                  <a:pt x="667" y="771"/>
                  <a:pt x="667" y="750"/>
                </a:cubicBezTo>
                <a:cubicBezTo>
                  <a:pt x="606" y="650"/>
                  <a:pt x="537" y="528"/>
                  <a:pt x="476" y="397"/>
                </a:cubicBezTo>
                <a:cubicBezTo>
                  <a:pt x="575" y="336"/>
                  <a:pt x="698" y="267"/>
                  <a:pt x="797" y="175"/>
                </a:cubicBezTo>
                <a:cubicBezTo>
                  <a:pt x="828" y="175"/>
                  <a:pt x="797" y="144"/>
                  <a:pt x="797" y="144"/>
                </a:cubicBezTo>
                <a:cubicBezTo>
                  <a:pt x="667" y="206"/>
                  <a:pt x="537" y="267"/>
                  <a:pt x="445" y="367"/>
                </a:cubicBezTo>
                <a:cubicBezTo>
                  <a:pt x="384" y="236"/>
                  <a:pt x="284" y="114"/>
                  <a:pt x="223" y="14"/>
                </a:cubicBezTo>
                <a:cubicBezTo>
                  <a:pt x="213" y="4"/>
                  <a:pt x="206" y="1"/>
                  <a:pt x="201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"/>
          <p:cNvSpPr/>
          <p:nvPr/>
        </p:nvSpPr>
        <p:spPr>
          <a:xfrm>
            <a:off x="1022142" y="812502"/>
            <a:ext cx="98621" cy="96519"/>
          </a:xfrm>
          <a:custGeom>
            <a:avLst/>
            <a:gdLst/>
            <a:ahLst/>
            <a:cxnLst/>
            <a:rect l="l" t="t" r="r" b="b"/>
            <a:pathLst>
              <a:path w="797" h="780" extrusionOk="0">
                <a:moveTo>
                  <a:pt x="644" y="0"/>
                </a:moveTo>
                <a:cubicBezTo>
                  <a:pt x="544" y="131"/>
                  <a:pt x="483" y="223"/>
                  <a:pt x="383" y="353"/>
                </a:cubicBezTo>
                <a:cubicBezTo>
                  <a:pt x="291" y="253"/>
                  <a:pt x="161" y="192"/>
                  <a:pt x="69" y="131"/>
                </a:cubicBezTo>
                <a:cubicBezTo>
                  <a:pt x="31" y="131"/>
                  <a:pt x="0" y="161"/>
                  <a:pt x="31" y="161"/>
                </a:cubicBezTo>
                <a:cubicBezTo>
                  <a:pt x="130" y="253"/>
                  <a:pt x="261" y="322"/>
                  <a:pt x="353" y="384"/>
                </a:cubicBezTo>
                <a:cubicBezTo>
                  <a:pt x="291" y="514"/>
                  <a:pt x="222" y="636"/>
                  <a:pt x="161" y="736"/>
                </a:cubicBezTo>
                <a:cubicBezTo>
                  <a:pt x="139" y="758"/>
                  <a:pt x="148" y="779"/>
                  <a:pt x="166" y="779"/>
                </a:cubicBezTo>
                <a:cubicBezTo>
                  <a:pt x="174" y="779"/>
                  <a:pt x="183" y="776"/>
                  <a:pt x="192" y="767"/>
                </a:cubicBezTo>
                <a:cubicBezTo>
                  <a:pt x="261" y="667"/>
                  <a:pt x="353" y="544"/>
                  <a:pt x="414" y="445"/>
                </a:cubicBezTo>
                <a:cubicBezTo>
                  <a:pt x="544" y="514"/>
                  <a:pt x="644" y="606"/>
                  <a:pt x="766" y="636"/>
                </a:cubicBezTo>
                <a:cubicBezTo>
                  <a:pt x="797" y="636"/>
                  <a:pt x="797" y="636"/>
                  <a:pt x="797" y="606"/>
                </a:cubicBezTo>
                <a:cubicBezTo>
                  <a:pt x="705" y="514"/>
                  <a:pt x="575" y="445"/>
                  <a:pt x="483" y="384"/>
                </a:cubicBezTo>
                <a:cubicBezTo>
                  <a:pt x="544" y="253"/>
                  <a:pt x="605" y="161"/>
                  <a:pt x="674" y="31"/>
                </a:cubicBezTo>
                <a:cubicBezTo>
                  <a:pt x="674" y="0"/>
                  <a:pt x="674" y="0"/>
                  <a:pt x="6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"/>
          <p:cNvSpPr/>
          <p:nvPr/>
        </p:nvSpPr>
        <p:spPr>
          <a:xfrm rot="-5400000">
            <a:off x="394697" y="4730215"/>
            <a:ext cx="121760" cy="103572"/>
          </a:xfrm>
          <a:custGeom>
            <a:avLst/>
            <a:gdLst/>
            <a:ahLst/>
            <a:cxnLst/>
            <a:rect l="l" t="t" r="r" b="b"/>
            <a:pathLst>
              <a:path w="984" h="837" extrusionOk="0">
                <a:moveTo>
                  <a:pt x="492" y="51"/>
                </a:moveTo>
                <a:cubicBezTo>
                  <a:pt x="646" y="51"/>
                  <a:pt x="770" y="187"/>
                  <a:pt x="823" y="317"/>
                </a:cubicBezTo>
                <a:cubicBezTo>
                  <a:pt x="853" y="509"/>
                  <a:pt x="792" y="701"/>
                  <a:pt x="600" y="739"/>
                </a:cubicBezTo>
                <a:cubicBezTo>
                  <a:pt x="572" y="748"/>
                  <a:pt x="544" y="752"/>
                  <a:pt x="517" y="752"/>
                </a:cubicBezTo>
                <a:cubicBezTo>
                  <a:pt x="363" y="752"/>
                  <a:pt x="239" y="615"/>
                  <a:pt x="187" y="478"/>
                </a:cubicBezTo>
                <a:cubicBezTo>
                  <a:pt x="156" y="317"/>
                  <a:pt x="248" y="126"/>
                  <a:pt x="409" y="65"/>
                </a:cubicBezTo>
                <a:cubicBezTo>
                  <a:pt x="437" y="55"/>
                  <a:pt x="465" y="51"/>
                  <a:pt x="492" y="51"/>
                </a:cubicBezTo>
                <a:close/>
                <a:moveTo>
                  <a:pt x="535" y="1"/>
                </a:moveTo>
                <a:cubicBezTo>
                  <a:pt x="270" y="1"/>
                  <a:pt x="1" y="203"/>
                  <a:pt x="56" y="509"/>
                </a:cubicBezTo>
                <a:cubicBezTo>
                  <a:pt x="117" y="738"/>
                  <a:pt x="343" y="836"/>
                  <a:pt x="547" y="836"/>
                </a:cubicBezTo>
                <a:cubicBezTo>
                  <a:pt x="576" y="836"/>
                  <a:pt x="604" y="834"/>
                  <a:pt x="631" y="831"/>
                </a:cubicBezTo>
                <a:cubicBezTo>
                  <a:pt x="853" y="769"/>
                  <a:pt x="983" y="509"/>
                  <a:pt x="953" y="287"/>
                </a:cubicBezTo>
                <a:cubicBezTo>
                  <a:pt x="877" y="87"/>
                  <a:pt x="707" y="1"/>
                  <a:pt x="53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"/>
          <p:cNvSpPr/>
          <p:nvPr/>
        </p:nvSpPr>
        <p:spPr>
          <a:xfrm rot="-5400000">
            <a:off x="5665070" y="4805497"/>
            <a:ext cx="120770" cy="103696"/>
          </a:xfrm>
          <a:custGeom>
            <a:avLst/>
            <a:gdLst/>
            <a:ahLst/>
            <a:cxnLst/>
            <a:rect l="l" t="t" r="r" b="b"/>
            <a:pathLst>
              <a:path w="976" h="838" extrusionOk="0">
                <a:moveTo>
                  <a:pt x="487" y="52"/>
                </a:moveTo>
                <a:cubicBezTo>
                  <a:pt x="640" y="52"/>
                  <a:pt x="763" y="182"/>
                  <a:pt x="815" y="318"/>
                </a:cubicBezTo>
                <a:cubicBezTo>
                  <a:pt x="846" y="510"/>
                  <a:pt x="784" y="701"/>
                  <a:pt x="593" y="770"/>
                </a:cubicBezTo>
                <a:cubicBezTo>
                  <a:pt x="568" y="778"/>
                  <a:pt x="543" y="782"/>
                  <a:pt x="519" y="782"/>
                </a:cubicBezTo>
                <a:cubicBezTo>
                  <a:pt x="361" y="782"/>
                  <a:pt x="232" y="619"/>
                  <a:pt x="179" y="479"/>
                </a:cubicBezTo>
                <a:cubicBezTo>
                  <a:pt x="141" y="318"/>
                  <a:pt x="240" y="127"/>
                  <a:pt x="401" y="66"/>
                </a:cubicBezTo>
                <a:cubicBezTo>
                  <a:pt x="431" y="56"/>
                  <a:pt x="460" y="52"/>
                  <a:pt x="487" y="52"/>
                </a:cubicBezTo>
                <a:close/>
                <a:moveTo>
                  <a:pt x="546" y="0"/>
                </a:moveTo>
                <a:cubicBezTo>
                  <a:pt x="280" y="0"/>
                  <a:pt x="0" y="213"/>
                  <a:pt x="79" y="541"/>
                </a:cubicBezTo>
                <a:cubicBezTo>
                  <a:pt x="106" y="742"/>
                  <a:pt x="333" y="837"/>
                  <a:pt x="538" y="837"/>
                </a:cubicBezTo>
                <a:cubicBezTo>
                  <a:pt x="567" y="837"/>
                  <a:pt x="596" y="835"/>
                  <a:pt x="623" y="832"/>
                </a:cubicBezTo>
                <a:cubicBezTo>
                  <a:pt x="846" y="770"/>
                  <a:pt x="976" y="510"/>
                  <a:pt x="945" y="288"/>
                </a:cubicBezTo>
                <a:cubicBezTo>
                  <a:pt x="882" y="87"/>
                  <a:pt x="717" y="0"/>
                  <a:pt x="54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"/>
          <p:cNvSpPr/>
          <p:nvPr/>
        </p:nvSpPr>
        <p:spPr>
          <a:xfrm rot="-5400000">
            <a:off x="3091668" y="4852713"/>
            <a:ext cx="111119" cy="107780"/>
          </a:xfrm>
          <a:custGeom>
            <a:avLst/>
            <a:gdLst/>
            <a:ahLst/>
            <a:cxnLst/>
            <a:rect l="l" t="t" r="r" b="b"/>
            <a:pathLst>
              <a:path w="898" h="871" extrusionOk="0">
                <a:moveTo>
                  <a:pt x="575" y="0"/>
                </a:moveTo>
                <a:cubicBezTo>
                  <a:pt x="514" y="123"/>
                  <a:pt x="483" y="253"/>
                  <a:pt x="453" y="383"/>
                </a:cubicBezTo>
                <a:cubicBezTo>
                  <a:pt x="323" y="353"/>
                  <a:pt x="162" y="314"/>
                  <a:pt x="31" y="284"/>
                </a:cubicBezTo>
                <a:cubicBezTo>
                  <a:pt x="1" y="284"/>
                  <a:pt x="1" y="314"/>
                  <a:pt x="31" y="314"/>
                </a:cubicBezTo>
                <a:cubicBezTo>
                  <a:pt x="162" y="383"/>
                  <a:pt x="292" y="414"/>
                  <a:pt x="415" y="444"/>
                </a:cubicBezTo>
                <a:cubicBezTo>
                  <a:pt x="384" y="575"/>
                  <a:pt x="353" y="736"/>
                  <a:pt x="323" y="828"/>
                </a:cubicBezTo>
                <a:cubicBezTo>
                  <a:pt x="301" y="849"/>
                  <a:pt x="325" y="871"/>
                  <a:pt x="341" y="871"/>
                </a:cubicBezTo>
                <a:cubicBezTo>
                  <a:pt x="348" y="871"/>
                  <a:pt x="353" y="867"/>
                  <a:pt x="353" y="858"/>
                </a:cubicBezTo>
                <a:cubicBezTo>
                  <a:pt x="384" y="736"/>
                  <a:pt x="453" y="605"/>
                  <a:pt x="483" y="475"/>
                </a:cubicBezTo>
                <a:cubicBezTo>
                  <a:pt x="606" y="506"/>
                  <a:pt x="767" y="575"/>
                  <a:pt x="897" y="575"/>
                </a:cubicBezTo>
                <a:lnTo>
                  <a:pt x="897" y="544"/>
                </a:lnTo>
                <a:cubicBezTo>
                  <a:pt x="767" y="475"/>
                  <a:pt x="644" y="444"/>
                  <a:pt x="514" y="383"/>
                </a:cubicBezTo>
                <a:cubicBezTo>
                  <a:pt x="545" y="253"/>
                  <a:pt x="575" y="123"/>
                  <a:pt x="60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"/>
          <p:cNvSpPr/>
          <p:nvPr/>
        </p:nvSpPr>
        <p:spPr>
          <a:xfrm rot="-5400000">
            <a:off x="1876057" y="4067929"/>
            <a:ext cx="98621" cy="97757"/>
          </a:xfrm>
          <a:custGeom>
            <a:avLst/>
            <a:gdLst/>
            <a:ahLst/>
            <a:cxnLst/>
            <a:rect l="l" t="t" r="r" b="b"/>
            <a:pathLst>
              <a:path w="797" h="790" extrusionOk="0">
                <a:moveTo>
                  <a:pt x="192" y="0"/>
                </a:moveTo>
                <a:cubicBezTo>
                  <a:pt x="192" y="0"/>
                  <a:pt x="161" y="0"/>
                  <a:pt x="161" y="31"/>
                </a:cubicBezTo>
                <a:cubicBezTo>
                  <a:pt x="222" y="161"/>
                  <a:pt x="284" y="253"/>
                  <a:pt x="353" y="383"/>
                </a:cubicBezTo>
                <a:cubicBezTo>
                  <a:pt x="253" y="444"/>
                  <a:pt x="130" y="544"/>
                  <a:pt x="31" y="605"/>
                </a:cubicBezTo>
                <a:cubicBezTo>
                  <a:pt x="0" y="605"/>
                  <a:pt x="0" y="636"/>
                  <a:pt x="31" y="636"/>
                </a:cubicBezTo>
                <a:cubicBezTo>
                  <a:pt x="161" y="575"/>
                  <a:pt x="284" y="506"/>
                  <a:pt x="383" y="444"/>
                </a:cubicBezTo>
                <a:cubicBezTo>
                  <a:pt x="475" y="544"/>
                  <a:pt x="544" y="667"/>
                  <a:pt x="605" y="766"/>
                </a:cubicBezTo>
                <a:cubicBezTo>
                  <a:pt x="621" y="781"/>
                  <a:pt x="636" y="789"/>
                  <a:pt x="644" y="789"/>
                </a:cubicBezTo>
                <a:cubicBezTo>
                  <a:pt x="651" y="789"/>
                  <a:pt x="651" y="781"/>
                  <a:pt x="636" y="766"/>
                </a:cubicBezTo>
                <a:cubicBezTo>
                  <a:pt x="575" y="636"/>
                  <a:pt x="514" y="506"/>
                  <a:pt x="445" y="383"/>
                </a:cubicBezTo>
                <a:cubicBezTo>
                  <a:pt x="575" y="314"/>
                  <a:pt x="705" y="253"/>
                  <a:pt x="797" y="192"/>
                </a:cubicBezTo>
                <a:cubicBezTo>
                  <a:pt x="797" y="170"/>
                  <a:pt x="797" y="145"/>
                  <a:pt x="786" y="145"/>
                </a:cubicBezTo>
                <a:cubicBezTo>
                  <a:pt x="782" y="145"/>
                  <a:pt x="776" y="149"/>
                  <a:pt x="766" y="161"/>
                </a:cubicBezTo>
                <a:cubicBezTo>
                  <a:pt x="667" y="192"/>
                  <a:pt x="544" y="283"/>
                  <a:pt x="414" y="352"/>
                </a:cubicBezTo>
                <a:cubicBezTo>
                  <a:pt x="353" y="222"/>
                  <a:pt x="284" y="92"/>
                  <a:pt x="19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"/>
          <p:cNvSpPr/>
          <p:nvPr/>
        </p:nvSpPr>
        <p:spPr>
          <a:xfrm rot="-5400000">
            <a:off x="4514583" y="4545091"/>
            <a:ext cx="114831" cy="116565"/>
          </a:xfrm>
          <a:custGeom>
            <a:avLst/>
            <a:gdLst/>
            <a:ahLst/>
            <a:cxnLst/>
            <a:rect l="l" t="t" r="r" b="b"/>
            <a:pathLst>
              <a:path w="928" h="942" extrusionOk="0">
                <a:moveTo>
                  <a:pt x="483" y="1"/>
                </a:moveTo>
                <a:cubicBezTo>
                  <a:pt x="475" y="1"/>
                  <a:pt x="468" y="8"/>
                  <a:pt x="452" y="24"/>
                </a:cubicBezTo>
                <a:lnTo>
                  <a:pt x="452" y="407"/>
                </a:lnTo>
                <a:cubicBezTo>
                  <a:pt x="292" y="437"/>
                  <a:pt x="161" y="437"/>
                  <a:pt x="31" y="437"/>
                </a:cubicBezTo>
                <a:cubicBezTo>
                  <a:pt x="0" y="437"/>
                  <a:pt x="0" y="468"/>
                  <a:pt x="31" y="468"/>
                </a:cubicBezTo>
                <a:cubicBezTo>
                  <a:pt x="161" y="499"/>
                  <a:pt x="292" y="499"/>
                  <a:pt x="452" y="499"/>
                </a:cubicBezTo>
                <a:lnTo>
                  <a:pt x="452" y="912"/>
                </a:lnTo>
                <a:cubicBezTo>
                  <a:pt x="452" y="932"/>
                  <a:pt x="460" y="941"/>
                  <a:pt x="468" y="941"/>
                </a:cubicBezTo>
                <a:cubicBezTo>
                  <a:pt x="475" y="941"/>
                  <a:pt x="483" y="932"/>
                  <a:pt x="483" y="912"/>
                </a:cubicBezTo>
                <a:cubicBezTo>
                  <a:pt x="514" y="790"/>
                  <a:pt x="514" y="629"/>
                  <a:pt x="514" y="499"/>
                </a:cubicBezTo>
                <a:cubicBezTo>
                  <a:pt x="644" y="499"/>
                  <a:pt x="797" y="499"/>
                  <a:pt x="927" y="468"/>
                </a:cubicBezTo>
                <a:lnTo>
                  <a:pt x="927" y="437"/>
                </a:lnTo>
                <a:cubicBezTo>
                  <a:pt x="797" y="437"/>
                  <a:pt x="644" y="407"/>
                  <a:pt x="514" y="407"/>
                </a:cubicBezTo>
                <a:lnTo>
                  <a:pt x="514" y="24"/>
                </a:lnTo>
                <a:cubicBezTo>
                  <a:pt x="498" y="8"/>
                  <a:pt x="491" y="1"/>
                  <a:pt x="483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"/>
          <p:cNvSpPr/>
          <p:nvPr/>
        </p:nvSpPr>
        <p:spPr>
          <a:xfrm rot="-5400000">
            <a:off x="6749295" y="488159"/>
            <a:ext cx="120770" cy="103696"/>
          </a:xfrm>
          <a:custGeom>
            <a:avLst/>
            <a:gdLst/>
            <a:ahLst/>
            <a:cxnLst/>
            <a:rect l="l" t="t" r="r" b="b"/>
            <a:pathLst>
              <a:path w="976" h="838" extrusionOk="0">
                <a:moveTo>
                  <a:pt x="487" y="52"/>
                </a:moveTo>
                <a:cubicBezTo>
                  <a:pt x="640" y="52"/>
                  <a:pt x="763" y="182"/>
                  <a:pt x="815" y="318"/>
                </a:cubicBezTo>
                <a:cubicBezTo>
                  <a:pt x="846" y="510"/>
                  <a:pt x="784" y="701"/>
                  <a:pt x="593" y="770"/>
                </a:cubicBezTo>
                <a:cubicBezTo>
                  <a:pt x="568" y="778"/>
                  <a:pt x="543" y="782"/>
                  <a:pt x="519" y="782"/>
                </a:cubicBezTo>
                <a:cubicBezTo>
                  <a:pt x="361" y="782"/>
                  <a:pt x="232" y="619"/>
                  <a:pt x="179" y="479"/>
                </a:cubicBezTo>
                <a:cubicBezTo>
                  <a:pt x="141" y="318"/>
                  <a:pt x="240" y="127"/>
                  <a:pt x="401" y="66"/>
                </a:cubicBezTo>
                <a:cubicBezTo>
                  <a:pt x="431" y="56"/>
                  <a:pt x="460" y="52"/>
                  <a:pt x="487" y="52"/>
                </a:cubicBezTo>
                <a:close/>
                <a:moveTo>
                  <a:pt x="546" y="0"/>
                </a:moveTo>
                <a:cubicBezTo>
                  <a:pt x="280" y="0"/>
                  <a:pt x="0" y="213"/>
                  <a:pt x="79" y="541"/>
                </a:cubicBezTo>
                <a:cubicBezTo>
                  <a:pt x="106" y="742"/>
                  <a:pt x="333" y="837"/>
                  <a:pt x="538" y="837"/>
                </a:cubicBezTo>
                <a:cubicBezTo>
                  <a:pt x="567" y="837"/>
                  <a:pt x="596" y="835"/>
                  <a:pt x="623" y="832"/>
                </a:cubicBezTo>
                <a:cubicBezTo>
                  <a:pt x="846" y="770"/>
                  <a:pt x="976" y="510"/>
                  <a:pt x="945" y="288"/>
                </a:cubicBezTo>
                <a:cubicBezTo>
                  <a:pt x="882" y="87"/>
                  <a:pt x="717" y="0"/>
                  <a:pt x="54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"/>
          <p:cNvSpPr/>
          <p:nvPr/>
        </p:nvSpPr>
        <p:spPr>
          <a:xfrm rot="-5400000">
            <a:off x="3592343" y="979363"/>
            <a:ext cx="111119" cy="107780"/>
          </a:xfrm>
          <a:custGeom>
            <a:avLst/>
            <a:gdLst/>
            <a:ahLst/>
            <a:cxnLst/>
            <a:rect l="l" t="t" r="r" b="b"/>
            <a:pathLst>
              <a:path w="898" h="871" extrusionOk="0">
                <a:moveTo>
                  <a:pt x="575" y="0"/>
                </a:moveTo>
                <a:cubicBezTo>
                  <a:pt x="514" y="123"/>
                  <a:pt x="483" y="253"/>
                  <a:pt x="453" y="383"/>
                </a:cubicBezTo>
                <a:cubicBezTo>
                  <a:pt x="323" y="353"/>
                  <a:pt x="162" y="314"/>
                  <a:pt x="31" y="284"/>
                </a:cubicBezTo>
                <a:cubicBezTo>
                  <a:pt x="1" y="284"/>
                  <a:pt x="1" y="314"/>
                  <a:pt x="31" y="314"/>
                </a:cubicBezTo>
                <a:cubicBezTo>
                  <a:pt x="162" y="383"/>
                  <a:pt x="292" y="414"/>
                  <a:pt x="415" y="444"/>
                </a:cubicBezTo>
                <a:cubicBezTo>
                  <a:pt x="384" y="575"/>
                  <a:pt x="353" y="736"/>
                  <a:pt x="323" y="828"/>
                </a:cubicBezTo>
                <a:cubicBezTo>
                  <a:pt x="301" y="849"/>
                  <a:pt x="325" y="871"/>
                  <a:pt x="341" y="871"/>
                </a:cubicBezTo>
                <a:cubicBezTo>
                  <a:pt x="348" y="871"/>
                  <a:pt x="353" y="867"/>
                  <a:pt x="353" y="858"/>
                </a:cubicBezTo>
                <a:cubicBezTo>
                  <a:pt x="384" y="736"/>
                  <a:pt x="453" y="605"/>
                  <a:pt x="483" y="475"/>
                </a:cubicBezTo>
                <a:cubicBezTo>
                  <a:pt x="606" y="506"/>
                  <a:pt x="767" y="575"/>
                  <a:pt x="897" y="575"/>
                </a:cubicBezTo>
                <a:lnTo>
                  <a:pt x="897" y="544"/>
                </a:lnTo>
                <a:cubicBezTo>
                  <a:pt x="767" y="475"/>
                  <a:pt x="644" y="444"/>
                  <a:pt x="514" y="383"/>
                </a:cubicBezTo>
                <a:cubicBezTo>
                  <a:pt x="545" y="253"/>
                  <a:pt x="575" y="123"/>
                  <a:pt x="60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8"/>
          <p:cNvSpPr/>
          <p:nvPr/>
        </p:nvSpPr>
        <p:spPr>
          <a:xfrm rot="-5400000">
            <a:off x="6511133" y="1035391"/>
            <a:ext cx="114831" cy="116565"/>
          </a:xfrm>
          <a:custGeom>
            <a:avLst/>
            <a:gdLst/>
            <a:ahLst/>
            <a:cxnLst/>
            <a:rect l="l" t="t" r="r" b="b"/>
            <a:pathLst>
              <a:path w="928" h="942" extrusionOk="0">
                <a:moveTo>
                  <a:pt x="483" y="1"/>
                </a:moveTo>
                <a:cubicBezTo>
                  <a:pt x="475" y="1"/>
                  <a:pt x="468" y="8"/>
                  <a:pt x="452" y="24"/>
                </a:cubicBezTo>
                <a:lnTo>
                  <a:pt x="452" y="407"/>
                </a:lnTo>
                <a:cubicBezTo>
                  <a:pt x="292" y="437"/>
                  <a:pt x="161" y="437"/>
                  <a:pt x="31" y="437"/>
                </a:cubicBezTo>
                <a:cubicBezTo>
                  <a:pt x="0" y="437"/>
                  <a:pt x="0" y="468"/>
                  <a:pt x="31" y="468"/>
                </a:cubicBezTo>
                <a:cubicBezTo>
                  <a:pt x="161" y="499"/>
                  <a:pt x="292" y="499"/>
                  <a:pt x="452" y="499"/>
                </a:cubicBezTo>
                <a:lnTo>
                  <a:pt x="452" y="912"/>
                </a:lnTo>
                <a:cubicBezTo>
                  <a:pt x="452" y="932"/>
                  <a:pt x="460" y="941"/>
                  <a:pt x="468" y="941"/>
                </a:cubicBezTo>
                <a:cubicBezTo>
                  <a:pt x="475" y="941"/>
                  <a:pt x="483" y="932"/>
                  <a:pt x="483" y="912"/>
                </a:cubicBezTo>
                <a:cubicBezTo>
                  <a:pt x="514" y="790"/>
                  <a:pt x="514" y="629"/>
                  <a:pt x="514" y="499"/>
                </a:cubicBezTo>
                <a:cubicBezTo>
                  <a:pt x="644" y="499"/>
                  <a:pt x="797" y="499"/>
                  <a:pt x="927" y="468"/>
                </a:cubicBezTo>
                <a:lnTo>
                  <a:pt x="927" y="437"/>
                </a:lnTo>
                <a:cubicBezTo>
                  <a:pt x="797" y="437"/>
                  <a:pt x="644" y="407"/>
                  <a:pt x="514" y="407"/>
                </a:cubicBezTo>
                <a:lnTo>
                  <a:pt x="514" y="24"/>
                </a:lnTo>
                <a:cubicBezTo>
                  <a:pt x="498" y="8"/>
                  <a:pt x="491" y="1"/>
                  <a:pt x="483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8"/>
          <p:cNvSpPr/>
          <p:nvPr/>
        </p:nvSpPr>
        <p:spPr>
          <a:xfrm>
            <a:off x="565857" y="3384473"/>
            <a:ext cx="121265" cy="103944"/>
          </a:xfrm>
          <a:custGeom>
            <a:avLst/>
            <a:gdLst/>
            <a:ahLst/>
            <a:cxnLst/>
            <a:rect l="l" t="t" r="r" b="b"/>
            <a:pathLst>
              <a:path w="980" h="840" extrusionOk="0">
                <a:moveTo>
                  <a:pt x="488" y="72"/>
                </a:moveTo>
                <a:cubicBezTo>
                  <a:pt x="642" y="72"/>
                  <a:pt x="768" y="209"/>
                  <a:pt x="826" y="346"/>
                </a:cubicBezTo>
                <a:cubicBezTo>
                  <a:pt x="857" y="538"/>
                  <a:pt x="788" y="691"/>
                  <a:pt x="596" y="760"/>
                </a:cubicBezTo>
                <a:cubicBezTo>
                  <a:pt x="568" y="769"/>
                  <a:pt x="540" y="773"/>
                  <a:pt x="513" y="773"/>
                </a:cubicBezTo>
                <a:cubicBezTo>
                  <a:pt x="361" y="773"/>
                  <a:pt x="241" y="636"/>
                  <a:pt x="183" y="499"/>
                </a:cubicBezTo>
                <a:cubicBezTo>
                  <a:pt x="121" y="346"/>
                  <a:pt x="252" y="155"/>
                  <a:pt x="405" y="86"/>
                </a:cubicBezTo>
                <a:cubicBezTo>
                  <a:pt x="433" y="77"/>
                  <a:pt x="461" y="72"/>
                  <a:pt x="488" y="72"/>
                </a:cubicBezTo>
                <a:close/>
                <a:moveTo>
                  <a:pt x="525" y="0"/>
                </a:moveTo>
                <a:cubicBezTo>
                  <a:pt x="264" y="0"/>
                  <a:pt x="0" y="211"/>
                  <a:pt x="60" y="538"/>
                </a:cubicBezTo>
                <a:cubicBezTo>
                  <a:pt x="109" y="740"/>
                  <a:pt x="281" y="839"/>
                  <a:pt x="462" y="839"/>
                </a:cubicBezTo>
                <a:cubicBezTo>
                  <a:pt x="507" y="839"/>
                  <a:pt x="552" y="833"/>
                  <a:pt x="596" y="821"/>
                </a:cubicBezTo>
                <a:cubicBezTo>
                  <a:pt x="857" y="790"/>
                  <a:pt x="979" y="538"/>
                  <a:pt x="949" y="308"/>
                </a:cubicBezTo>
                <a:cubicBezTo>
                  <a:pt x="872" y="94"/>
                  <a:pt x="699" y="0"/>
                  <a:pt x="525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8"/>
          <p:cNvSpPr/>
          <p:nvPr/>
        </p:nvSpPr>
        <p:spPr>
          <a:xfrm>
            <a:off x="2121483" y="1327018"/>
            <a:ext cx="124482" cy="104562"/>
          </a:xfrm>
          <a:custGeom>
            <a:avLst/>
            <a:gdLst/>
            <a:ahLst/>
            <a:cxnLst/>
            <a:rect l="l" t="t" r="r" b="b"/>
            <a:pathLst>
              <a:path w="1006" h="845" extrusionOk="0">
                <a:moveTo>
                  <a:pt x="511" y="76"/>
                </a:moveTo>
                <a:cubicBezTo>
                  <a:pt x="650" y="76"/>
                  <a:pt x="788" y="210"/>
                  <a:pt x="814" y="345"/>
                </a:cubicBezTo>
                <a:cubicBezTo>
                  <a:pt x="845" y="506"/>
                  <a:pt x="783" y="697"/>
                  <a:pt x="592" y="758"/>
                </a:cubicBezTo>
                <a:cubicBezTo>
                  <a:pt x="566" y="770"/>
                  <a:pt x="538" y="775"/>
                  <a:pt x="511" y="775"/>
                </a:cubicBezTo>
                <a:cubicBezTo>
                  <a:pt x="373" y="775"/>
                  <a:pt x="234" y="640"/>
                  <a:pt x="209" y="506"/>
                </a:cubicBezTo>
                <a:cubicBezTo>
                  <a:pt x="140" y="345"/>
                  <a:pt x="239" y="123"/>
                  <a:pt x="431" y="92"/>
                </a:cubicBezTo>
                <a:cubicBezTo>
                  <a:pt x="457" y="81"/>
                  <a:pt x="484" y="76"/>
                  <a:pt x="511" y="76"/>
                </a:cubicBezTo>
                <a:close/>
                <a:moveTo>
                  <a:pt x="530" y="1"/>
                </a:moveTo>
                <a:cubicBezTo>
                  <a:pt x="268" y="1"/>
                  <a:pt x="1" y="211"/>
                  <a:pt x="79" y="536"/>
                </a:cubicBezTo>
                <a:cubicBezTo>
                  <a:pt x="103" y="741"/>
                  <a:pt x="298" y="845"/>
                  <a:pt x="490" y="845"/>
                </a:cubicBezTo>
                <a:cubicBezTo>
                  <a:pt x="535" y="845"/>
                  <a:pt x="580" y="839"/>
                  <a:pt x="623" y="827"/>
                </a:cubicBezTo>
                <a:cubicBezTo>
                  <a:pt x="845" y="789"/>
                  <a:pt x="1006" y="536"/>
                  <a:pt x="944" y="314"/>
                </a:cubicBezTo>
                <a:cubicBezTo>
                  <a:pt x="880" y="96"/>
                  <a:pt x="706" y="1"/>
                  <a:pt x="53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13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1074" name="Google Shape;1074;p13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13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13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13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13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13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3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3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3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3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3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3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13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13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13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13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13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13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13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13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13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13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13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13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13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13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13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13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13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13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13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13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13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13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13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13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13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13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13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13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13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13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13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7" name="Google Shape;1117;p13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8" name="Google Shape;1118;p13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9" name="Google Shape;1119;p13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0" name="Google Shape;1120;p13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13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13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13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13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13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13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13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13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13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13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1" name="Google Shape;1131;p13"/>
          <p:cNvSpPr txBox="1">
            <a:spLocks noGrp="1"/>
          </p:cNvSpPr>
          <p:nvPr>
            <p:ph type="title"/>
          </p:nvPr>
        </p:nvSpPr>
        <p:spPr>
          <a:xfrm>
            <a:off x="429200" y="376150"/>
            <a:ext cx="82857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2" name="Google Shape;1132;p13"/>
          <p:cNvSpPr txBox="1">
            <a:spLocks noGrp="1"/>
          </p:cNvSpPr>
          <p:nvPr>
            <p:ph type="subTitle" idx="1"/>
          </p:nvPr>
        </p:nvSpPr>
        <p:spPr>
          <a:xfrm>
            <a:off x="1994138" y="2297884"/>
            <a:ext cx="231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3" name="Google Shape;1133;p13"/>
          <p:cNvSpPr txBox="1">
            <a:spLocks noGrp="1"/>
          </p:cNvSpPr>
          <p:nvPr>
            <p:ph type="title" idx="2"/>
          </p:nvPr>
        </p:nvSpPr>
        <p:spPr>
          <a:xfrm>
            <a:off x="1994138" y="1833450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134" name="Google Shape;1134;p13"/>
          <p:cNvSpPr txBox="1">
            <a:spLocks noGrp="1"/>
          </p:cNvSpPr>
          <p:nvPr>
            <p:ph type="title" idx="3" hasCustomPrompt="1"/>
          </p:nvPr>
        </p:nvSpPr>
        <p:spPr>
          <a:xfrm>
            <a:off x="2560850" y="1171104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5" name="Google Shape;1135;p13"/>
          <p:cNvSpPr txBox="1">
            <a:spLocks noGrp="1"/>
          </p:cNvSpPr>
          <p:nvPr>
            <p:ph type="subTitle" idx="4"/>
          </p:nvPr>
        </p:nvSpPr>
        <p:spPr>
          <a:xfrm>
            <a:off x="4845863" y="2297884"/>
            <a:ext cx="231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6" name="Google Shape;1136;p13"/>
          <p:cNvSpPr txBox="1">
            <a:spLocks noGrp="1"/>
          </p:cNvSpPr>
          <p:nvPr>
            <p:ph type="title" idx="5"/>
          </p:nvPr>
        </p:nvSpPr>
        <p:spPr>
          <a:xfrm>
            <a:off x="4845863" y="1833450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137" name="Google Shape;1137;p13"/>
          <p:cNvSpPr txBox="1">
            <a:spLocks noGrp="1"/>
          </p:cNvSpPr>
          <p:nvPr>
            <p:ph type="title" idx="6" hasCustomPrompt="1"/>
          </p:nvPr>
        </p:nvSpPr>
        <p:spPr>
          <a:xfrm>
            <a:off x="5412625" y="1171000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8" name="Google Shape;1138;p13"/>
          <p:cNvSpPr txBox="1">
            <a:spLocks noGrp="1"/>
          </p:cNvSpPr>
          <p:nvPr>
            <p:ph type="subTitle" idx="7"/>
          </p:nvPr>
        </p:nvSpPr>
        <p:spPr>
          <a:xfrm>
            <a:off x="1994138" y="4066652"/>
            <a:ext cx="2316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9" name="Google Shape;1139;p13"/>
          <p:cNvSpPr txBox="1">
            <a:spLocks noGrp="1"/>
          </p:cNvSpPr>
          <p:nvPr>
            <p:ph type="title" idx="8"/>
          </p:nvPr>
        </p:nvSpPr>
        <p:spPr>
          <a:xfrm>
            <a:off x="1994138" y="3587125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140" name="Google Shape;1140;p13"/>
          <p:cNvSpPr txBox="1">
            <a:spLocks noGrp="1"/>
          </p:cNvSpPr>
          <p:nvPr>
            <p:ph type="title" idx="9" hasCustomPrompt="1"/>
          </p:nvPr>
        </p:nvSpPr>
        <p:spPr>
          <a:xfrm>
            <a:off x="2560850" y="2931003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1" name="Google Shape;1141;p13"/>
          <p:cNvSpPr txBox="1">
            <a:spLocks noGrp="1"/>
          </p:cNvSpPr>
          <p:nvPr>
            <p:ph type="subTitle" idx="13"/>
          </p:nvPr>
        </p:nvSpPr>
        <p:spPr>
          <a:xfrm>
            <a:off x="4845863" y="4066652"/>
            <a:ext cx="2316000" cy="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2" name="Google Shape;1142;p13"/>
          <p:cNvSpPr txBox="1">
            <a:spLocks noGrp="1"/>
          </p:cNvSpPr>
          <p:nvPr>
            <p:ph type="title" idx="14"/>
          </p:nvPr>
        </p:nvSpPr>
        <p:spPr>
          <a:xfrm>
            <a:off x="4845863" y="3587125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rick Hand"/>
              <a:buNone/>
              <a:defRPr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143" name="Google Shape;1143;p13"/>
          <p:cNvSpPr txBox="1">
            <a:spLocks noGrp="1"/>
          </p:cNvSpPr>
          <p:nvPr>
            <p:ph type="title" idx="15" hasCustomPrompt="1"/>
          </p:nvPr>
        </p:nvSpPr>
        <p:spPr>
          <a:xfrm>
            <a:off x="5412625" y="2931001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144" name="Google Shape;1144;p13"/>
          <p:cNvGrpSpPr/>
          <p:nvPr/>
        </p:nvGrpSpPr>
        <p:grpSpPr>
          <a:xfrm>
            <a:off x="347150" y="229305"/>
            <a:ext cx="8635300" cy="4592051"/>
            <a:chOff x="347150" y="229305"/>
            <a:chExt cx="8635300" cy="4592051"/>
          </a:xfrm>
        </p:grpSpPr>
        <p:sp>
          <p:nvSpPr>
            <p:cNvPr id="1145" name="Google Shape;1145;p13"/>
            <p:cNvSpPr/>
            <p:nvPr/>
          </p:nvSpPr>
          <p:spPr>
            <a:xfrm>
              <a:off x="595403" y="539999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347150" y="1676709"/>
              <a:ext cx="111119" cy="107780"/>
            </a:xfrm>
            <a:custGeom>
              <a:avLst/>
              <a:gdLst/>
              <a:ahLst/>
              <a:cxnLst/>
              <a:rect l="l" t="t" r="r" b="b"/>
              <a:pathLst>
                <a:path w="898" h="871" extrusionOk="0">
                  <a:moveTo>
                    <a:pt x="575" y="0"/>
                  </a:moveTo>
                  <a:cubicBezTo>
                    <a:pt x="514" y="123"/>
                    <a:pt x="483" y="253"/>
                    <a:pt x="453" y="383"/>
                  </a:cubicBezTo>
                  <a:cubicBezTo>
                    <a:pt x="323" y="353"/>
                    <a:pt x="162" y="314"/>
                    <a:pt x="31" y="284"/>
                  </a:cubicBezTo>
                  <a:cubicBezTo>
                    <a:pt x="1" y="284"/>
                    <a:pt x="1" y="314"/>
                    <a:pt x="31" y="314"/>
                  </a:cubicBezTo>
                  <a:cubicBezTo>
                    <a:pt x="162" y="383"/>
                    <a:pt x="292" y="414"/>
                    <a:pt x="415" y="444"/>
                  </a:cubicBezTo>
                  <a:cubicBezTo>
                    <a:pt x="384" y="575"/>
                    <a:pt x="353" y="736"/>
                    <a:pt x="323" y="828"/>
                  </a:cubicBezTo>
                  <a:cubicBezTo>
                    <a:pt x="301" y="849"/>
                    <a:pt x="325" y="871"/>
                    <a:pt x="341" y="871"/>
                  </a:cubicBezTo>
                  <a:cubicBezTo>
                    <a:pt x="348" y="871"/>
                    <a:pt x="353" y="867"/>
                    <a:pt x="353" y="858"/>
                  </a:cubicBezTo>
                  <a:cubicBezTo>
                    <a:pt x="384" y="736"/>
                    <a:pt x="453" y="605"/>
                    <a:pt x="483" y="475"/>
                  </a:cubicBezTo>
                  <a:cubicBezTo>
                    <a:pt x="606" y="506"/>
                    <a:pt x="767" y="575"/>
                    <a:pt x="897" y="575"/>
                  </a:cubicBezTo>
                  <a:lnTo>
                    <a:pt x="897" y="544"/>
                  </a:lnTo>
                  <a:cubicBezTo>
                    <a:pt x="767" y="475"/>
                    <a:pt x="644" y="444"/>
                    <a:pt x="514" y="383"/>
                  </a:cubicBezTo>
                  <a:cubicBezTo>
                    <a:pt x="545" y="253"/>
                    <a:pt x="575" y="123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050619" y="2079611"/>
              <a:ext cx="98621" cy="97757"/>
            </a:xfrm>
            <a:custGeom>
              <a:avLst/>
              <a:gdLst/>
              <a:ahLst/>
              <a:cxnLst/>
              <a:rect l="l" t="t" r="r" b="b"/>
              <a:pathLst>
                <a:path w="797" h="790" extrusionOk="0">
                  <a:moveTo>
                    <a:pt x="192" y="0"/>
                  </a:moveTo>
                  <a:cubicBezTo>
                    <a:pt x="192" y="0"/>
                    <a:pt x="161" y="0"/>
                    <a:pt x="161" y="31"/>
                  </a:cubicBezTo>
                  <a:cubicBezTo>
                    <a:pt x="222" y="161"/>
                    <a:pt x="284" y="253"/>
                    <a:pt x="353" y="383"/>
                  </a:cubicBezTo>
                  <a:cubicBezTo>
                    <a:pt x="253" y="444"/>
                    <a:pt x="130" y="544"/>
                    <a:pt x="31" y="605"/>
                  </a:cubicBezTo>
                  <a:cubicBezTo>
                    <a:pt x="0" y="605"/>
                    <a:pt x="0" y="636"/>
                    <a:pt x="31" y="636"/>
                  </a:cubicBezTo>
                  <a:cubicBezTo>
                    <a:pt x="161" y="575"/>
                    <a:pt x="284" y="506"/>
                    <a:pt x="383" y="444"/>
                  </a:cubicBezTo>
                  <a:cubicBezTo>
                    <a:pt x="475" y="544"/>
                    <a:pt x="544" y="667"/>
                    <a:pt x="605" y="766"/>
                  </a:cubicBezTo>
                  <a:cubicBezTo>
                    <a:pt x="621" y="781"/>
                    <a:pt x="636" y="789"/>
                    <a:pt x="644" y="789"/>
                  </a:cubicBezTo>
                  <a:cubicBezTo>
                    <a:pt x="651" y="789"/>
                    <a:pt x="651" y="781"/>
                    <a:pt x="636" y="766"/>
                  </a:cubicBezTo>
                  <a:cubicBezTo>
                    <a:pt x="575" y="636"/>
                    <a:pt x="514" y="506"/>
                    <a:pt x="445" y="383"/>
                  </a:cubicBezTo>
                  <a:cubicBezTo>
                    <a:pt x="575" y="314"/>
                    <a:pt x="705" y="253"/>
                    <a:pt x="797" y="192"/>
                  </a:cubicBezTo>
                  <a:cubicBezTo>
                    <a:pt x="797" y="170"/>
                    <a:pt x="797" y="145"/>
                    <a:pt x="786" y="145"/>
                  </a:cubicBezTo>
                  <a:cubicBezTo>
                    <a:pt x="782" y="145"/>
                    <a:pt x="776" y="149"/>
                    <a:pt x="766" y="161"/>
                  </a:cubicBezTo>
                  <a:cubicBezTo>
                    <a:pt x="667" y="192"/>
                    <a:pt x="544" y="283"/>
                    <a:pt x="414" y="352"/>
                  </a:cubicBezTo>
                  <a:cubicBezTo>
                    <a:pt x="353" y="222"/>
                    <a:pt x="284" y="92"/>
                    <a:pt x="1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358734" y="229305"/>
              <a:ext cx="98621" cy="95653"/>
            </a:xfrm>
            <a:custGeom>
              <a:avLst/>
              <a:gdLst/>
              <a:ahLst/>
              <a:cxnLst/>
              <a:rect l="l" t="t" r="r" b="b"/>
              <a:pathLst>
                <a:path w="797" h="773" extrusionOk="0">
                  <a:moveTo>
                    <a:pt x="657" y="1"/>
                  </a:moveTo>
                  <a:cubicBezTo>
                    <a:pt x="653" y="1"/>
                    <a:pt x="646" y="4"/>
                    <a:pt x="636" y="14"/>
                  </a:cubicBezTo>
                  <a:cubicBezTo>
                    <a:pt x="544" y="106"/>
                    <a:pt x="475" y="236"/>
                    <a:pt x="414" y="328"/>
                  </a:cubicBezTo>
                  <a:cubicBezTo>
                    <a:pt x="284" y="267"/>
                    <a:pt x="161" y="206"/>
                    <a:pt x="61" y="106"/>
                  </a:cubicBezTo>
                  <a:cubicBezTo>
                    <a:pt x="31" y="106"/>
                    <a:pt x="0" y="137"/>
                    <a:pt x="31" y="175"/>
                  </a:cubicBezTo>
                  <a:cubicBezTo>
                    <a:pt x="161" y="236"/>
                    <a:pt x="253" y="298"/>
                    <a:pt x="383" y="397"/>
                  </a:cubicBezTo>
                  <a:cubicBezTo>
                    <a:pt x="284" y="520"/>
                    <a:pt x="222" y="619"/>
                    <a:pt x="161" y="750"/>
                  </a:cubicBezTo>
                  <a:cubicBezTo>
                    <a:pt x="146" y="765"/>
                    <a:pt x="153" y="773"/>
                    <a:pt x="165" y="773"/>
                  </a:cubicBezTo>
                  <a:cubicBezTo>
                    <a:pt x="176" y="773"/>
                    <a:pt x="192" y="765"/>
                    <a:pt x="192" y="750"/>
                  </a:cubicBezTo>
                  <a:cubicBezTo>
                    <a:pt x="284" y="650"/>
                    <a:pt x="352" y="558"/>
                    <a:pt x="444" y="428"/>
                  </a:cubicBezTo>
                  <a:cubicBezTo>
                    <a:pt x="544" y="520"/>
                    <a:pt x="667" y="589"/>
                    <a:pt x="797" y="650"/>
                  </a:cubicBezTo>
                  <a:lnTo>
                    <a:pt x="797" y="619"/>
                  </a:lnTo>
                  <a:cubicBezTo>
                    <a:pt x="705" y="520"/>
                    <a:pt x="575" y="459"/>
                    <a:pt x="475" y="397"/>
                  </a:cubicBezTo>
                  <a:cubicBezTo>
                    <a:pt x="544" y="267"/>
                    <a:pt x="605" y="137"/>
                    <a:pt x="667" y="14"/>
                  </a:cubicBezTo>
                  <a:cubicBezTo>
                    <a:pt x="667" y="14"/>
                    <a:pt x="667" y="1"/>
                    <a:pt x="65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8470036" y="1572454"/>
              <a:ext cx="122255" cy="104067"/>
            </a:xfrm>
            <a:custGeom>
              <a:avLst/>
              <a:gdLst/>
              <a:ahLst/>
              <a:cxnLst/>
              <a:rect l="l" t="t" r="r" b="b"/>
              <a:pathLst>
                <a:path w="988" h="841" extrusionOk="0">
                  <a:moveTo>
                    <a:pt x="504" y="53"/>
                  </a:moveTo>
                  <a:cubicBezTo>
                    <a:pt x="654" y="53"/>
                    <a:pt x="775" y="188"/>
                    <a:pt x="827" y="322"/>
                  </a:cubicBezTo>
                  <a:cubicBezTo>
                    <a:pt x="857" y="514"/>
                    <a:pt x="796" y="705"/>
                    <a:pt x="604" y="736"/>
                  </a:cubicBezTo>
                  <a:cubicBezTo>
                    <a:pt x="573" y="747"/>
                    <a:pt x="543" y="752"/>
                    <a:pt x="513" y="752"/>
                  </a:cubicBezTo>
                  <a:cubicBezTo>
                    <a:pt x="363" y="752"/>
                    <a:pt x="242" y="618"/>
                    <a:pt x="191" y="483"/>
                  </a:cubicBezTo>
                  <a:cubicBezTo>
                    <a:pt x="122" y="322"/>
                    <a:pt x="252" y="131"/>
                    <a:pt x="413" y="69"/>
                  </a:cubicBezTo>
                  <a:cubicBezTo>
                    <a:pt x="444" y="58"/>
                    <a:pt x="475" y="53"/>
                    <a:pt x="504" y="53"/>
                  </a:cubicBezTo>
                  <a:close/>
                  <a:moveTo>
                    <a:pt x="535" y="0"/>
                  </a:moveTo>
                  <a:cubicBezTo>
                    <a:pt x="270" y="0"/>
                    <a:pt x="0" y="204"/>
                    <a:pt x="60" y="514"/>
                  </a:cubicBezTo>
                  <a:cubicBezTo>
                    <a:pt x="115" y="737"/>
                    <a:pt x="324" y="841"/>
                    <a:pt x="526" y="841"/>
                  </a:cubicBezTo>
                  <a:cubicBezTo>
                    <a:pt x="552" y="841"/>
                    <a:pt x="579" y="839"/>
                    <a:pt x="604" y="835"/>
                  </a:cubicBezTo>
                  <a:cubicBezTo>
                    <a:pt x="857" y="766"/>
                    <a:pt x="987" y="514"/>
                    <a:pt x="957" y="291"/>
                  </a:cubicBezTo>
                  <a:cubicBezTo>
                    <a:pt x="881" y="88"/>
                    <a:pt x="709" y="0"/>
                    <a:pt x="53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8714907" y="4686098"/>
              <a:ext cx="121265" cy="103944"/>
            </a:xfrm>
            <a:custGeom>
              <a:avLst/>
              <a:gdLst/>
              <a:ahLst/>
              <a:cxnLst/>
              <a:rect l="l" t="t" r="r" b="b"/>
              <a:pathLst>
                <a:path w="980" h="840" extrusionOk="0">
                  <a:moveTo>
                    <a:pt x="488" y="72"/>
                  </a:moveTo>
                  <a:cubicBezTo>
                    <a:pt x="642" y="72"/>
                    <a:pt x="768" y="209"/>
                    <a:pt x="826" y="346"/>
                  </a:cubicBezTo>
                  <a:cubicBezTo>
                    <a:pt x="857" y="538"/>
                    <a:pt x="788" y="691"/>
                    <a:pt x="596" y="760"/>
                  </a:cubicBezTo>
                  <a:cubicBezTo>
                    <a:pt x="568" y="769"/>
                    <a:pt x="540" y="773"/>
                    <a:pt x="513" y="773"/>
                  </a:cubicBezTo>
                  <a:cubicBezTo>
                    <a:pt x="361" y="773"/>
                    <a:pt x="241" y="636"/>
                    <a:pt x="183" y="499"/>
                  </a:cubicBezTo>
                  <a:cubicBezTo>
                    <a:pt x="121" y="346"/>
                    <a:pt x="252" y="155"/>
                    <a:pt x="405" y="86"/>
                  </a:cubicBezTo>
                  <a:cubicBezTo>
                    <a:pt x="433" y="77"/>
                    <a:pt x="461" y="72"/>
                    <a:pt x="488" y="72"/>
                  </a:cubicBezTo>
                  <a:close/>
                  <a:moveTo>
                    <a:pt x="525" y="0"/>
                  </a:moveTo>
                  <a:cubicBezTo>
                    <a:pt x="264" y="0"/>
                    <a:pt x="0" y="211"/>
                    <a:pt x="60" y="538"/>
                  </a:cubicBezTo>
                  <a:cubicBezTo>
                    <a:pt x="109" y="740"/>
                    <a:pt x="281" y="839"/>
                    <a:pt x="462" y="839"/>
                  </a:cubicBezTo>
                  <a:cubicBezTo>
                    <a:pt x="507" y="839"/>
                    <a:pt x="552" y="833"/>
                    <a:pt x="596" y="821"/>
                  </a:cubicBezTo>
                  <a:cubicBezTo>
                    <a:pt x="857" y="790"/>
                    <a:pt x="979" y="538"/>
                    <a:pt x="949" y="308"/>
                  </a:cubicBezTo>
                  <a:cubicBezTo>
                    <a:pt x="872" y="94"/>
                    <a:pt x="699" y="0"/>
                    <a:pt x="52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7928221" y="4716793"/>
              <a:ext cx="124482" cy="104562"/>
            </a:xfrm>
            <a:custGeom>
              <a:avLst/>
              <a:gdLst/>
              <a:ahLst/>
              <a:cxnLst/>
              <a:rect l="l" t="t" r="r" b="b"/>
              <a:pathLst>
                <a:path w="1006" h="845" extrusionOk="0">
                  <a:moveTo>
                    <a:pt x="511" y="76"/>
                  </a:moveTo>
                  <a:cubicBezTo>
                    <a:pt x="650" y="76"/>
                    <a:pt x="788" y="210"/>
                    <a:pt x="814" y="345"/>
                  </a:cubicBezTo>
                  <a:cubicBezTo>
                    <a:pt x="845" y="506"/>
                    <a:pt x="783" y="697"/>
                    <a:pt x="592" y="758"/>
                  </a:cubicBezTo>
                  <a:cubicBezTo>
                    <a:pt x="566" y="770"/>
                    <a:pt x="538" y="775"/>
                    <a:pt x="511" y="775"/>
                  </a:cubicBezTo>
                  <a:cubicBezTo>
                    <a:pt x="373" y="775"/>
                    <a:pt x="234" y="640"/>
                    <a:pt x="209" y="506"/>
                  </a:cubicBezTo>
                  <a:cubicBezTo>
                    <a:pt x="140" y="345"/>
                    <a:pt x="239" y="123"/>
                    <a:pt x="431" y="92"/>
                  </a:cubicBezTo>
                  <a:cubicBezTo>
                    <a:pt x="457" y="81"/>
                    <a:pt x="484" y="76"/>
                    <a:pt x="511" y="76"/>
                  </a:cubicBezTo>
                  <a:close/>
                  <a:moveTo>
                    <a:pt x="530" y="1"/>
                  </a:moveTo>
                  <a:cubicBezTo>
                    <a:pt x="268" y="1"/>
                    <a:pt x="1" y="211"/>
                    <a:pt x="79" y="536"/>
                  </a:cubicBezTo>
                  <a:cubicBezTo>
                    <a:pt x="103" y="741"/>
                    <a:pt x="298" y="845"/>
                    <a:pt x="490" y="845"/>
                  </a:cubicBezTo>
                  <a:cubicBezTo>
                    <a:pt x="535" y="845"/>
                    <a:pt x="580" y="839"/>
                    <a:pt x="623" y="827"/>
                  </a:cubicBezTo>
                  <a:cubicBezTo>
                    <a:pt x="845" y="789"/>
                    <a:pt x="1006" y="536"/>
                    <a:pt x="944" y="314"/>
                  </a:cubicBezTo>
                  <a:cubicBezTo>
                    <a:pt x="880" y="96"/>
                    <a:pt x="706" y="1"/>
                    <a:pt x="53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8192857" y="4120918"/>
              <a:ext cx="102457" cy="98252"/>
            </a:xfrm>
            <a:custGeom>
              <a:avLst/>
              <a:gdLst/>
              <a:ahLst/>
              <a:cxnLst/>
              <a:rect l="l" t="t" r="r" b="b"/>
              <a:pathLst>
                <a:path w="828" h="794" extrusionOk="0">
                  <a:moveTo>
                    <a:pt x="201" y="1"/>
                  </a:moveTo>
                  <a:cubicBezTo>
                    <a:pt x="192" y="1"/>
                    <a:pt x="192" y="14"/>
                    <a:pt x="192" y="14"/>
                  </a:cubicBezTo>
                  <a:cubicBezTo>
                    <a:pt x="223" y="144"/>
                    <a:pt x="284" y="267"/>
                    <a:pt x="384" y="397"/>
                  </a:cubicBezTo>
                  <a:cubicBezTo>
                    <a:pt x="253" y="459"/>
                    <a:pt x="154" y="528"/>
                    <a:pt x="31" y="619"/>
                  </a:cubicBezTo>
                  <a:cubicBezTo>
                    <a:pt x="1" y="619"/>
                    <a:pt x="31" y="650"/>
                    <a:pt x="62" y="650"/>
                  </a:cubicBezTo>
                  <a:cubicBezTo>
                    <a:pt x="154" y="589"/>
                    <a:pt x="284" y="528"/>
                    <a:pt x="414" y="428"/>
                  </a:cubicBezTo>
                  <a:cubicBezTo>
                    <a:pt x="476" y="558"/>
                    <a:pt x="537" y="688"/>
                    <a:pt x="636" y="780"/>
                  </a:cubicBezTo>
                  <a:cubicBezTo>
                    <a:pt x="636" y="789"/>
                    <a:pt x="639" y="793"/>
                    <a:pt x="643" y="793"/>
                  </a:cubicBezTo>
                  <a:cubicBezTo>
                    <a:pt x="652" y="793"/>
                    <a:pt x="667" y="771"/>
                    <a:pt x="667" y="750"/>
                  </a:cubicBezTo>
                  <a:cubicBezTo>
                    <a:pt x="606" y="650"/>
                    <a:pt x="537" y="528"/>
                    <a:pt x="476" y="397"/>
                  </a:cubicBezTo>
                  <a:cubicBezTo>
                    <a:pt x="575" y="336"/>
                    <a:pt x="698" y="267"/>
                    <a:pt x="797" y="175"/>
                  </a:cubicBezTo>
                  <a:cubicBezTo>
                    <a:pt x="828" y="175"/>
                    <a:pt x="797" y="144"/>
                    <a:pt x="797" y="144"/>
                  </a:cubicBezTo>
                  <a:cubicBezTo>
                    <a:pt x="667" y="206"/>
                    <a:pt x="537" y="267"/>
                    <a:pt x="445" y="367"/>
                  </a:cubicBezTo>
                  <a:cubicBezTo>
                    <a:pt x="384" y="236"/>
                    <a:pt x="284" y="114"/>
                    <a:pt x="223" y="14"/>
                  </a:cubicBezTo>
                  <a:cubicBezTo>
                    <a:pt x="213" y="4"/>
                    <a:pt x="206" y="1"/>
                    <a:pt x="2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8883829" y="3988077"/>
              <a:ext cx="98621" cy="96519"/>
            </a:xfrm>
            <a:custGeom>
              <a:avLst/>
              <a:gdLst/>
              <a:ahLst/>
              <a:cxnLst/>
              <a:rect l="l" t="t" r="r" b="b"/>
              <a:pathLst>
                <a:path w="797" h="780" extrusionOk="0">
                  <a:moveTo>
                    <a:pt x="644" y="0"/>
                  </a:moveTo>
                  <a:cubicBezTo>
                    <a:pt x="544" y="131"/>
                    <a:pt x="483" y="223"/>
                    <a:pt x="383" y="353"/>
                  </a:cubicBezTo>
                  <a:cubicBezTo>
                    <a:pt x="291" y="253"/>
                    <a:pt x="161" y="192"/>
                    <a:pt x="69" y="131"/>
                  </a:cubicBezTo>
                  <a:cubicBezTo>
                    <a:pt x="31" y="131"/>
                    <a:pt x="0" y="161"/>
                    <a:pt x="31" y="161"/>
                  </a:cubicBezTo>
                  <a:cubicBezTo>
                    <a:pt x="130" y="253"/>
                    <a:pt x="261" y="322"/>
                    <a:pt x="353" y="384"/>
                  </a:cubicBezTo>
                  <a:cubicBezTo>
                    <a:pt x="291" y="514"/>
                    <a:pt x="222" y="636"/>
                    <a:pt x="161" y="736"/>
                  </a:cubicBezTo>
                  <a:cubicBezTo>
                    <a:pt x="139" y="758"/>
                    <a:pt x="148" y="779"/>
                    <a:pt x="166" y="779"/>
                  </a:cubicBezTo>
                  <a:cubicBezTo>
                    <a:pt x="174" y="779"/>
                    <a:pt x="183" y="776"/>
                    <a:pt x="192" y="767"/>
                  </a:cubicBezTo>
                  <a:cubicBezTo>
                    <a:pt x="261" y="667"/>
                    <a:pt x="353" y="544"/>
                    <a:pt x="414" y="445"/>
                  </a:cubicBezTo>
                  <a:cubicBezTo>
                    <a:pt x="544" y="514"/>
                    <a:pt x="644" y="606"/>
                    <a:pt x="766" y="636"/>
                  </a:cubicBezTo>
                  <a:cubicBezTo>
                    <a:pt x="797" y="636"/>
                    <a:pt x="797" y="636"/>
                    <a:pt x="797" y="606"/>
                  </a:cubicBezTo>
                  <a:cubicBezTo>
                    <a:pt x="705" y="514"/>
                    <a:pt x="575" y="445"/>
                    <a:pt x="483" y="384"/>
                  </a:cubicBezTo>
                  <a:cubicBezTo>
                    <a:pt x="544" y="253"/>
                    <a:pt x="605" y="161"/>
                    <a:pt x="674" y="31"/>
                  </a:cubicBezTo>
                  <a:cubicBezTo>
                    <a:pt x="674" y="0"/>
                    <a:pt x="674" y="0"/>
                    <a:pt x="6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8423999" y="3212509"/>
              <a:ext cx="94909" cy="91198"/>
            </a:xfrm>
            <a:custGeom>
              <a:avLst/>
              <a:gdLst/>
              <a:ahLst/>
              <a:cxnLst/>
              <a:rect l="l" t="t" r="r" b="b"/>
              <a:pathLst>
                <a:path w="767" h="737" extrusionOk="0">
                  <a:moveTo>
                    <a:pt x="636" y="1"/>
                  </a:moveTo>
                  <a:cubicBezTo>
                    <a:pt x="544" y="93"/>
                    <a:pt x="445" y="192"/>
                    <a:pt x="383" y="323"/>
                  </a:cubicBezTo>
                  <a:cubicBezTo>
                    <a:pt x="291" y="223"/>
                    <a:pt x="161" y="131"/>
                    <a:pt x="31" y="62"/>
                  </a:cubicBezTo>
                  <a:cubicBezTo>
                    <a:pt x="31" y="62"/>
                    <a:pt x="0" y="93"/>
                    <a:pt x="31" y="93"/>
                  </a:cubicBezTo>
                  <a:lnTo>
                    <a:pt x="322" y="384"/>
                  </a:lnTo>
                  <a:cubicBezTo>
                    <a:pt x="253" y="476"/>
                    <a:pt x="161" y="575"/>
                    <a:pt x="100" y="706"/>
                  </a:cubicBezTo>
                  <a:cubicBezTo>
                    <a:pt x="62" y="706"/>
                    <a:pt x="100" y="736"/>
                    <a:pt x="131" y="736"/>
                  </a:cubicBezTo>
                  <a:cubicBezTo>
                    <a:pt x="192" y="606"/>
                    <a:pt x="291" y="514"/>
                    <a:pt x="383" y="414"/>
                  </a:cubicBezTo>
                  <a:cubicBezTo>
                    <a:pt x="483" y="476"/>
                    <a:pt x="606" y="575"/>
                    <a:pt x="705" y="667"/>
                  </a:cubicBezTo>
                  <a:cubicBezTo>
                    <a:pt x="736" y="667"/>
                    <a:pt x="766" y="637"/>
                    <a:pt x="736" y="637"/>
                  </a:cubicBezTo>
                  <a:cubicBezTo>
                    <a:pt x="636" y="545"/>
                    <a:pt x="544" y="445"/>
                    <a:pt x="414" y="353"/>
                  </a:cubicBezTo>
                  <a:cubicBezTo>
                    <a:pt x="514" y="254"/>
                    <a:pt x="606" y="162"/>
                    <a:pt x="674" y="31"/>
                  </a:cubicBezTo>
                  <a:cubicBezTo>
                    <a:pt x="674" y="1"/>
                    <a:pt x="674" y="1"/>
                    <a:pt x="6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512528" y="2571749"/>
              <a:ext cx="124606" cy="104067"/>
            </a:xfrm>
            <a:custGeom>
              <a:avLst/>
              <a:gdLst/>
              <a:ahLst/>
              <a:cxnLst/>
              <a:rect l="l" t="t" r="r" b="b"/>
              <a:pathLst>
                <a:path w="1007" h="841" extrusionOk="0">
                  <a:moveTo>
                    <a:pt x="535" y="79"/>
                  </a:moveTo>
                  <a:cubicBezTo>
                    <a:pt x="679" y="79"/>
                    <a:pt x="790" y="195"/>
                    <a:pt x="815" y="351"/>
                  </a:cubicBezTo>
                  <a:cubicBezTo>
                    <a:pt x="877" y="512"/>
                    <a:pt x="785" y="703"/>
                    <a:pt x="624" y="765"/>
                  </a:cubicBezTo>
                  <a:cubicBezTo>
                    <a:pt x="592" y="776"/>
                    <a:pt x="562" y="781"/>
                    <a:pt x="533" y="781"/>
                  </a:cubicBezTo>
                  <a:cubicBezTo>
                    <a:pt x="382" y="781"/>
                    <a:pt x="261" y="646"/>
                    <a:pt x="210" y="512"/>
                  </a:cubicBezTo>
                  <a:cubicBezTo>
                    <a:pt x="141" y="320"/>
                    <a:pt x="271" y="129"/>
                    <a:pt x="432" y="98"/>
                  </a:cubicBezTo>
                  <a:cubicBezTo>
                    <a:pt x="468" y="85"/>
                    <a:pt x="502" y="79"/>
                    <a:pt x="535" y="79"/>
                  </a:cubicBezTo>
                  <a:close/>
                  <a:moveTo>
                    <a:pt x="542" y="0"/>
                  </a:moveTo>
                  <a:cubicBezTo>
                    <a:pt x="278" y="0"/>
                    <a:pt x="1" y="212"/>
                    <a:pt x="80" y="543"/>
                  </a:cubicBezTo>
                  <a:cubicBezTo>
                    <a:pt x="132" y="759"/>
                    <a:pt x="330" y="840"/>
                    <a:pt x="525" y="840"/>
                  </a:cubicBezTo>
                  <a:cubicBezTo>
                    <a:pt x="558" y="840"/>
                    <a:pt x="592" y="838"/>
                    <a:pt x="624" y="834"/>
                  </a:cubicBezTo>
                  <a:cubicBezTo>
                    <a:pt x="877" y="765"/>
                    <a:pt x="1007" y="543"/>
                    <a:pt x="938" y="290"/>
                  </a:cubicBezTo>
                  <a:cubicBezTo>
                    <a:pt x="878" y="88"/>
                    <a:pt x="713" y="0"/>
                    <a:pt x="54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 rot="-5400000">
              <a:off x="1139121" y="3417315"/>
              <a:ext cx="187099" cy="7672"/>
            </a:xfrm>
            <a:custGeom>
              <a:avLst/>
              <a:gdLst/>
              <a:ahLst/>
              <a:cxnLst/>
              <a:rect l="l" t="t" r="r" b="b"/>
              <a:pathLst>
                <a:path w="2268" h="93" extrusionOk="0">
                  <a:moveTo>
                    <a:pt x="1785" y="0"/>
                  </a:moveTo>
                  <a:cubicBezTo>
                    <a:pt x="1180" y="31"/>
                    <a:pt x="575" y="62"/>
                    <a:pt x="0" y="92"/>
                  </a:cubicBezTo>
                  <a:lnTo>
                    <a:pt x="2268" y="62"/>
                  </a:lnTo>
                  <a:cubicBezTo>
                    <a:pt x="2107" y="0"/>
                    <a:pt x="1946" y="0"/>
                    <a:pt x="178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 rot="-5400000">
              <a:off x="1139121" y="3417315"/>
              <a:ext cx="187099" cy="7672"/>
            </a:xfrm>
            <a:custGeom>
              <a:avLst/>
              <a:gdLst/>
              <a:ahLst/>
              <a:cxnLst/>
              <a:rect l="l" t="t" r="r" b="b"/>
              <a:pathLst>
                <a:path w="2268" h="93" fill="none" extrusionOk="0">
                  <a:moveTo>
                    <a:pt x="0" y="92"/>
                  </a:moveTo>
                  <a:cubicBezTo>
                    <a:pt x="575" y="62"/>
                    <a:pt x="1180" y="31"/>
                    <a:pt x="1785" y="0"/>
                  </a:cubicBezTo>
                  <a:cubicBezTo>
                    <a:pt x="1946" y="0"/>
                    <a:pt x="2107" y="0"/>
                    <a:pt x="2268" y="62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5400000">
              <a:off x="1162921" y="3594059"/>
              <a:ext cx="134714" cy="12457"/>
            </a:xfrm>
            <a:custGeom>
              <a:avLst/>
              <a:gdLst/>
              <a:ahLst/>
              <a:cxnLst/>
              <a:rect l="l" t="t" r="r" b="b"/>
              <a:pathLst>
                <a:path w="1633" h="151" extrusionOk="0">
                  <a:moveTo>
                    <a:pt x="445" y="0"/>
                  </a:moveTo>
                  <a:cubicBezTo>
                    <a:pt x="297" y="0"/>
                    <a:pt x="149" y="9"/>
                    <a:pt x="0" y="28"/>
                  </a:cubicBezTo>
                  <a:lnTo>
                    <a:pt x="1632" y="150"/>
                  </a:lnTo>
                  <a:cubicBezTo>
                    <a:pt x="1237" y="61"/>
                    <a:pt x="841" y="0"/>
                    <a:pt x="4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5400000">
              <a:off x="1161188" y="3592327"/>
              <a:ext cx="134714" cy="15922"/>
            </a:xfrm>
            <a:custGeom>
              <a:avLst/>
              <a:gdLst/>
              <a:ahLst/>
              <a:cxnLst/>
              <a:rect l="l" t="t" r="r" b="b"/>
              <a:pathLst>
                <a:path w="1633" h="193" fill="none" extrusionOk="0">
                  <a:moveTo>
                    <a:pt x="0" y="70"/>
                  </a:moveTo>
                  <a:cubicBezTo>
                    <a:pt x="544" y="1"/>
                    <a:pt x="1088" y="70"/>
                    <a:pt x="1632" y="192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5400000">
              <a:off x="1067227" y="3637451"/>
              <a:ext cx="187181" cy="4702"/>
            </a:xfrm>
            <a:custGeom>
              <a:avLst/>
              <a:gdLst/>
              <a:ahLst/>
              <a:cxnLst/>
              <a:rect l="l" t="t" r="r" b="b"/>
              <a:pathLst>
                <a:path w="2269" h="57" extrusionOk="0">
                  <a:moveTo>
                    <a:pt x="1299" y="0"/>
                  </a:moveTo>
                  <a:cubicBezTo>
                    <a:pt x="868" y="0"/>
                    <a:pt x="440" y="17"/>
                    <a:pt x="1" y="57"/>
                  </a:cubicBezTo>
                  <a:lnTo>
                    <a:pt x="2268" y="26"/>
                  </a:lnTo>
                  <a:cubicBezTo>
                    <a:pt x="1941" y="10"/>
                    <a:pt x="1619" y="0"/>
                    <a:pt x="129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5400000">
              <a:off x="1066691" y="3636915"/>
              <a:ext cx="187181" cy="5775"/>
            </a:xfrm>
            <a:custGeom>
              <a:avLst/>
              <a:gdLst/>
              <a:ahLst/>
              <a:cxnLst/>
              <a:rect l="l" t="t" r="r" b="b"/>
              <a:pathLst>
                <a:path w="2269" h="70" fill="none" extrusionOk="0">
                  <a:moveTo>
                    <a:pt x="1" y="70"/>
                  </a:moveTo>
                  <a:cubicBezTo>
                    <a:pt x="767" y="1"/>
                    <a:pt x="1502" y="1"/>
                    <a:pt x="2268" y="39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5400000">
              <a:off x="1131944" y="3772948"/>
              <a:ext cx="147336" cy="4867"/>
            </a:xfrm>
            <a:custGeom>
              <a:avLst/>
              <a:gdLst/>
              <a:ahLst/>
              <a:cxnLst/>
              <a:rect l="l" t="t" r="r" b="b"/>
              <a:pathLst>
                <a:path w="1786" h="59" extrusionOk="0">
                  <a:moveTo>
                    <a:pt x="703" y="1"/>
                  </a:moveTo>
                  <a:cubicBezTo>
                    <a:pt x="465" y="1"/>
                    <a:pt x="230" y="8"/>
                    <a:pt x="1" y="20"/>
                  </a:cubicBezTo>
                  <a:lnTo>
                    <a:pt x="1786" y="59"/>
                  </a:lnTo>
                  <a:cubicBezTo>
                    <a:pt x="1423" y="17"/>
                    <a:pt x="1059" y="1"/>
                    <a:pt x="70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5400000">
              <a:off x="1131490" y="3772494"/>
              <a:ext cx="147336" cy="5775"/>
            </a:xfrm>
            <a:custGeom>
              <a:avLst/>
              <a:gdLst/>
              <a:ahLst/>
              <a:cxnLst/>
              <a:rect l="l" t="t" r="r" b="b"/>
              <a:pathLst>
                <a:path w="1786" h="70" fill="none" extrusionOk="0">
                  <a:moveTo>
                    <a:pt x="1" y="31"/>
                  </a:moveTo>
                  <a:cubicBezTo>
                    <a:pt x="575" y="1"/>
                    <a:pt x="1180" y="1"/>
                    <a:pt x="1786" y="7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5400000">
              <a:off x="1047099" y="3777856"/>
              <a:ext cx="155503" cy="8332"/>
            </a:xfrm>
            <a:custGeom>
              <a:avLst/>
              <a:gdLst/>
              <a:ahLst/>
              <a:cxnLst/>
              <a:rect l="l" t="t" r="r" b="b"/>
              <a:pathLst>
                <a:path w="1885" h="101" extrusionOk="0">
                  <a:moveTo>
                    <a:pt x="1219" y="0"/>
                  </a:moveTo>
                  <a:cubicBezTo>
                    <a:pt x="805" y="0"/>
                    <a:pt x="395" y="36"/>
                    <a:pt x="0" y="101"/>
                  </a:cubicBezTo>
                  <a:lnTo>
                    <a:pt x="1885" y="32"/>
                  </a:lnTo>
                  <a:cubicBezTo>
                    <a:pt x="1663" y="11"/>
                    <a:pt x="1441" y="0"/>
                    <a:pt x="121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5400000">
              <a:off x="1045861" y="3776619"/>
              <a:ext cx="155503" cy="10807"/>
            </a:xfrm>
            <a:custGeom>
              <a:avLst/>
              <a:gdLst/>
              <a:ahLst/>
              <a:cxnLst/>
              <a:rect l="l" t="t" r="r" b="b"/>
              <a:pathLst>
                <a:path w="1885" h="131" fill="none" extrusionOk="0">
                  <a:moveTo>
                    <a:pt x="0" y="131"/>
                  </a:moveTo>
                  <a:cubicBezTo>
                    <a:pt x="606" y="31"/>
                    <a:pt x="1249" y="1"/>
                    <a:pt x="1885" y="62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5400000">
              <a:off x="1094203" y="3422388"/>
              <a:ext cx="137189" cy="10807"/>
            </a:xfrm>
            <a:custGeom>
              <a:avLst/>
              <a:gdLst/>
              <a:ahLst/>
              <a:cxnLst/>
              <a:rect l="l" t="t" r="r" b="b"/>
              <a:pathLst>
                <a:path w="1663" h="131" extrusionOk="0">
                  <a:moveTo>
                    <a:pt x="1663" y="1"/>
                  </a:moveTo>
                  <a:cubicBezTo>
                    <a:pt x="1088" y="39"/>
                    <a:pt x="544" y="70"/>
                    <a:pt x="0" y="131"/>
                  </a:cubicBezTo>
                  <a:lnTo>
                    <a:pt x="166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5400000">
              <a:off x="1094203" y="3422388"/>
              <a:ext cx="137189" cy="10807"/>
            </a:xfrm>
            <a:custGeom>
              <a:avLst/>
              <a:gdLst/>
              <a:ahLst/>
              <a:cxnLst/>
              <a:rect l="l" t="t" r="r" b="b"/>
              <a:pathLst>
                <a:path w="1663" h="131" fill="none" extrusionOk="0">
                  <a:moveTo>
                    <a:pt x="0" y="131"/>
                  </a:moveTo>
                  <a:cubicBezTo>
                    <a:pt x="544" y="70"/>
                    <a:pt x="1088" y="39"/>
                    <a:pt x="1663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5400000">
              <a:off x="1012657" y="3467224"/>
              <a:ext cx="160618" cy="2640"/>
            </a:xfrm>
            <a:custGeom>
              <a:avLst/>
              <a:gdLst/>
              <a:ahLst/>
              <a:cxnLst/>
              <a:rect l="l" t="t" r="r" b="b"/>
              <a:pathLst>
                <a:path w="1947" h="32" extrusionOk="0">
                  <a:moveTo>
                    <a:pt x="1946" y="1"/>
                  </a:moveTo>
                  <a:cubicBezTo>
                    <a:pt x="1629" y="1"/>
                    <a:pt x="1301" y="9"/>
                    <a:pt x="974" y="16"/>
                  </a:cubicBezTo>
                  <a:lnTo>
                    <a:pt x="1946" y="1"/>
                  </a:lnTo>
                  <a:close/>
                  <a:moveTo>
                    <a:pt x="974" y="16"/>
                  </a:moveTo>
                  <a:lnTo>
                    <a:pt x="1" y="32"/>
                  </a:lnTo>
                  <a:cubicBezTo>
                    <a:pt x="319" y="32"/>
                    <a:pt x="646" y="24"/>
                    <a:pt x="974" y="16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5400000">
              <a:off x="1012657" y="3467224"/>
              <a:ext cx="160618" cy="2640"/>
            </a:xfrm>
            <a:custGeom>
              <a:avLst/>
              <a:gdLst/>
              <a:ahLst/>
              <a:cxnLst/>
              <a:rect l="l" t="t" r="r" b="b"/>
              <a:pathLst>
                <a:path w="1947" h="32" fill="none" extrusionOk="0">
                  <a:moveTo>
                    <a:pt x="1" y="32"/>
                  </a:moveTo>
                  <a:cubicBezTo>
                    <a:pt x="636" y="32"/>
                    <a:pt x="1311" y="1"/>
                    <a:pt x="1946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5400000">
              <a:off x="1025939" y="3219493"/>
              <a:ext cx="197906" cy="8250"/>
            </a:xfrm>
            <a:custGeom>
              <a:avLst/>
              <a:gdLst/>
              <a:ahLst/>
              <a:cxnLst/>
              <a:rect l="l" t="t" r="r" b="b"/>
              <a:pathLst>
                <a:path w="2399" h="100" extrusionOk="0">
                  <a:moveTo>
                    <a:pt x="2398" y="0"/>
                  </a:moveTo>
                  <a:cubicBezTo>
                    <a:pt x="1601" y="31"/>
                    <a:pt x="797" y="62"/>
                    <a:pt x="0" y="100"/>
                  </a:cubicBezTo>
                  <a:lnTo>
                    <a:pt x="2398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5400000">
              <a:off x="1025939" y="3219493"/>
              <a:ext cx="197906" cy="8250"/>
            </a:xfrm>
            <a:custGeom>
              <a:avLst/>
              <a:gdLst/>
              <a:ahLst/>
              <a:cxnLst/>
              <a:rect l="l" t="t" r="r" b="b"/>
              <a:pathLst>
                <a:path w="2399" h="100" fill="none" extrusionOk="0">
                  <a:moveTo>
                    <a:pt x="0" y="100"/>
                  </a:moveTo>
                  <a:cubicBezTo>
                    <a:pt x="797" y="62"/>
                    <a:pt x="1601" y="31"/>
                    <a:pt x="2398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5400000">
              <a:off x="1085046" y="3200231"/>
              <a:ext cx="166310" cy="10229"/>
            </a:xfrm>
            <a:custGeom>
              <a:avLst/>
              <a:gdLst/>
              <a:ahLst/>
              <a:cxnLst/>
              <a:rect l="l" t="t" r="r" b="b"/>
              <a:pathLst>
                <a:path w="2016" h="124" extrusionOk="0">
                  <a:moveTo>
                    <a:pt x="1344" y="1"/>
                  </a:moveTo>
                  <a:cubicBezTo>
                    <a:pt x="896" y="1"/>
                    <a:pt x="450" y="42"/>
                    <a:pt x="1" y="123"/>
                  </a:cubicBezTo>
                  <a:lnTo>
                    <a:pt x="2016" y="31"/>
                  </a:lnTo>
                  <a:cubicBezTo>
                    <a:pt x="1791" y="11"/>
                    <a:pt x="1567" y="1"/>
                    <a:pt x="134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5400000">
              <a:off x="1083809" y="3198994"/>
              <a:ext cx="166310" cy="12704"/>
            </a:xfrm>
            <a:custGeom>
              <a:avLst/>
              <a:gdLst/>
              <a:ahLst/>
              <a:cxnLst/>
              <a:rect l="l" t="t" r="r" b="b"/>
              <a:pathLst>
                <a:path w="2016" h="154" fill="none" extrusionOk="0">
                  <a:moveTo>
                    <a:pt x="1" y="153"/>
                  </a:moveTo>
                  <a:cubicBezTo>
                    <a:pt x="675" y="31"/>
                    <a:pt x="1342" y="0"/>
                    <a:pt x="2016" y="6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5400000">
              <a:off x="1179832" y="3207820"/>
              <a:ext cx="145439" cy="15922"/>
            </a:xfrm>
            <a:custGeom>
              <a:avLst/>
              <a:gdLst/>
              <a:ahLst/>
              <a:cxnLst/>
              <a:rect l="l" t="t" r="r" b="b"/>
              <a:pathLst>
                <a:path w="1763" h="193" extrusionOk="0">
                  <a:moveTo>
                    <a:pt x="1763" y="1"/>
                  </a:moveTo>
                  <a:cubicBezTo>
                    <a:pt x="1188" y="1"/>
                    <a:pt x="575" y="62"/>
                    <a:pt x="1" y="192"/>
                  </a:cubicBezTo>
                  <a:lnTo>
                    <a:pt x="176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5400000">
              <a:off x="1179832" y="3207820"/>
              <a:ext cx="145439" cy="15922"/>
            </a:xfrm>
            <a:custGeom>
              <a:avLst/>
              <a:gdLst/>
              <a:ahLst/>
              <a:cxnLst/>
              <a:rect l="l" t="t" r="r" b="b"/>
              <a:pathLst>
                <a:path w="1763" h="193" fill="none" extrusionOk="0">
                  <a:moveTo>
                    <a:pt x="1" y="192"/>
                  </a:moveTo>
                  <a:cubicBezTo>
                    <a:pt x="575" y="62"/>
                    <a:pt x="1188" y="1"/>
                    <a:pt x="1763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5400000">
              <a:off x="1088346" y="2994077"/>
              <a:ext cx="202938" cy="11714"/>
            </a:xfrm>
            <a:custGeom>
              <a:avLst/>
              <a:gdLst/>
              <a:ahLst/>
              <a:cxnLst/>
              <a:rect l="l" t="t" r="r" b="b"/>
              <a:pathLst>
                <a:path w="2460" h="142" extrusionOk="0">
                  <a:moveTo>
                    <a:pt x="2460" y="0"/>
                  </a:moveTo>
                  <a:lnTo>
                    <a:pt x="1" y="131"/>
                  </a:lnTo>
                  <a:cubicBezTo>
                    <a:pt x="186" y="138"/>
                    <a:pt x="374" y="142"/>
                    <a:pt x="563" y="142"/>
                  </a:cubicBezTo>
                  <a:cubicBezTo>
                    <a:pt x="1186" y="142"/>
                    <a:pt x="1825" y="100"/>
                    <a:pt x="246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5400000">
              <a:off x="1089171" y="2993252"/>
              <a:ext cx="202938" cy="13364"/>
            </a:xfrm>
            <a:custGeom>
              <a:avLst/>
              <a:gdLst/>
              <a:ahLst/>
              <a:cxnLst/>
              <a:rect l="l" t="t" r="r" b="b"/>
              <a:pathLst>
                <a:path w="2460" h="162" fill="none" extrusionOk="0">
                  <a:moveTo>
                    <a:pt x="1" y="131"/>
                  </a:moveTo>
                  <a:cubicBezTo>
                    <a:pt x="797" y="161"/>
                    <a:pt x="1632" y="131"/>
                    <a:pt x="2460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5400000">
              <a:off x="1038808" y="2914677"/>
              <a:ext cx="168207" cy="4290"/>
            </a:xfrm>
            <a:custGeom>
              <a:avLst/>
              <a:gdLst/>
              <a:ahLst/>
              <a:cxnLst/>
              <a:rect l="l" t="t" r="r" b="b"/>
              <a:pathLst>
                <a:path w="2039" h="52" extrusionOk="0">
                  <a:moveTo>
                    <a:pt x="2038" y="0"/>
                  </a:moveTo>
                  <a:lnTo>
                    <a:pt x="1" y="31"/>
                  </a:lnTo>
                  <a:cubicBezTo>
                    <a:pt x="277" y="44"/>
                    <a:pt x="554" y="51"/>
                    <a:pt x="834" y="51"/>
                  </a:cubicBezTo>
                  <a:cubicBezTo>
                    <a:pt x="1230" y="51"/>
                    <a:pt x="1630" y="36"/>
                    <a:pt x="203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5400000">
              <a:off x="1039221" y="2914264"/>
              <a:ext cx="168207" cy="5115"/>
            </a:xfrm>
            <a:custGeom>
              <a:avLst/>
              <a:gdLst/>
              <a:ahLst/>
              <a:cxnLst/>
              <a:rect l="l" t="t" r="r" b="b"/>
              <a:pathLst>
                <a:path w="2039" h="62" fill="none" extrusionOk="0">
                  <a:moveTo>
                    <a:pt x="1" y="31"/>
                  </a:moveTo>
                  <a:cubicBezTo>
                    <a:pt x="667" y="62"/>
                    <a:pt x="1341" y="62"/>
                    <a:pt x="2038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5400000">
              <a:off x="1118250" y="2774601"/>
              <a:ext cx="189656" cy="5115"/>
            </a:xfrm>
            <a:custGeom>
              <a:avLst/>
              <a:gdLst/>
              <a:ahLst/>
              <a:cxnLst/>
              <a:rect l="l" t="t" r="r" b="b"/>
              <a:pathLst>
                <a:path w="2299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67" y="31"/>
                    <a:pt x="1533" y="62"/>
                    <a:pt x="2299" y="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5400000">
              <a:off x="1118250" y="2774601"/>
              <a:ext cx="189656" cy="5115"/>
            </a:xfrm>
            <a:custGeom>
              <a:avLst/>
              <a:gdLst/>
              <a:ahLst/>
              <a:cxnLst/>
              <a:rect l="l" t="t" r="r" b="b"/>
              <a:pathLst>
                <a:path w="2299" h="62" fill="none" extrusionOk="0">
                  <a:moveTo>
                    <a:pt x="0" y="0"/>
                  </a:moveTo>
                  <a:cubicBezTo>
                    <a:pt x="767" y="31"/>
                    <a:pt x="1533" y="62"/>
                    <a:pt x="2299" y="62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5400000">
              <a:off x="1116518" y="2686580"/>
              <a:ext cx="118298" cy="4867"/>
            </a:xfrm>
            <a:custGeom>
              <a:avLst/>
              <a:gdLst/>
              <a:ahLst/>
              <a:cxnLst/>
              <a:rect l="l" t="t" r="r" b="b"/>
              <a:pathLst>
                <a:path w="1434" h="59" extrusionOk="0">
                  <a:moveTo>
                    <a:pt x="1" y="0"/>
                  </a:moveTo>
                  <a:lnTo>
                    <a:pt x="1" y="0"/>
                  </a:lnTo>
                  <a:cubicBezTo>
                    <a:pt x="286" y="42"/>
                    <a:pt x="574" y="58"/>
                    <a:pt x="861" y="58"/>
                  </a:cubicBezTo>
                  <a:cubicBezTo>
                    <a:pt x="1052" y="58"/>
                    <a:pt x="1244" y="51"/>
                    <a:pt x="1434" y="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5400000">
              <a:off x="1116972" y="2686126"/>
              <a:ext cx="118298" cy="5775"/>
            </a:xfrm>
            <a:custGeom>
              <a:avLst/>
              <a:gdLst/>
              <a:ahLst/>
              <a:cxnLst/>
              <a:rect l="l" t="t" r="r" b="b"/>
              <a:pathLst>
                <a:path w="1434" h="70" fill="none" extrusionOk="0">
                  <a:moveTo>
                    <a:pt x="1" y="0"/>
                  </a:moveTo>
                  <a:cubicBezTo>
                    <a:pt x="476" y="69"/>
                    <a:pt x="959" y="69"/>
                    <a:pt x="1434" y="39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5400000">
              <a:off x="985228" y="3832220"/>
              <a:ext cx="137189" cy="7672"/>
            </a:xfrm>
            <a:custGeom>
              <a:avLst/>
              <a:gdLst/>
              <a:ahLst/>
              <a:cxnLst/>
              <a:rect l="l" t="t" r="r" b="b"/>
              <a:pathLst>
                <a:path w="1663" h="93" extrusionOk="0">
                  <a:moveTo>
                    <a:pt x="1663" y="0"/>
                  </a:moveTo>
                  <a:lnTo>
                    <a:pt x="832" y="46"/>
                  </a:lnTo>
                  <a:cubicBezTo>
                    <a:pt x="1111" y="31"/>
                    <a:pt x="1391" y="16"/>
                    <a:pt x="1663" y="0"/>
                  </a:cubicBezTo>
                  <a:close/>
                  <a:moveTo>
                    <a:pt x="832" y="46"/>
                  </a:moveTo>
                  <a:cubicBezTo>
                    <a:pt x="552" y="62"/>
                    <a:pt x="272" y="77"/>
                    <a:pt x="0" y="92"/>
                  </a:cubicBezTo>
                  <a:lnTo>
                    <a:pt x="832" y="46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5400000">
              <a:off x="985228" y="3832220"/>
              <a:ext cx="137189" cy="7672"/>
            </a:xfrm>
            <a:custGeom>
              <a:avLst/>
              <a:gdLst/>
              <a:ahLst/>
              <a:cxnLst/>
              <a:rect l="l" t="t" r="r" b="b"/>
              <a:pathLst>
                <a:path w="1663" h="93" fill="none" extrusionOk="0">
                  <a:moveTo>
                    <a:pt x="0" y="92"/>
                  </a:moveTo>
                  <a:cubicBezTo>
                    <a:pt x="544" y="62"/>
                    <a:pt x="1119" y="31"/>
                    <a:pt x="1663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5400000">
              <a:off x="989353" y="3643556"/>
              <a:ext cx="142221" cy="20954"/>
            </a:xfrm>
            <a:custGeom>
              <a:avLst/>
              <a:gdLst/>
              <a:ahLst/>
              <a:cxnLst/>
              <a:rect l="l" t="t" r="r" b="b"/>
              <a:pathLst>
                <a:path w="1724" h="254" extrusionOk="0">
                  <a:moveTo>
                    <a:pt x="1724" y="0"/>
                  </a:moveTo>
                  <a:lnTo>
                    <a:pt x="1724" y="0"/>
                  </a:lnTo>
                  <a:cubicBezTo>
                    <a:pt x="1149" y="62"/>
                    <a:pt x="575" y="154"/>
                    <a:pt x="0" y="253"/>
                  </a:cubicBezTo>
                  <a:lnTo>
                    <a:pt x="172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5400000">
              <a:off x="989353" y="3643556"/>
              <a:ext cx="142221" cy="20954"/>
            </a:xfrm>
            <a:custGeom>
              <a:avLst/>
              <a:gdLst/>
              <a:ahLst/>
              <a:cxnLst/>
              <a:rect l="l" t="t" r="r" b="b"/>
              <a:pathLst>
                <a:path w="1724" h="254" fill="none" extrusionOk="0">
                  <a:moveTo>
                    <a:pt x="0" y="253"/>
                  </a:moveTo>
                  <a:cubicBezTo>
                    <a:pt x="575" y="154"/>
                    <a:pt x="1149" y="62"/>
                    <a:pt x="1724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5400000">
              <a:off x="927359" y="3829374"/>
              <a:ext cx="129022" cy="82"/>
            </a:xfrm>
            <a:custGeom>
              <a:avLst/>
              <a:gdLst/>
              <a:ahLst/>
              <a:cxnLst/>
              <a:rect l="l" t="t" r="r" b="b"/>
              <a:pathLst>
                <a:path w="1564" h="1" extrusionOk="0">
                  <a:moveTo>
                    <a:pt x="1" y="1"/>
                  </a:moveTo>
                  <a:lnTo>
                    <a:pt x="1564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5400000">
              <a:off x="927359" y="3829374"/>
              <a:ext cx="129022" cy="82"/>
            </a:xfrm>
            <a:custGeom>
              <a:avLst/>
              <a:gdLst/>
              <a:ahLst/>
              <a:cxnLst/>
              <a:rect l="l" t="t" r="r" b="b"/>
              <a:pathLst>
                <a:path w="1564" h="1" fill="none" extrusionOk="0">
                  <a:moveTo>
                    <a:pt x="1" y="1"/>
                  </a:moveTo>
                  <a:lnTo>
                    <a:pt x="1564" y="1"/>
                  </a:ln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5400000">
              <a:off x="936186" y="3632790"/>
              <a:ext cx="113843" cy="19056"/>
            </a:xfrm>
            <a:custGeom>
              <a:avLst/>
              <a:gdLst/>
              <a:ahLst/>
              <a:cxnLst/>
              <a:rect l="l" t="t" r="r" b="b"/>
              <a:pathLst>
                <a:path w="1380" h="231" extrusionOk="0">
                  <a:moveTo>
                    <a:pt x="1379" y="1"/>
                  </a:moveTo>
                  <a:lnTo>
                    <a:pt x="0" y="231"/>
                  </a:lnTo>
                  <a:cubicBezTo>
                    <a:pt x="483" y="192"/>
                    <a:pt x="927" y="131"/>
                    <a:pt x="137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5400000">
              <a:off x="936186" y="3632790"/>
              <a:ext cx="113843" cy="19056"/>
            </a:xfrm>
            <a:custGeom>
              <a:avLst/>
              <a:gdLst/>
              <a:ahLst/>
              <a:cxnLst/>
              <a:rect l="l" t="t" r="r" b="b"/>
              <a:pathLst>
                <a:path w="1380" h="231" fill="none" extrusionOk="0">
                  <a:moveTo>
                    <a:pt x="0" y="231"/>
                  </a:moveTo>
                  <a:cubicBezTo>
                    <a:pt x="483" y="192"/>
                    <a:pt x="927" y="131"/>
                    <a:pt x="1379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5400000">
              <a:off x="875346" y="3671851"/>
              <a:ext cx="155586" cy="9239"/>
            </a:xfrm>
            <a:custGeom>
              <a:avLst/>
              <a:gdLst/>
              <a:ahLst/>
              <a:cxnLst/>
              <a:rect l="l" t="t" r="r" b="b"/>
              <a:pathLst>
                <a:path w="1886" h="112" extrusionOk="0">
                  <a:moveTo>
                    <a:pt x="1432" y="1"/>
                  </a:moveTo>
                  <a:cubicBezTo>
                    <a:pt x="964" y="1"/>
                    <a:pt x="480" y="37"/>
                    <a:pt x="1" y="112"/>
                  </a:cubicBezTo>
                  <a:lnTo>
                    <a:pt x="1885" y="12"/>
                  </a:lnTo>
                  <a:cubicBezTo>
                    <a:pt x="1736" y="5"/>
                    <a:pt x="1585" y="1"/>
                    <a:pt x="143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5400000">
              <a:off x="874562" y="3671067"/>
              <a:ext cx="155586" cy="10807"/>
            </a:xfrm>
            <a:custGeom>
              <a:avLst/>
              <a:gdLst/>
              <a:ahLst/>
              <a:cxnLst/>
              <a:rect l="l" t="t" r="r" b="b"/>
              <a:pathLst>
                <a:path w="1886" h="131" fill="none" extrusionOk="0">
                  <a:moveTo>
                    <a:pt x="1" y="131"/>
                  </a:moveTo>
                  <a:cubicBezTo>
                    <a:pt x="637" y="31"/>
                    <a:pt x="1280" y="1"/>
                    <a:pt x="1885" y="3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5400000">
              <a:off x="936515" y="3446105"/>
              <a:ext cx="142304" cy="5115"/>
            </a:xfrm>
            <a:custGeom>
              <a:avLst/>
              <a:gdLst/>
              <a:ahLst/>
              <a:cxnLst/>
              <a:rect l="l" t="t" r="r" b="b"/>
              <a:pathLst>
                <a:path w="1725" h="62" extrusionOk="0">
                  <a:moveTo>
                    <a:pt x="1725" y="0"/>
                  </a:moveTo>
                  <a:cubicBezTo>
                    <a:pt x="1150" y="0"/>
                    <a:pt x="576" y="31"/>
                    <a:pt x="1" y="62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5400000">
              <a:off x="936515" y="3446105"/>
              <a:ext cx="142304" cy="5115"/>
            </a:xfrm>
            <a:custGeom>
              <a:avLst/>
              <a:gdLst/>
              <a:ahLst/>
              <a:cxnLst/>
              <a:rect l="l" t="t" r="r" b="b"/>
              <a:pathLst>
                <a:path w="1725" h="62" fill="none" extrusionOk="0">
                  <a:moveTo>
                    <a:pt x="1" y="62"/>
                  </a:moveTo>
                  <a:cubicBezTo>
                    <a:pt x="576" y="31"/>
                    <a:pt x="1150" y="0"/>
                    <a:pt x="1725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5400000">
              <a:off x="881244" y="3451468"/>
              <a:ext cx="129022" cy="7672"/>
            </a:xfrm>
            <a:custGeom>
              <a:avLst/>
              <a:gdLst/>
              <a:ahLst/>
              <a:cxnLst/>
              <a:rect l="l" t="t" r="r" b="b"/>
              <a:pathLst>
                <a:path w="1564" h="93" extrusionOk="0">
                  <a:moveTo>
                    <a:pt x="1564" y="0"/>
                  </a:moveTo>
                  <a:lnTo>
                    <a:pt x="1043" y="31"/>
                  </a:lnTo>
                  <a:lnTo>
                    <a:pt x="1043" y="31"/>
                  </a:lnTo>
                  <a:cubicBezTo>
                    <a:pt x="1218" y="21"/>
                    <a:pt x="1393" y="11"/>
                    <a:pt x="1564" y="0"/>
                  </a:cubicBezTo>
                  <a:close/>
                  <a:moveTo>
                    <a:pt x="1043" y="31"/>
                  </a:moveTo>
                  <a:cubicBezTo>
                    <a:pt x="692" y="51"/>
                    <a:pt x="338" y="72"/>
                    <a:pt x="1" y="92"/>
                  </a:cubicBezTo>
                  <a:lnTo>
                    <a:pt x="1043" y="3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5400000">
              <a:off x="881244" y="3451468"/>
              <a:ext cx="129022" cy="7672"/>
            </a:xfrm>
            <a:custGeom>
              <a:avLst/>
              <a:gdLst/>
              <a:ahLst/>
              <a:cxnLst/>
              <a:rect l="l" t="t" r="r" b="b"/>
              <a:pathLst>
                <a:path w="1564" h="93" fill="none" extrusionOk="0">
                  <a:moveTo>
                    <a:pt x="1" y="92"/>
                  </a:moveTo>
                  <a:cubicBezTo>
                    <a:pt x="507" y="62"/>
                    <a:pt x="1051" y="31"/>
                    <a:pt x="1564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5400000">
              <a:off x="974999" y="3317868"/>
              <a:ext cx="132157" cy="3630"/>
            </a:xfrm>
            <a:custGeom>
              <a:avLst/>
              <a:gdLst/>
              <a:ahLst/>
              <a:cxnLst/>
              <a:rect l="l" t="t" r="r" b="b"/>
              <a:pathLst>
                <a:path w="1602" h="44" extrusionOk="0">
                  <a:moveTo>
                    <a:pt x="0" y="0"/>
                  </a:moveTo>
                  <a:lnTo>
                    <a:pt x="0" y="0"/>
                  </a:lnTo>
                  <a:cubicBezTo>
                    <a:pt x="385" y="22"/>
                    <a:pt x="769" y="43"/>
                    <a:pt x="1143" y="43"/>
                  </a:cubicBezTo>
                  <a:cubicBezTo>
                    <a:pt x="1298" y="43"/>
                    <a:pt x="1451" y="40"/>
                    <a:pt x="160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5400000">
              <a:off x="975741" y="3317126"/>
              <a:ext cx="132157" cy="5115"/>
            </a:xfrm>
            <a:custGeom>
              <a:avLst/>
              <a:gdLst/>
              <a:ahLst/>
              <a:cxnLst/>
              <a:rect l="l" t="t" r="r" b="b"/>
              <a:pathLst>
                <a:path w="1602" h="62" fill="none" extrusionOk="0">
                  <a:moveTo>
                    <a:pt x="0" y="0"/>
                  </a:moveTo>
                  <a:cubicBezTo>
                    <a:pt x="544" y="31"/>
                    <a:pt x="1088" y="61"/>
                    <a:pt x="1601" y="3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5400000">
              <a:off x="908426" y="3278931"/>
              <a:ext cx="145439" cy="82"/>
            </a:xfrm>
            <a:custGeom>
              <a:avLst/>
              <a:gdLst/>
              <a:ahLst/>
              <a:cxnLst/>
              <a:rect l="l" t="t" r="r" b="b"/>
              <a:pathLst>
                <a:path w="1763" h="1" extrusionOk="0">
                  <a:moveTo>
                    <a:pt x="1" y="0"/>
                  </a:moveTo>
                  <a:lnTo>
                    <a:pt x="176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5400000">
              <a:off x="908426" y="3278931"/>
              <a:ext cx="145439" cy="82"/>
            </a:xfrm>
            <a:custGeom>
              <a:avLst/>
              <a:gdLst/>
              <a:ahLst/>
              <a:cxnLst/>
              <a:rect l="l" t="t" r="r" b="b"/>
              <a:pathLst>
                <a:path w="1763" h="1" fill="none" extrusionOk="0">
                  <a:moveTo>
                    <a:pt x="1" y="0"/>
                  </a:moveTo>
                  <a:lnTo>
                    <a:pt x="1763" y="0"/>
                  </a:ln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5400000">
              <a:off x="902116" y="3127265"/>
              <a:ext cx="100561" cy="5775"/>
            </a:xfrm>
            <a:custGeom>
              <a:avLst/>
              <a:gdLst/>
              <a:ahLst/>
              <a:cxnLst/>
              <a:rect l="l" t="t" r="r" b="b"/>
              <a:pathLst>
                <a:path w="1219" h="70" extrusionOk="0">
                  <a:moveTo>
                    <a:pt x="1219" y="0"/>
                  </a:moveTo>
                  <a:lnTo>
                    <a:pt x="855" y="21"/>
                  </a:lnTo>
                  <a:lnTo>
                    <a:pt x="855" y="21"/>
                  </a:lnTo>
                  <a:cubicBezTo>
                    <a:pt x="975" y="15"/>
                    <a:pt x="1097" y="9"/>
                    <a:pt x="1219" y="0"/>
                  </a:cubicBezTo>
                  <a:close/>
                  <a:moveTo>
                    <a:pt x="855" y="21"/>
                  </a:moveTo>
                  <a:lnTo>
                    <a:pt x="855" y="21"/>
                  </a:lnTo>
                  <a:cubicBezTo>
                    <a:pt x="560" y="34"/>
                    <a:pt x="273" y="42"/>
                    <a:pt x="1" y="69"/>
                  </a:cubicBezTo>
                  <a:lnTo>
                    <a:pt x="855" y="2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5400000">
              <a:off x="902116" y="3127265"/>
              <a:ext cx="100561" cy="5775"/>
            </a:xfrm>
            <a:custGeom>
              <a:avLst/>
              <a:gdLst/>
              <a:ahLst/>
              <a:cxnLst/>
              <a:rect l="l" t="t" r="r" b="b"/>
              <a:pathLst>
                <a:path w="1219" h="70" fill="none" extrusionOk="0">
                  <a:moveTo>
                    <a:pt x="1" y="69"/>
                  </a:moveTo>
                  <a:cubicBezTo>
                    <a:pt x="384" y="31"/>
                    <a:pt x="798" y="31"/>
                    <a:pt x="1219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5400000">
              <a:off x="999706" y="3145909"/>
              <a:ext cx="132157" cy="82"/>
            </a:xfrm>
            <a:custGeom>
              <a:avLst/>
              <a:gdLst/>
              <a:ahLst/>
              <a:cxnLst/>
              <a:rect l="l" t="t" r="r" b="b"/>
              <a:pathLst>
                <a:path w="1602" h="1" extrusionOk="0">
                  <a:moveTo>
                    <a:pt x="1" y="1"/>
                  </a:moveTo>
                  <a:lnTo>
                    <a:pt x="1602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5400000">
              <a:off x="999706" y="3145909"/>
              <a:ext cx="132157" cy="82"/>
            </a:xfrm>
            <a:custGeom>
              <a:avLst/>
              <a:gdLst/>
              <a:ahLst/>
              <a:cxnLst/>
              <a:rect l="l" t="t" r="r" b="b"/>
              <a:pathLst>
                <a:path w="1602" h="1" fill="none" extrusionOk="0">
                  <a:moveTo>
                    <a:pt x="1" y="1"/>
                  </a:moveTo>
                  <a:lnTo>
                    <a:pt x="1602" y="1"/>
                  </a:ln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5400000">
              <a:off x="948188" y="3100083"/>
              <a:ext cx="123990" cy="10147"/>
            </a:xfrm>
            <a:custGeom>
              <a:avLst/>
              <a:gdLst/>
              <a:ahLst/>
              <a:cxnLst/>
              <a:rect l="l" t="t" r="r" b="b"/>
              <a:pathLst>
                <a:path w="1503" h="123" extrusionOk="0">
                  <a:moveTo>
                    <a:pt x="1502" y="0"/>
                  </a:moveTo>
                  <a:cubicBezTo>
                    <a:pt x="989" y="0"/>
                    <a:pt x="483" y="31"/>
                    <a:pt x="1" y="123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5400000">
              <a:off x="948188" y="3100083"/>
              <a:ext cx="123990" cy="10147"/>
            </a:xfrm>
            <a:custGeom>
              <a:avLst/>
              <a:gdLst/>
              <a:ahLst/>
              <a:cxnLst/>
              <a:rect l="l" t="t" r="r" b="b"/>
              <a:pathLst>
                <a:path w="1503" h="123" fill="none" extrusionOk="0">
                  <a:moveTo>
                    <a:pt x="1" y="123"/>
                  </a:moveTo>
                  <a:cubicBezTo>
                    <a:pt x="483" y="31"/>
                    <a:pt x="989" y="0"/>
                    <a:pt x="1502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5400000">
              <a:off x="877450" y="2923751"/>
              <a:ext cx="160618" cy="5115"/>
            </a:xfrm>
            <a:custGeom>
              <a:avLst/>
              <a:gdLst/>
              <a:ahLst/>
              <a:cxnLst/>
              <a:rect l="l" t="t" r="r" b="b"/>
              <a:pathLst>
                <a:path w="1947" h="62" extrusionOk="0">
                  <a:moveTo>
                    <a:pt x="1947" y="0"/>
                  </a:moveTo>
                  <a:lnTo>
                    <a:pt x="1" y="61"/>
                  </a:lnTo>
                  <a:cubicBezTo>
                    <a:pt x="644" y="61"/>
                    <a:pt x="1280" y="31"/>
                    <a:pt x="194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5400000">
              <a:off x="877450" y="2923751"/>
              <a:ext cx="160618" cy="5115"/>
            </a:xfrm>
            <a:custGeom>
              <a:avLst/>
              <a:gdLst/>
              <a:ahLst/>
              <a:cxnLst/>
              <a:rect l="l" t="t" r="r" b="b"/>
              <a:pathLst>
                <a:path w="1947" h="62" fill="none" extrusionOk="0">
                  <a:moveTo>
                    <a:pt x="1" y="61"/>
                  </a:moveTo>
                  <a:cubicBezTo>
                    <a:pt x="644" y="61"/>
                    <a:pt x="1280" y="31"/>
                    <a:pt x="1947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5400000">
              <a:off x="987703" y="2986653"/>
              <a:ext cx="108151" cy="82"/>
            </a:xfrm>
            <a:custGeom>
              <a:avLst/>
              <a:gdLst/>
              <a:ahLst/>
              <a:cxnLst/>
              <a:rect l="l" t="t" r="r" b="b"/>
              <a:pathLst>
                <a:path w="1311" h="1" extrusionOk="0">
                  <a:moveTo>
                    <a:pt x="1" y="1"/>
                  </a:moveTo>
                  <a:lnTo>
                    <a:pt x="13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5400000">
              <a:off x="987703" y="2986653"/>
              <a:ext cx="108151" cy="82"/>
            </a:xfrm>
            <a:custGeom>
              <a:avLst/>
              <a:gdLst/>
              <a:ahLst/>
              <a:cxnLst/>
              <a:rect l="l" t="t" r="r" b="b"/>
              <a:pathLst>
                <a:path w="1311" h="1" fill="none" extrusionOk="0">
                  <a:moveTo>
                    <a:pt x="1" y="1"/>
                  </a:moveTo>
                  <a:lnTo>
                    <a:pt x="1311" y="1"/>
                  </a:ln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5400000">
              <a:off x="1018391" y="2871904"/>
              <a:ext cx="126465" cy="82"/>
            </a:xfrm>
            <a:custGeom>
              <a:avLst/>
              <a:gdLst/>
              <a:ahLst/>
              <a:cxnLst/>
              <a:rect l="l" t="t" r="r" b="b"/>
              <a:pathLst>
                <a:path w="1533" h="1" extrusionOk="0">
                  <a:moveTo>
                    <a:pt x="0" y="0"/>
                  </a:moveTo>
                  <a:lnTo>
                    <a:pt x="1533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5400000">
              <a:off x="1018391" y="2871904"/>
              <a:ext cx="126465" cy="82"/>
            </a:xfrm>
            <a:custGeom>
              <a:avLst/>
              <a:gdLst/>
              <a:ahLst/>
              <a:cxnLst/>
              <a:rect l="l" t="t" r="r" b="b"/>
              <a:pathLst>
                <a:path w="1533" h="1" fill="none" extrusionOk="0">
                  <a:moveTo>
                    <a:pt x="0" y="0"/>
                  </a:moveTo>
                  <a:lnTo>
                    <a:pt x="1533" y="0"/>
                  </a:ln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 rot="-5400000">
              <a:off x="959614" y="2791018"/>
              <a:ext cx="99984" cy="3877"/>
            </a:xfrm>
            <a:custGeom>
              <a:avLst/>
              <a:gdLst/>
              <a:ahLst/>
              <a:cxnLst/>
              <a:rect l="l" t="t" r="r" b="b"/>
              <a:pathLst>
                <a:path w="1212" h="47" extrusionOk="0">
                  <a:moveTo>
                    <a:pt x="1" y="0"/>
                  </a:moveTo>
                  <a:cubicBezTo>
                    <a:pt x="192" y="31"/>
                    <a:pt x="392" y="46"/>
                    <a:pt x="595" y="46"/>
                  </a:cubicBezTo>
                  <a:cubicBezTo>
                    <a:pt x="798" y="46"/>
                    <a:pt x="1004" y="31"/>
                    <a:pt x="121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 rot="-5400000">
              <a:off x="960233" y="2790399"/>
              <a:ext cx="99984" cy="5115"/>
            </a:xfrm>
            <a:custGeom>
              <a:avLst/>
              <a:gdLst/>
              <a:ahLst/>
              <a:cxnLst/>
              <a:rect l="l" t="t" r="r" b="b"/>
              <a:pathLst>
                <a:path w="1212" h="62" fill="none" extrusionOk="0">
                  <a:moveTo>
                    <a:pt x="1" y="0"/>
                  </a:moveTo>
                  <a:cubicBezTo>
                    <a:pt x="384" y="61"/>
                    <a:pt x="798" y="61"/>
                    <a:pt x="1211" y="0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 rot="-5400000">
              <a:off x="873366" y="2698418"/>
              <a:ext cx="142221" cy="10229"/>
            </a:xfrm>
            <a:custGeom>
              <a:avLst/>
              <a:gdLst/>
              <a:ahLst/>
              <a:cxnLst/>
              <a:rect l="l" t="t" r="r" b="b"/>
              <a:pathLst>
                <a:path w="1724" h="124" extrusionOk="0">
                  <a:moveTo>
                    <a:pt x="1724" y="1"/>
                  </a:moveTo>
                  <a:cubicBezTo>
                    <a:pt x="1149" y="1"/>
                    <a:pt x="575" y="62"/>
                    <a:pt x="0" y="123"/>
                  </a:cubicBezTo>
                  <a:lnTo>
                    <a:pt x="1724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 rot="-5400000">
              <a:off x="873366" y="2698418"/>
              <a:ext cx="142221" cy="10229"/>
            </a:xfrm>
            <a:custGeom>
              <a:avLst/>
              <a:gdLst/>
              <a:ahLst/>
              <a:cxnLst/>
              <a:rect l="l" t="t" r="r" b="b"/>
              <a:pathLst>
                <a:path w="1724" h="124" fill="none" extrusionOk="0">
                  <a:moveTo>
                    <a:pt x="0" y="123"/>
                  </a:moveTo>
                  <a:cubicBezTo>
                    <a:pt x="575" y="62"/>
                    <a:pt x="1149" y="1"/>
                    <a:pt x="1724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 rot="-5400000">
              <a:off x="984197" y="2698129"/>
              <a:ext cx="120773" cy="5692"/>
            </a:xfrm>
            <a:custGeom>
              <a:avLst/>
              <a:gdLst/>
              <a:ahLst/>
              <a:cxnLst/>
              <a:rect l="l" t="t" r="r" b="b"/>
              <a:pathLst>
                <a:path w="1464" h="69" extrusionOk="0">
                  <a:moveTo>
                    <a:pt x="0" y="1"/>
                  </a:moveTo>
                  <a:lnTo>
                    <a:pt x="0" y="1"/>
                  </a:lnTo>
                  <a:cubicBezTo>
                    <a:pt x="296" y="39"/>
                    <a:pt x="606" y="68"/>
                    <a:pt x="913" y="68"/>
                  </a:cubicBezTo>
                  <a:cubicBezTo>
                    <a:pt x="1099" y="68"/>
                    <a:pt x="1284" y="57"/>
                    <a:pt x="1463" y="3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 rot="-5400000">
              <a:off x="985517" y="2696809"/>
              <a:ext cx="120773" cy="8332"/>
            </a:xfrm>
            <a:custGeom>
              <a:avLst/>
              <a:gdLst/>
              <a:ahLst/>
              <a:cxnLst/>
              <a:rect l="l" t="t" r="r" b="b"/>
              <a:pathLst>
                <a:path w="1464" h="101" fill="none" extrusionOk="0">
                  <a:moveTo>
                    <a:pt x="0" y="1"/>
                  </a:moveTo>
                  <a:cubicBezTo>
                    <a:pt x="475" y="62"/>
                    <a:pt x="988" y="100"/>
                    <a:pt x="1463" y="3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 rot="-5400000">
              <a:off x="960233" y="2643147"/>
              <a:ext cx="65831" cy="2640"/>
            </a:xfrm>
            <a:custGeom>
              <a:avLst/>
              <a:gdLst/>
              <a:ahLst/>
              <a:cxnLst/>
              <a:rect l="l" t="t" r="r" b="b"/>
              <a:pathLst>
                <a:path w="798" h="32" extrusionOk="0">
                  <a:moveTo>
                    <a:pt x="798" y="1"/>
                  </a:moveTo>
                  <a:cubicBezTo>
                    <a:pt x="648" y="1"/>
                    <a:pt x="505" y="9"/>
                    <a:pt x="365" y="17"/>
                  </a:cubicBezTo>
                  <a:lnTo>
                    <a:pt x="365" y="17"/>
                  </a:lnTo>
                  <a:lnTo>
                    <a:pt x="798" y="1"/>
                  </a:lnTo>
                  <a:close/>
                  <a:moveTo>
                    <a:pt x="365" y="17"/>
                  </a:moveTo>
                  <a:lnTo>
                    <a:pt x="1" y="31"/>
                  </a:lnTo>
                  <a:cubicBezTo>
                    <a:pt x="120" y="31"/>
                    <a:pt x="241" y="24"/>
                    <a:pt x="365" y="17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 rot="-5400000">
              <a:off x="960233" y="2643147"/>
              <a:ext cx="65831" cy="2640"/>
            </a:xfrm>
            <a:custGeom>
              <a:avLst/>
              <a:gdLst/>
              <a:ahLst/>
              <a:cxnLst/>
              <a:rect l="l" t="t" r="r" b="b"/>
              <a:pathLst>
                <a:path w="798" h="32" fill="none" extrusionOk="0">
                  <a:moveTo>
                    <a:pt x="1" y="31"/>
                  </a:moveTo>
                  <a:cubicBezTo>
                    <a:pt x="254" y="31"/>
                    <a:pt x="514" y="1"/>
                    <a:pt x="798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 rot="-5400000">
              <a:off x="1053451" y="2678207"/>
              <a:ext cx="92312" cy="10807"/>
            </a:xfrm>
            <a:custGeom>
              <a:avLst/>
              <a:gdLst/>
              <a:ahLst/>
              <a:cxnLst/>
              <a:rect l="l" t="t" r="r" b="b"/>
              <a:pathLst>
                <a:path w="1119" h="131" extrusionOk="0">
                  <a:moveTo>
                    <a:pt x="1119" y="1"/>
                  </a:moveTo>
                  <a:cubicBezTo>
                    <a:pt x="1061" y="7"/>
                    <a:pt x="1003" y="14"/>
                    <a:pt x="943" y="21"/>
                  </a:cubicBezTo>
                  <a:lnTo>
                    <a:pt x="943" y="21"/>
                  </a:lnTo>
                  <a:lnTo>
                    <a:pt x="1119" y="1"/>
                  </a:lnTo>
                  <a:close/>
                  <a:moveTo>
                    <a:pt x="943" y="21"/>
                  </a:moveTo>
                  <a:lnTo>
                    <a:pt x="0" y="131"/>
                  </a:lnTo>
                  <a:cubicBezTo>
                    <a:pt x="321" y="105"/>
                    <a:pt x="641" y="58"/>
                    <a:pt x="943" y="2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 rot="-5400000">
              <a:off x="1053451" y="2678207"/>
              <a:ext cx="92312" cy="10807"/>
            </a:xfrm>
            <a:custGeom>
              <a:avLst/>
              <a:gdLst/>
              <a:ahLst/>
              <a:cxnLst/>
              <a:rect l="l" t="t" r="r" b="b"/>
              <a:pathLst>
                <a:path w="1119" h="131" fill="none" extrusionOk="0">
                  <a:moveTo>
                    <a:pt x="0" y="131"/>
                  </a:moveTo>
                  <a:cubicBezTo>
                    <a:pt x="383" y="100"/>
                    <a:pt x="766" y="39"/>
                    <a:pt x="1119" y="1"/>
                  </a:cubicBezTo>
                </a:path>
              </a:pathLst>
            </a:custGeom>
            <a:noFill/>
            <a:ln w="4800" cap="rnd" cmpd="sng">
              <a:solidFill>
                <a:srgbClr val="1F41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 rot="-5400000">
              <a:off x="7952222" y="2405367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 rot="-5400000">
              <a:off x="7952269" y="2055553"/>
              <a:ext cx="184988" cy="233089"/>
            </a:xfrm>
            <a:custGeom>
              <a:avLst/>
              <a:gdLst/>
              <a:ahLst/>
              <a:cxnLst/>
              <a:rect l="l" t="t" r="r" b="b"/>
              <a:pathLst>
                <a:path w="1977" h="2491" extrusionOk="0">
                  <a:moveTo>
                    <a:pt x="1625" y="223"/>
                  </a:moveTo>
                  <a:lnTo>
                    <a:pt x="1625" y="223"/>
                  </a:lnTo>
                  <a:lnTo>
                    <a:pt x="1625" y="223"/>
                  </a:lnTo>
                  <a:close/>
                  <a:moveTo>
                    <a:pt x="1372" y="545"/>
                  </a:moveTo>
                  <a:cubicBezTo>
                    <a:pt x="1372" y="576"/>
                    <a:pt x="1402" y="606"/>
                    <a:pt x="1402" y="644"/>
                  </a:cubicBezTo>
                  <a:lnTo>
                    <a:pt x="1402" y="736"/>
                  </a:lnTo>
                  <a:cubicBezTo>
                    <a:pt x="1372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cubicBezTo>
                    <a:pt x="1594" y="706"/>
                    <a:pt x="1625" y="897"/>
                    <a:pt x="1625" y="1089"/>
                  </a:cubicBezTo>
                  <a:cubicBezTo>
                    <a:pt x="1563" y="897"/>
                    <a:pt x="1563" y="675"/>
                    <a:pt x="1594" y="514"/>
                  </a:cubicBezTo>
                  <a:close/>
                  <a:moveTo>
                    <a:pt x="1563" y="1219"/>
                  </a:moveTo>
                  <a:cubicBezTo>
                    <a:pt x="1594" y="1250"/>
                    <a:pt x="1594" y="1280"/>
                    <a:pt x="1594" y="1342"/>
                  </a:cubicBezTo>
                  <a:lnTo>
                    <a:pt x="1594" y="1533"/>
                  </a:lnTo>
                  <a:cubicBezTo>
                    <a:pt x="1594" y="1441"/>
                    <a:pt x="1594" y="1311"/>
                    <a:pt x="1563" y="1219"/>
                  </a:cubicBezTo>
                  <a:close/>
                  <a:moveTo>
                    <a:pt x="1785" y="453"/>
                  </a:moveTo>
                  <a:cubicBezTo>
                    <a:pt x="1816" y="545"/>
                    <a:pt x="1816" y="644"/>
                    <a:pt x="1816" y="736"/>
                  </a:cubicBezTo>
                  <a:cubicBezTo>
                    <a:pt x="1816" y="798"/>
                    <a:pt x="1847" y="836"/>
                    <a:pt x="1847" y="867"/>
                  </a:cubicBezTo>
                  <a:lnTo>
                    <a:pt x="1755" y="1694"/>
                  </a:lnTo>
                  <a:cubicBezTo>
                    <a:pt x="1724" y="1633"/>
                    <a:pt x="1724" y="1564"/>
                    <a:pt x="1686" y="1472"/>
                  </a:cubicBezTo>
                  <a:cubicBezTo>
                    <a:pt x="1755" y="1150"/>
                    <a:pt x="1755" y="767"/>
                    <a:pt x="1785" y="453"/>
                  </a:cubicBezTo>
                  <a:close/>
                  <a:moveTo>
                    <a:pt x="1303" y="576"/>
                  </a:moveTo>
                  <a:cubicBezTo>
                    <a:pt x="1372" y="989"/>
                    <a:pt x="1341" y="1411"/>
                    <a:pt x="1272" y="1824"/>
                  </a:cubicBezTo>
                  <a:lnTo>
                    <a:pt x="1241" y="1533"/>
                  </a:lnTo>
                  <a:lnTo>
                    <a:pt x="1303" y="576"/>
                  </a:lnTo>
                  <a:close/>
                  <a:moveTo>
                    <a:pt x="1111" y="1"/>
                  </a:moveTo>
                  <a:lnTo>
                    <a:pt x="1081" y="292"/>
                  </a:lnTo>
                  <a:lnTo>
                    <a:pt x="1019" y="292"/>
                  </a:lnTo>
                  <a:cubicBezTo>
                    <a:pt x="1019" y="353"/>
                    <a:pt x="1050" y="415"/>
                    <a:pt x="1050" y="484"/>
                  </a:cubicBezTo>
                  <a:cubicBezTo>
                    <a:pt x="1019" y="706"/>
                    <a:pt x="989" y="928"/>
                    <a:pt x="958" y="1150"/>
                  </a:cubicBezTo>
                  <a:cubicBezTo>
                    <a:pt x="958" y="928"/>
                    <a:pt x="920" y="736"/>
                    <a:pt x="920" y="545"/>
                  </a:cubicBezTo>
                  <a:lnTo>
                    <a:pt x="858" y="545"/>
                  </a:lnTo>
                  <a:lnTo>
                    <a:pt x="858" y="1150"/>
                  </a:lnTo>
                  <a:lnTo>
                    <a:pt x="797" y="1150"/>
                  </a:lnTo>
                  <a:cubicBezTo>
                    <a:pt x="767" y="897"/>
                    <a:pt x="767" y="606"/>
                    <a:pt x="728" y="323"/>
                  </a:cubicBezTo>
                  <a:lnTo>
                    <a:pt x="698" y="101"/>
                  </a:lnTo>
                  <a:lnTo>
                    <a:pt x="667" y="323"/>
                  </a:lnTo>
                  <a:cubicBezTo>
                    <a:pt x="575" y="836"/>
                    <a:pt x="506" y="1342"/>
                    <a:pt x="414" y="1855"/>
                  </a:cubicBezTo>
                  <a:lnTo>
                    <a:pt x="284" y="223"/>
                  </a:lnTo>
                  <a:lnTo>
                    <a:pt x="223" y="261"/>
                  </a:lnTo>
                  <a:cubicBezTo>
                    <a:pt x="223" y="767"/>
                    <a:pt x="192" y="1311"/>
                    <a:pt x="154" y="1855"/>
                  </a:cubicBezTo>
                  <a:cubicBezTo>
                    <a:pt x="92" y="1311"/>
                    <a:pt x="62" y="736"/>
                    <a:pt x="62" y="192"/>
                  </a:cubicBezTo>
                  <a:lnTo>
                    <a:pt x="0" y="192"/>
                  </a:lnTo>
                  <a:cubicBezTo>
                    <a:pt x="0" y="867"/>
                    <a:pt x="31" y="1503"/>
                    <a:pt x="123" y="2177"/>
                  </a:cubicBezTo>
                  <a:lnTo>
                    <a:pt x="154" y="2429"/>
                  </a:lnTo>
                  <a:lnTo>
                    <a:pt x="192" y="2177"/>
                  </a:lnTo>
                  <a:cubicBezTo>
                    <a:pt x="223" y="1755"/>
                    <a:pt x="253" y="1311"/>
                    <a:pt x="284" y="897"/>
                  </a:cubicBezTo>
                  <a:lnTo>
                    <a:pt x="414" y="2460"/>
                  </a:lnTo>
                  <a:lnTo>
                    <a:pt x="445" y="2177"/>
                  </a:lnTo>
                  <a:cubicBezTo>
                    <a:pt x="506" y="1633"/>
                    <a:pt x="606" y="1089"/>
                    <a:pt x="667" y="576"/>
                  </a:cubicBezTo>
                  <a:cubicBezTo>
                    <a:pt x="728" y="1089"/>
                    <a:pt x="767" y="1633"/>
                    <a:pt x="767" y="2177"/>
                  </a:cubicBezTo>
                  <a:lnTo>
                    <a:pt x="828" y="2177"/>
                  </a:lnTo>
                  <a:cubicBezTo>
                    <a:pt x="858" y="2108"/>
                    <a:pt x="858" y="2016"/>
                    <a:pt x="889" y="1916"/>
                  </a:cubicBezTo>
                  <a:lnTo>
                    <a:pt x="889" y="1947"/>
                  </a:lnTo>
                  <a:cubicBezTo>
                    <a:pt x="858" y="2077"/>
                    <a:pt x="858" y="2207"/>
                    <a:pt x="889" y="2299"/>
                  </a:cubicBezTo>
                  <a:lnTo>
                    <a:pt x="958" y="2299"/>
                  </a:lnTo>
                  <a:lnTo>
                    <a:pt x="958" y="1947"/>
                  </a:lnTo>
                  <a:cubicBezTo>
                    <a:pt x="958" y="1755"/>
                    <a:pt x="989" y="1564"/>
                    <a:pt x="1019" y="1372"/>
                  </a:cubicBezTo>
                  <a:cubicBezTo>
                    <a:pt x="1050" y="1280"/>
                    <a:pt x="1050" y="1150"/>
                    <a:pt x="1081" y="1028"/>
                  </a:cubicBezTo>
                  <a:lnTo>
                    <a:pt x="1081" y="1602"/>
                  </a:lnTo>
                  <a:cubicBezTo>
                    <a:pt x="1050" y="1755"/>
                    <a:pt x="1050" y="1916"/>
                    <a:pt x="1050" y="2108"/>
                  </a:cubicBezTo>
                  <a:lnTo>
                    <a:pt x="1111" y="2108"/>
                  </a:lnTo>
                  <a:cubicBezTo>
                    <a:pt x="1111" y="1947"/>
                    <a:pt x="1150" y="1755"/>
                    <a:pt x="1150" y="1602"/>
                  </a:cubicBezTo>
                  <a:cubicBezTo>
                    <a:pt x="1150" y="1533"/>
                    <a:pt x="1150" y="1472"/>
                    <a:pt x="1180" y="1411"/>
                  </a:cubicBezTo>
                  <a:lnTo>
                    <a:pt x="1180" y="1533"/>
                  </a:lnTo>
                  <a:lnTo>
                    <a:pt x="1180" y="1663"/>
                  </a:lnTo>
                  <a:cubicBezTo>
                    <a:pt x="1150" y="1824"/>
                    <a:pt x="1150" y="2016"/>
                    <a:pt x="1180" y="2207"/>
                  </a:cubicBezTo>
                  <a:lnTo>
                    <a:pt x="1211" y="2330"/>
                  </a:lnTo>
                  <a:lnTo>
                    <a:pt x="1241" y="2207"/>
                  </a:lnTo>
                  <a:lnTo>
                    <a:pt x="1272" y="2491"/>
                  </a:lnTo>
                  <a:lnTo>
                    <a:pt x="1303" y="2207"/>
                  </a:lnTo>
                  <a:cubicBezTo>
                    <a:pt x="1372" y="1755"/>
                    <a:pt x="1402" y="1280"/>
                    <a:pt x="1433" y="798"/>
                  </a:cubicBezTo>
                  <a:cubicBezTo>
                    <a:pt x="1464" y="928"/>
                    <a:pt x="1494" y="1089"/>
                    <a:pt x="1494" y="1219"/>
                  </a:cubicBezTo>
                  <a:cubicBezTo>
                    <a:pt x="1494" y="1311"/>
                    <a:pt x="1464" y="1441"/>
                    <a:pt x="1464" y="1503"/>
                  </a:cubicBezTo>
                  <a:cubicBezTo>
                    <a:pt x="1464" y="1725"/>
                    <a:pt x="1464" y="1916"/>
                    <a:pt x="1494" y="2108"/>
                  </a:cubicBezTo>
                  <a:lnTo>
                    <a:pt x="1494" y="2299"/>
                  </a:lnTo>
                  <a:lnTo>
                    <a:pt x="1494" y="2491"/>
                  </a:lnTo>
                  <a:lnTo>
                    <a:pt x="1563" y="2207"/>
                  </a:lnTo>
                  <a:cubicBezTo>
                    <a:pt x="1625" y="2046"/>
                    <a:pt x="1655" y="1855"/>
                    <a:pt x="1686" y="1694"/>
                  </a:cubicBezTo>
                  <a:cubicBezTo>
                    <a:pt x="1686" y="1824"/>
                    <a:pt x="1724" y="1947"/>
                    <a:pt x="1686" y="2046"/>
                  </a:cubicBezTo>
                  <a:lnTo>
                    <a:pt x="1686" y="2138"/>
                  </a:lnTo>
                  <a:lnTo>
                    <a:pt x="1755" y="2138"/>
                  </a:lnTo>
                  <a:lnTo>
                    <a:pt x="1755" y="2077"/>
                  </a:lnTo>
                  <a:lnTo>
                    <a:pt x="1847" y="1342"/>
                  </a:lnTo>
                  <a:lnTo>
                    <a:pt x="1847" y="1342"/>
                  </a:lnTo>
                  <a:cubicBezTo>
                    <a:pt x="1847" y="1472"/>
                    <a:pt x="1847" y="1633"/>
                    <a:pt x="1816" y="1755"/>
                  </a:cubicBezTo>
                  <a:cubicBezTo>
                    <a:pt x="1816" y="1916"/>
                    <a:pt x="1816" y="2046"/>
                    <a:pt x="1785" y="2177"/>
                  </a:cubicBezTo>
                  <a:lnTo>
                    <a:pt x="1847" y="2177"/>
                  </a:lnTo>
                  <a:cubicBezTo>
                    <a:pt x="1877" y="2046"/>
                    <a:pt x="1877" y="1916"/>
                    <a:pt x="1877" y="1755"/>
                  </a:cubicBezTo>
                  <a:cubicBezTo>
                    <a:pt x="1946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77" y="576"/>
                  </a:lnTo>
                  <a:cubicBezTo>
                    <a:pt x="1847" y="484"/>
                    <a:pt x="1816" y="384"/>
                    <a:pt x="1785" y="292"/>
                  </a:cubicBezTo>
                  <a:lnTo>
                    <a:pt x="1724" y="192"/>
                  </a:lnTo>
                  <a:lnTo>
                    <a:pt x="1724" y="292"/>
                  </a:lnTo>
                  <a:cubicBezTo>
                    <a:pt x="1724" y="576"/>
                    <a:pt x="1686" y="836"/>
                    <a:pt x="1686" y="1089"/>
                  </a:cubicBezTo>
                  <a:cubicBezTo>
                    <a:pt x="1686" y="836"/>
                    <a:pt x="1655" y="576"/>
                    <a:pt x="1625" y="323"/>
                  </a:cubicBezTo>
                  <a:lnTo>
                    <a:pt x="1625" y="223"/>
                  </a:lnTo>
                  <a:lnTo>
                    <a:pt x="1563" y="323"/>
                  </a:lnTo>
                  <a:cubicBezTo>
                    <a:pt x="1533" y="415"/>
                    <a:pt x="1533" y="484"/>
                    <a:pt x="1533" y="545"/>
                  </a:cubicBezTo>
                  <a:cubicBezTo>
                    <a:pt x="1494" y="484"/>
                    <a:pt x="1494" y="415"/>
                    <a:pt x="1464" y="353"/>
                  </a:cubicBezTo>
                  <a:lnTo>
                    <a:pt x="1433" y="131"/>
                  </a:lnTo>
                  <a:lnTo>
                    <a:pt x="1402" y="353"/>
                  </a:lnTo>
                  <a:lnTo>
                    <a:pt x="1402" y="484"/>
                  </a:lnTo>
                  <a:cubicBezTo>
                    <a:pt x="1372" y="453"/>
                    <a:pt x="1372" y="384"/>
                    <a:pt x="1341" y="353"/>
                  </a:cubicBezTo>
                  <a:lnTo>
                    <a:pt x="1241" y="223"/>
                  </a:lnTo>
                  <a:lnTo>
                    <a:pt x="1272" y="384"/>
                  </a:lnTo>
                  <a:lnTo>
                    <a:pt x="1272" y="484"/>
                  </a:lnTo>
                  <a:lnTo>
                    <a:pt x="1241" y="484"/>
                  </a:lnTo>
                  <a:cubicBezTo>
                    <a:pt x="1211" y="576"/>
                    <a:pt x="1211" y="706"/>
                    <a:pt x="1180" y="867"/>
                  </a:cubicBezTo>
                  <a:lnTo>
                    <a:pt x="1111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 rot="-5400000">
              <a:off x="8185322" y="2240592"/>
              <a:ext cx="185081" cy="233089"/>
            </a:xfrm>
            <a:custGeom>
              <a:avLst/>
              <a:gdLst/>
              <a:ahLst/>
              <a:cxnLst/>
              <a:rect l="l" t="t" r="r" b="b"/>
              <a:pathLst>
                <a:path w="1978" h="2491" extrusionOk="0">
                  <a:moveTo>
                    <a:pt x="1372" y="545"/>
                  </a:moveTo>
                  <a:cubicBezTo>
                    <a:pt x="1403" y="576"/>
                    <a:pt x="1403" y="606"/>
                    <a:pt x="1403" y="644"/>
                  </a:cubicBezTo>
                  <a:lnTo>
                    <a:pt x="1403" y="736"/>
                  </a:lnTo>
                  <a:cubicBezTo>
                    <a:pt x="1403" y="675"/>
                    <a:pt x="1372" y="606"/>
                    <a:pt x="1372" y="545"/>
                  </a:cubicBezTo>
                  <a:close/>
                  <a:moveTo>
                    <a:pt x="1594" y="514"/>
                  </a:moveTo>
                  <a:lnTo>
                    <a:pt x="1594" y="514"/>
                  </a:lnTo>
                  <a:cubicBezTo>
                    <a:pt x="1633" y="706"/>
                    <a:pt x="1633" y="897"/>
                    <a:pt x="1633" y="1089"/>
                  </a:cubicBezTo>
                  <a:cubicBezTo>
                    <a:pt x="1594" y="897"/>
                    <a:pt x="1564" y="675"/>
                    <a:pt x="1594" y="514"/>
                  </a:cubicBezTo>
                  <a:close/>
                  <a:moveTo>
                    <a:pt x="1594" y="1219"/>
                  </a:moveTo>
                  <a:cubicBezTo>
                    <a:pt x="1594" y="1250"/>
                    <a:pt x="1594" y="1280"/>
                    <a:pt x="1633" y="1342"/>
                  </a:cubicBezTo>
                  <a:cubicBezTo>
                    <a:pt x="1594" y="1411"/>
                    <a:pt x="1594" y="1472"/>
                    <a:pt x="1594" y="1533"/>
                  </a:cubicBezTo>
                  <a:lnTo>
                    <a:pt x="1594" y="1219"/>
                  </a:lnTo>
                  <a:close/>
                  <a:moveTo>
                    <a:pt x="1786" y="453"/>
                  </a:moveTo>
                  <a:cubicBezTo>
                    <a:pt x="1824" y="545"/>
                    <a:pt x="1824" y="644"/>
                    <a:pt x="1855" y="736"/>
                  </a:cubicBezTo>
                  <a:lnTo>
                    <a:pt x="1855" y="867"/>
                  </a:lnTo>
                  <a:lnTo>
                    <a:pt x="1755" y="1694"/>
                  </a:lnTo>
                  <a:cubicBezTo>
                    <a:pt x="1755" y="1633"/>
                    <a:pt x="1725" y="1564"/>
                    <a:pt x="1725" y="1472"/>
                  </a:cubicBezTo>
                  <a:cubicBezTo>
                    <a:pt x="1755" y="1119"/>
                    <a:pt x="1786" y="767"/>
                    <a:pt x="1786" y="453"/>
                  </a:cubicBezTo>
                  <a:close/>
                  <a:moveTo>
                    <a:pt x="1311" y="576"/>
                  </a:moveTo>
                  <a:lnTo>
                    <a:pt x="1311" y="576"/>
                  </a:lnTo>
                  <a:cubicBezTo>
                    <a:pt x="1372" y="989"/>
                    <a:pt x="1372" y="1411"/>
                    <a:pt x="1280" y="1824"/>
                  </a:cubicBezTo>
                  <a:lnTo>
                    <a:pt x="1250" y="1533"/>
                  </a:lnTo>
                  <a:lnTo>
                    <a:pt x="1311" y="576"/>
                  </a:lnTo>
                  <a:close/>
                  <a:moveTo>
                    <a:pt x="1119" y="1"/>
                  </a:moveTo>
                  <a:lnTo>
                    <a:pt x="1089" y="292"/>
                  </a:lnTo>
                  <a:lnTo>
                    <a:pt x="1058" y="292"/>
                  </a:lnTo>
                  <a:lnTo>
                    <a:pt x="1058" y="484"/>
                  </a:lnTo>
                  <a:cubicBezTo>
                    <a:pt x="1020" y="706"/>
                    <a:pt x="989" y="928"/>
                    <a:pt x="959" y="1150"/>
                  </a:cubicBezTo>
                  <a:cubicBezTo>
                    <a:pt x="959" y="928"/>
                    <a:pt x="959" y="736"/>
                    <a:pt x="928" y="545"/>
                  </a:cubicBezTo>
                  <a:lnTo>
                    <a:pt x="867" y="545"/>
                  </a:lnTo>
                  <a:lnTo>
                    <a:pt x="867" y="1150"/>
                  </a:lnTo>
                  <a:lnTo>
                    <a:pt x="798" y="1150"/>
                  </a:lnTo>
                  <a:cubicBezTo>
                    <a:pt x="798" y="897"/>
                    <a:pt x="767" y="606"/>
                    <a:pt x="736" y="323"/>
                  </a:cubicBezTo>
                  <a:lnTo>
                    <a:pt x="706" y="101"/>
                  </a:lnTo>
                  <a:lnTo>
                    <a:pt x="675" y="323"/>
                  </a:lnTo>
                  <a:cubicBezTo>
                    <a:pt x="575" y="836"/>
                    <a:pt x="514" y="1342"/>
                    <a:pt x="445" y="1855"/>
                  </a:cubicBezTo>
                  <a:lnTo>
                    <a:pt x="292" y="223"/>
                  </a:lnTo>
                  <a:lnTo>
                    <a:pt x="223" y="261"/>
                  </a:lnTo>
                  <a:cubicBezTo>
                    <a:pt x="223" y="767"/>
                    <a:pt x="223" y="1311"/>
                    <a:pt x="162" y="1855"/>
                  </a:cubicBezTo>
                  <a:cubicBezTo>
                    <a:pt x="100" y="1311"/>
                    <a:pt x="62" y="736"/>
                    <a:pt x="62" y="192"/>
                  </a:cubicBezTo>
                  <a:lnTo>
                    <a:pt x="1" y="192"/>
                  </a:lnTo>
                  <a:cubicBezTo>
                    <a:pt x="1" y="867"/>
                    <a:pt x="62" y="1503"/>
                    <a:pt x="131" y="2177"/>
                  </a:cubicBezTo>
                  <a:lnTo>
                    <a:pt x="162" y="2429"/>
                  </a:lnTo>
                  <a:lnTo>
                    <a:pt x="192" y="2177"/>
                  </a:lnTo>
                  <a:cubicBezTo>
                    <a:pt x="254" y="1755"/>
                    <a:pt x="292" y="1311"/>
                    <a:pt x="292" y="897"/>
                  </a:cubicBezTo>
                  <a:lnTo>
                    <a:pt x="415" y="2460"/>
                  </a:lnTo>
                  <a:lnTo>
                    <a:pt x="445" y="2177"/>
                  </a:lnTo>
                  <a:cubicBezTo>
                    <a:pt x="545" y="1633"/>
                    <a:pt x="606" y="1089"/>
                    <a:pt x="706" y="576"/>
                  </a:cubicBezTo>
                  <a:cubicBezTo>
                    <a:pt x="736" y="1089"/>
                    <a:pt x="767" y="1633"/>
                    <a:pt x="798" y="2177"/>
                  </a:cubicBezTo>
                  <a:lnTo>
                    <a:pt x="867" y="2177"/>
                  </a:lnTo>
                  <a:cubicBezTo>
                    <a:pt x="867" y="2108"/>
                    <a:pt x="897" y="2016"/>
                    <a:pt x="897" y="1916"/>
                  </a:cubicBezTo>
                  <a:lnTo>
                    <a:pt x="897" y="1947"/>
                  </a:lnTo>
                  <a:lnTo>
                    <a:pt x="897" y="2299"/>
                  </a:lnTo>
                  <a:lnTo>
                    <a:pt x="959" y="2299"/>
                  </a:lnTo>
                  <a:lnTo>
                    <a:pt x="959" y="1947"/>
                  </a:lnTo>
                  <a:cubicBezTo>
                    <a:pt x="959" y="1755"/>
                    <a:pt x="989" y="1564"/>
                    <a:pt x="1020" y="1372"/>
                  </a:cubicBezTo>
                  <a:cubicBezTo>
                    <a:pt x="1058" y="1280"/>
                    <a:pt x="1089" y="1150"/>
                    <a:pt x="1089" y="1028"/>
                  </a:cubicBezTo>
                  <a:lnTo>
                    <a:pt x="1089" y="1602"/>
                  </a:lnTo>
                  <a:cubicBezTo>
                    <a:pt x="1089" y="1755"/>
                    <a:pt x="1058" y="1916"/>
                    <a:pt x="1058" y="2108"/>
                  </a:cubicBezTo>
                  <a:lnTo>
                    <a:pt x="1119" y="2108"/>
                  </a:lnTo>
                  <a:cubicBezTo>
                    <a:pt x="1150" y="1947"/>
                    <a:pt x="1150" y="1755"/>
                    <a:pt x="1150" y="1602"/>
                  </a:cubicBezTo>
                  <a:cubicBezTo>
                    <a:pt x="1150" y="1533"/>
                    <a:pt x="1181" y="1472"/>
                    <a:pt x="1181" y="1411"/>
                  </a:cubicBezTo>
                  <a:lnTo>
                    <a:pt x="1181" y="1533"/>
                  </a:lnTo>
                  <a:lnTo>
                    <a:pt x="1181" y="1663"/>
                  </a:lnTo>
                  <a:cubicBezTo>
                    <a:pt x="1181" y="1824"/>
                    <a:pt x="1150" y="2016"/>
                    <a:pt x="1181" y="2207"/>
                  </a:cubicBezTo>
                  <a:lnTo>
                    <a:pt x="1211" y="2330"/>
                  </a:lnTo>
                  <a:lnTo>
                    <a:pt x="1250" y="2207"/>
                  </a:lnTo>
                  <a:lnTo>
                    <a:pt x="1280" y="2491"/>
                  </a:lnTo>
                  <a:lnTo>
                    <a:pt x="1311" y="2207"/>
                  </a:lnTo>
                  <a:cubicBezTo>
                    <a:pt x="1372" y="1755"/>
                    <a:pt x="1441" y="1280"/>
                    <a:pt x="1472" y="798"/>
                  </a:cubicBezTo>
                  <a:cubicBezTo>
                    <a:pt x="1502" y="928"/>
                    <a:pt x="1502" y="1089"/>
                    <a:pt x="1502" y="1219"/>
                  </a:cubicBezTo>
                  <a:lnTo>
                    <a:pt x="1502" y="1503"/>
                  </a:lnTo>
                  <a:cubicBezTo>
                    <a:pt x="1472" y="1725"/>
                    <a:pt x="1472" y="1916"/>
                    <a:pt x="1502" y="2108"/>
                  </a:cubicBezTo>
                  <a:lnTo>
                    <a:pt x="1533" y="2299"/>
                  </a:lnTo>
                  <a:lnTo>
                    <a:pt x="1502" y="2491"/>
                  </a:lnTo>
                  <a:lnTo>
                    <a:pt x="1594" y="2207"/>
                  </a:lnTo>
                  <a:cubicBezTo>
                    <a:pt x="1633" y="2046"/>
                    <a:pt x="1663" y="1855"/>
                    <a:pt x="1694" y="1694"/>
                  </a:cubicBezTo>
                  <a:cubicBezTo>
                    <a:pt x="1725" y="1824"/>
                    <a:pt x="1725" y="1947"/>
                    <a:pt x="1725" y="2046"/>
                  </a:cubicBezTo>
                  <a:lnTo>
                    <a:pt x="1694" y="2138"/>
                  </a:lnTo>
                  <a:lnTo>
                    <a:pt x="1755" y="2138"/>
                  </a:lnTo>
                  <a:cubicBezTo>
                    <a:pt x="1755" y="2108"/>
                    <a:pt x="1755" y="2108"/>
                    <a:pt x="1786" y="2077"/>
                  </a:cubicBezTo>
                  <a:lnTo>
                    <a:pt x="1855" y="1342"/>
                  </a:lnTo>
                  <a:lnTo>
                    <a:pt x="1855" y="1755"/>
                  </a:lnTo>
                  <a:cubicBezTo>
                    <a:pt x="1824" y="1916"/>
                    <a:pt x="1824" y="2046"/>
                    <a:pt x="1786" y="2177"/>
                  </a:cubicBezTo>
                  <a:lnTo>
                    <a:pt x="1855" y="2177"/>
                  </a:lnTo>
                  <a:cubicBezTo>
                    <a:pt x="1885" y="2046"/>
                    <a:pt x="1885" y="1916"/>
                    <a:pt x="1916" y="1794"/>
                  </a:cubicBezTo>
                  <a:cubicBezTo>
                    <a:pt x="1947" y="1280"/>
                    <a:pt x="1977" y="767"/>
                    <a:pt x="1977" y="261"/>
                  </a:cubicBezTo>
                  <a:lnTo>
                    <a:pt x="1916" y="261"/>
                  </a:lnTo>
                  <a:lnTo>
                    <a:pt x="1885" y="576"/>
                  </a:lnTo>
                  <a:cubicBezTo>
                    <a:pt x="1885" y="484"/>
                    <a:pt x="1855" y="384"/>
                    <a:pt x="1786" y="292"/>
                  </a:cubicBezTo>
                  <a:lnTo>
                    <a:pt x="1725" y="192"/>
                  </a:lnTo>
                  <a:lnTo>
                    <a:pt x="1725" y="292"/>
                  </a:lnTo>
                  <a:cubicBezTo>
                    <a:pt x="1725" y="576"/>
                    <a:pt x="1694" y="836"/>
                    <a:pt x="1694" y="1089"/>
                  </a:cubicBezTo>
                  <a:cubicBezTo>
                    <a:pt x="1694" y="836"/>
                    <a:pt x="1694" y="576"/>
                    <a:pt x="1663" y="323"/>
                  </a:cubicBezTo>
                  <a:lnTo>
                    <a:pt x="1633" y="223"/>
                  </a:lnTo>
                  <a:lnTo>
                    <a:pt x="1594" y="323"/>
                  </a:lnTo>
                  <a:cubicBezTo>
                    <a:pt x="1564" y="415"/>
                    <a:pt x="1533" y="484"/>
                    <a:pt x="1533" y="545"/>
                  </a:cubicBezTo>
                  <a:cubicBezTo>
                    <a:pt x="1502" y="484"/>
                    <a:pt x="1502" y="415"/>
                    <a:pt x="1502" y="353"/>
                  </a:cubicBezTo>
                  <a:lnTo>
                    <a:pt x="1441" y="131"/>
                  </a:lnTo>
                  <a:lnTo>
                    <a:pt x="1441" y="353"/>
                  </a:lnTo>
                  <a:cubicBezTo>
                    <a:pt x="1441" y="415"/>
                    <a:pt x="1441" y="453"/>
                    <a:pt x="1403" y="484"/>
                  </a:cubicBezTo>
                  <a:cubicBezTo>
                    <a:pt x="1403" y="453"/>
                    <a:pt x="1372" y="384"/>
                    <a:pt x="1342" y="353"/>
                  </a:cubicBezTo>
                  <a:lnTo>
                    <a:pt x="1250" y="223"/>
                  </a:lnTo>
                  <a:lnTo>
                    <a:pt x="1280" y="384"/>
                  </a:lnTo>
                  <a:cubicBezTo>
                    <a:pt x="1280" y="415"/>
                    <a:pt x="1311" y="453"/>
                    <a:pt x="1311" y="484"/>
                  </a:cubicBezTo>
                  <a:lnTo>
                    <a:pt x="1250" y="484"/>
                  </a:lnTo>
                  <a:cubicBezTo>
                    <a:pt x="1250" y="576"/>
                    <a:pt x="1211" y="706"/>
                    <a:pt x="1181" y="867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8" name="Google Shape;1428;p16"/>
          <p:cNvGrpSpPr/>
          <p:nvPr/>
        </p:nvGrpSpPr>
        <p:grpSpPr>
          <a:xfrm>
            <a:off x="-26525" y="-111175"/>
            <a:ext cx="9197100" cy="5365800"/>
            <a:chOff x="-26525" y="-111175"/>
            <a:chExt cx="9197100" cy="5365800"/>
          </a:xfrm>
        </p:grpSpPr>
        <p:cxnSp>
          <p:nvCxnSpPr>
            <p:cNvPr id="1429" name="Google Shape;1429;p16"/>
            <p:cNvCxnSpPr/>
            <p:nvPr/>
          </p:nvCxnSpPr>
          <p:spPr>
            <a:xfrm>
              <a:off x="791065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16"/>
            <p:cNvCxnSpPr/>
            <p:nvPr/>
          </p:nvCxnSpPr>
          <p:spPr>
            <a:xfrm>
              <a:off x="766333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16"/>
            <p:cNvCxnSpPr/>
            <p:nvPr/>
          </p:nvCxnSpPr>
          <p:spPr>
            <a:xfrm>
              <a:off x="74160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16"/>
            <p:cNvCxnSpPr/>
            <p:nvPr/>
          </p:nvCxnSpPr>
          <p:spPr>
            <a:xfrm>
              <a:off x="71686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16"/>
            <p:cNvCxnSpPr/>
            <p:nvPr/>
          </p:nvCxnSpPr>
          <p:spPr>
            <a:xfrm>
              <a:off x="69213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16"/>
            <p:cNvCxnSpPr/>
            <p:nvPr/>
          </p:nvCxnSpPr>
          <p:spPr>
            <a:xfrm>
              <a:off x="66740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16"/>
            <p:cNvCxnSpPr/>
            <p:nvPr/>
          </p:nvCxnSpPr>
          <p:spPr>
            <a:xfrm>
              <a:off x="64267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16"/>
            <p:cNvCxnSpPr/>
            <p:nvPr/>
          </p:nvCxnSpPr>
          <p:spPr>
            <a:xfrm>
              <a:off x="61794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16"/>
            <p:cNvCxnSpPr/>
            <p:nvPr/>
          </p:nvCxnSpPr>
          <p:spPr>
            <a:xfrm>
              <a:off x="59321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16"/>
            <p:cNvCxnSpPr/>
            <p:nvPr/>
          </p:nvCxnSpPr>
          <p:spPr>
            <a:xfrm>
              <a:off x="56847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16"/>
            <p:cNvCxnSpPr/>
            <p:nvPr/>
          </p:nvCxnSpPr>
          <p:spPr>
            <a:xfrm>
              <a:off x="54374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16"/>
            <p:cNvCxnSpPr/>
            <p:nvPr/>
          </p:nvCxnSpPr>
          <p:spPr>
            <a:xfrm>
              <a:off x="519014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16"/>
            <p:cNvCxnSpPr/>
            <p:nvPr/>
          </p:nvCxnSpPr>
          <p:spPr>
            <a:xfrm>
              <a:off x="494282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16"/>
            <p:cNvCxnSpPr/>
            <p:nvPr/>
          </p:nvCxnSpPr>
          <p:spPr>
            <a:xfrm>
              <a:off x="469550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16"/>
            <p:cNvCxnSpPr/>
            <p:nvPr/>
          </p:nvCxnSpPr>
          <p:spPr>
            <a:xfrm>
              <a:off x="444819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4" name="Google Shape;1444;p16"/>
            <p:cNvCxnSpPr/>
            <p:nvPr/>
          </p:nvCxnSpPr>
          <p:spPr>
            <a:xfrm>
              <a:off x="420087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5" name="Google Shape;1445;p16"/>
            <p:cNvCxnSpPr/>
            <p:nvPr/>
          </p:nvCxnSpPr>
          <p:spPr>
            <a:xfrm>
              <a:off x="395355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16"/>
            <p:cNvCxnSpPr/>
            <p:nvPr/>
          </p:nvCxnSpPr>
          <p:spPr>
            <a:xfrm>
              <a:off x="37062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16"/>
            <p:cNvCxnSpPr/>
            <p:nvPr/>
          </p:nvCxnSpPr>
          <p:spPr>
            <a:xfrm>
              <a:off x="34589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16"/>
            <p:cNvCxnSpPr/>
            <p:nvPr/>
          </p:nvCxnSpPr>
          <p:spPr>
            <a:xfrm>
              <a:off x="32115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16"/>
            <p:cNvCxnSpPr/>
            <p:nvPr/>
          </p:nvCxnSpPr>
          <p:spPr>
            <a:xfrm>
              <a:off x="29642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16"/>
            <p:cNvCxnSpPr/>
            <p:nvPr/>
          </p:nvCxnSpPr>
          <p:spPr>
            <a:xfrm>
              <a:off x="271695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16"/>
            <p:cNvCxnSpPr/>
            <p:nvPr/>
          </p:nvCxnSpPr>
          <p:spPr>
            <a:xfrm>
              <a:off x="2469637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16"/>
            <p:cNvCxnSpPr/>
            <p:nvPr/>
          </p:nvCxnSpPr>
          <p:spPr>
            <a:xfrm>
              <a:off x="2222318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16"/>
            <p:cNvCxnSpPr/>
            <p:nvPr/>
          </p:nvCxnSpPr>
          <p:spPr>
            <a:xfrm>
              <a:off x="1974999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16"/>
            <p:cNvCxnSpPr/>
            <p:nvPr/>
          </p:nvCxnSpPr>
          <p:spPr>
            <a:xfrm>
              <a:off x="1727680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16"/>
            <p:cNvCxnSpPr/>
            <p:nvPr/>
          </p:nvCxnSpPr>
          <p:spPr>
            <a:xfrm>
              <a:off x="1480361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16"/>
            <p:cNvCxnSpPr/>
            <p:nvPr/>
          </p:nvCxnSpPr>
          <p:spPr>
            <a:xfrm>
              <a:off x="1233042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16"/>
            <p:cNvCxnSpPr/>
            <p:nvPr/>
          </p:nvCxnSpPr>
          <p:spPr>
            <a:xfrm>
              <a:off x="98572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16"/>
            <p:cNvCxnSpPr/>
            <p:nvPr/>
          </p:nvCxnSpPr>
          <p:spPr>
            <a:xfrm>
              <a:off x="73840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16"/>
            <p:cNvCxnSpPr/>
            <p:nvPr/>
          </p:nvCxnSpPr>
          <p:spPr>
            <a:xfrm>
              <a:off x="49108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16"/>
            <p:cNvCxnSpPr/>
            <p:nvPr/>
          </p:nvCxnSpPr>
          <p:spPr>
            <a:xfrm>
              <a:off x="24376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16"/>
            <p:cNvCxnSpPr/>
            <p:nvPr/>
          </p:nvCxnSpPr>
          <p:spPr>
            <a:xfrm>
              <a:off x="8899933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16"/>
            <p:cNvCxnSpPr/>
            <p:nvPr/>
          </p:nvCxnSpPr>
          <p:spPr>
            <a:xfrm>
              <a:off x="8652614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16"/>
            <p:cNvCxnSpPr/>
            <p:nvPr/>
          </p:nvCxnSpPr>
          <p:spPr>
            <a:xfrm>
              <a:off x="8405295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16"/>
            <p:cNvCxnSpPr/>
            <p:nvPr/>
          </p:nvCxnSpPr>
          <p:spPr>
            <a:xfrm>
              <a:off x="8157976" y="-111175"/>
              <a:ext cx="0" cy="53658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16"/>
            <p:cNvCxnSpPr/>
            <p:nvPr/>
          </p:nvCxnSpPr>
          <p:spPr>
            <a:xfrm>
              <a:off x="4572025" y="4464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16"/>
            <p:cNvCxnSpPr/>
            <p:nvPr/>
          </p:nvCxnSpPr>
          <p:spPr>
            <a:xfrm>
              <a:off x="4572025" y="1990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16"/>
            <p:cNvCxnSpPr/>
            <p:nvPr/>
          </p:nvCxnSpPr>
          <p:spPr>
            <a:xfrm>
              <a:off x="4572025" y="-4823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16"/>
            <p:cNvCxnSpPr/>
            <p:nvPr/>
          </p:nvCxnSpPr>
          <p:spPr>
            <a:xfrm>
              <a:off x="4572025" y="-29555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16"/>
            <p:cNvCxnSpPr/>
            <p:nvPr/>
          </p:nvCxnSpPr>
          <p:spPr>
            <a:xfrm>
              <a:off x="4572025" y="-54287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16"/>
            <p:cNvCxnSpPr/>
            <p:nvPr/>
          </p:nvCxnSpPr>
          <p:spPr>
            <a:xfrm>
              <a:off x="4572025" y="-79019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16"/>
            <p:cNvCxnSpPr/>
            <p:nvPr/>
          </p:nvCxnSpPr>
          <p:spPr>
            <a:xfrm>
              <a:off x="4572025" y="-103751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16"/>
            <p:cNvCxnSpPr/>
            <p:nvPr/>
          </p:nvCxnSpPr>
          <p:spPr>
            <a:xfrm>
              <a:off x="4572025" y="-128483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16"/>
            <p:cNvCxnSpPr/>
            <p:nvPr/>
          </p:nvCxnSpPr>
          <p:spPr>
            <a:xfrm>
              <a:off x="4572025" y="-153215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4" name="Google Shape;1474;p16"/>
            <p:cNvCxnSpPr/>
            <p:nvPr/>
          </p:nvCxnSpPr>
          <p:spPr>
            <a:xfrm>
              <a:off x="4572025" y="-177947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5" name="Google Shape;1475;p16"/>
            <p:cNvCxnSpPr/>
            <p:nvPr/>
          </p:nvCxnSpPr>
          <p:spPr>
            <a:xfrm>
              <a:off x="4572025" y="-202680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6" name="Google Shape;1476;p16"/>
            <p:cNvCxnSpPr/>
            <p:nvPr/>
          </p:nvCxnSpPr>
          <p:spPr>
            <a:xfrm>
              <a:off x="4572025" y="-2274121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7" name="Google Shape;1477;p16"/>
            <p:cNvCxnSpPr/>
            <p:nvPr/>
          </p:nvCxnSpPr>
          <p:spPr>
            <a:xfrm>
              <a:off x="4572025" y="-2521442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16"/>
            <p:cNvCxnSpPr/>
            <p:nvPr/>
          </p:nvCxnSpPr>
          <p:spPr>
            <a:xfrm>
              <a:off x="4572025" y="-2768763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16"/>
            <p:cNvCxnSpPr/>
            <p:nvPr/>
          </p:nvCxnSpPr>
          <p:spPr>
            <a:xfrm>
              <a:off x="4572025" y="-3016084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16"/>
            <p:cNvCxnSpPr/>
            <p:nvPr/>
          </p:nvCxnSpPr>
          <p:spPr>
            <a:xfrm>
              <a:off x="4572025" y="-3263405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16"/>
            <p:cNvCxnSpPr/>
            <p:nvPr/>
          </p:nvCxnSpPr>
          <p:spPr>
            <a:xfrm>
              <a:off x="4572025" y="-3510726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16"/>
            <p:cNvCxnSpPr/>
            <p:nvPr/>
          </p:nvCxnSpPr>
          <p:spPr>
            <a:xfrm>
              <a:off x="4572025" y="-3758047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16"/>
            <p:cNvCxnSpPr/>
            <p:nvPr/>
          </p:nvCxnSpPr>
          <p:spPr>
            <a:xfrm>
              <a:off x="4572025" y="-4005368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16"/>
            <p:cNvCxnSpPr/>
            <p:nvPr/>
          </p:nvCxnSpPr>
          <p:spPr>
            <a:xfrm>
              <a:off x="4572025" y="-4252689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16"/>
            <p:cNvCxnSpPr/>
            <p:nvPr/>
          </p:nvCxnSpPr>
          <p:spPr>
            <a:xfrm>
              <a:off x="4572025" y="-4500010"/>
              <a:ext cx="0" cy="91971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86" name="Google Shape;1486;p16"/>
          <p:cNvSpPr txBox="1">
            <a:spLocks noGrp="1"/>
          </p:cNvSpPr>
          <p:nvPr>
            <p:ph type="title"/>
          </p:nvPr>
        </p:nvSpPr>
        <p:spPr>
          <a:xfrm>
            <a:off x="1432400" y="1482175"/>
            <a:ext cx="62793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487" name="Google Shape;1487;p16"/>
          <p:cNvSpPr txBox="1">
            <a:spLocks noGrp="1"/>
          </p:cNvSpPr>
          <p:nvPr>
            <p:ph type="title" idx="2"/>
          </p:nvPr>
        </p:nvSpPr>
        <p:spPr>
          <a:xfrm>
            <a:off x="2129175" y="2847175"/>
            <a:ext cx="4885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88" name="Google Shape;1488;p16"/>
          <p:cNvSpPr/>
          <p:nvPr/>
        </p:nvSpPr>
        <p:spPr>
          <a:xfrm rot="-5400000">
            <a:off x="7377946" y="326599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535" y="79"/>
                </a:moveTo>
                <a:cubicBezTo>
                  <a:pt x="679" y="79"/>
                  <a:pt x="790" y="195"/>
                  <a:pt x="815" y="351"/>
                </a:cubicBezTo>
                <a:cubicBezTo>
                  <a:pt x="877" y="512"/>
                  <a:pt x="785" y="703"/>
                  <a:pt x="624" y="765"/>
                </a:cubicBezTo>
                <a:cubicBezTo>
                  <a:pt x="592" y="776"/>
                  <a:pt x="562" y="781"/>
                  <a:pt x="533" y="781"/>
                </a:cubicBezTo>
                <a:cubicBezTo>
                  <a:pt x="382" y="781"/>
                  <a:pt x="261" y="646"/>
                  <a:pt x="210" y="512"/>
                </a:cubicBezTo>
                <a:cubicBezTo>
                  <a:pt x="141" y="320"/>
                  <a:pt x="271" y="129"/>
                  <a:pt x="432" y="98"/>
                </a:cubicBezTo>
                <a:cubicBezTo>
                  <a:pt x="468" y="85"/>
                  <a:pt x="502" y="79"/>
                  <a:pt x="535" y="79"/>
                </a:cubicBezTo>
                <a:close/>
                <a:moveTo>
                  <a:pt x="542" y="0"/>
                </a:moveTo>
                <a:cubicBezTo>
                  <a:pt x="278" y="0"/>
                  <a:pt x="1" y="212"/>
                  <a:pt x="80" y="543"/>
                </a:cubicBezTo>
                <a:cubicBezTo>
                  <a:pt x="132" y="759"/>
                  <a:pt x="330" y="840"/>
                  <a:pt x="525" y="840"/>
                </a:cubicBezTo>
                <a:cubicBezTo>
                  <a:pt x="558" y="840"/>
                  <a:pt x="592" y="838"/>
                  <a:pt x="624" y="834"/>
                </a:cubicBezTo>
                <a:cubicBezTo>
                  <a:pt x="877" y="765"/>
                  <a:pt x="1007" y="543"/>
                  <a:pt x="938" y="290"/>
                </a:cubicBezTo>
                <a:cubicBezTo>
                  <a:pt x="878" y="88"/>
                  <a:pt x="713" y="0"/>
                  <a:pt x="54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16"/>
          <p:cNvSpPr/>
          <p:nvPr/>
        </p:nvSpPr>
        <p:spPr>
          <a:xfrm rot="-5400000">
            <a:off x="7935406" y="1148640"/>
            <a:ext cx="111119" cy="107780"/>
          </a:xfrm>
          <a:custGeom>
            <a:avLst/>
            <a:gdLst/>
            <a:ahLst/>
            <a:cxnLst/>
            <a:rect l="l" t="t" r="r" b="b"/>
            <a:pathLst>
              <a:path w="898" h="871" extrusionOk="0">
                <a:moveTo>
                  <a:pt x="575" y="0"/>
                </a:moveTo>
                <a:cubicBezTo>
                  <a:pt x="514" y="123"/>
                  <a:pt x="483" y="253"/>
                  <a:pt x="453" y="383"/>
                </a:cubicBezTo>
                <a:cubicBezTo>
                  <a:pt x="323" y="353"/>
                  <a:pt x="162" y="314"/>
                  <a:pt x="31" y="284"/>
                </a:cubicBezTo>
                <a:cubicBezTo>
                  <a:pt x="1" y="284"/>
                  <a:pt x="1" y="314"/>
                  <a:pt x="31" y="314"/>
                </a:cubicBezTo>
                <a:cubicBezTo>
                  <a:pt x="162" y="383"/>
                  <a:pt x="292" y="414"/>
                  <a:pt x="415" y="444"/>
                </a:cubicBezTo>
                <a:cubicBezTo>
                  <a:pt x="384" y="575"/>
                  <a:pt x="353" y="736"/>
                  <a:pt x="323" y="828"/>
                </a:cubicBezTo>
                <a:cubicBezTo>
                  <a:pt x="301" y="849"/>
                  <a:pt x="325" y="871"/>
                  <a:pt x="341" y="871"/>
                </a:cubicBezTo>
                <a:cubicBezTo>
                  <a:pt x="348" y="871"/>
                  <a:pt x="353" y="867"/>
                  <a:pt x="353" y="858"/>
                </a:cubicBezTo>
                <a:cubicBezTo>
                  <a:pt x="384" y="736"/>
                  <a:pt x="453" y="605"/>
                  <a:pt x="483" y="475"/>
                </a:cubicBezTo>
                <a:cubicBezTo>
                  <a:pt x="606" y="506"/>
                  <a:pt x="767" y="575"/>
                  <a:pt x="897" y="575"/>
                </a:cubicBezTo>
                <a:lnTo>
                  <a:pt x="897" y="544"/>
                </a:lnTo>
                <a:cubicBezTo>
                  <a:pt x="767" y="475"/>
                  <a:pt x="644" y="444"/>
                  <a:pt x="514" y="383"/>
                </a:cubicBezTo>
                <a:cubicBezTo>
                  <a:pt x="545" y="253"/>
                  <a:pt x="575" y="123"/>
                  <a:pt x="606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6"/>
          <p:cNvSpPr/>
          <p:nvPr/>
        </p:nvSpPr>
        <p:spPr>
          <a:xfrm rot="-5400000">
            <a:off x="8627695" y="1531156"/>
            <a:ext cx="98621" cy="97757"/>
          </a:xfrm>
          <a:custGeom>
            <a:avLst/>
            <a:gdLst/>
            <a:ahLst/>
            <a:cxnLst/>
            <a:rect l="l" t="t" r="r" b="b"/>
            <a:pathLst>
              <a:path w="797" h="790" extrusionOk="0">
                <a:moveTo>
                  <a:pt x="192" y="0"/>
                </a:moveTo>
                <a:cubicBezTo>
                  <a:pt x="192" y="0"/>
                  <a:pt x="161" y="0"/>
                  <a:pt x="161" y="31"/>
                </a:cubicBezTo>
                <a:cubicBezTo>
                  <a:pt x="222" y="161"/>
                  <a:pt x="284" y="253"/>
                  <a:pt x="353" y="383"/>
                </a:cubicBezTo>
                <a:cubicBezTo>
                  <a:pt x="253" y="444"/>
                  <a:pt x="130" y="544"/>
                  <a:pt x="31" y="605"/>
                </a:cubicBezTo>
                <a:cubicBezTo>
                  <a:pt x="0" y="605"/>
                  <a:pt x="0" y="636"/>
                  <a:pt x="31" y="636"/>
                </a:cubicBezTo>
                <a:cubicBezTo>
                  <a:pt x="161" y="575"/>
                  <a:pt x="284" y="506"/>
                  <a:pt x="383" y="444"/>
                </a:cubicBezTo>
                <a:cubicBezTo>
                  <a:pt x="475" y="544"/>
                  <a:pt x="544" y="667"/>
                  <a:pt x="605" y="766"/>
                </a:cubicBezTo>
                <a:cubicBezTo>
                  <a:pt x="621" y="781"/>
                  <a:pt x="636" y="789"/>
                  <a:pt x="644" y="789"/>
                </a:cubicBezTo>
                <a:cubicBezTo>
                  <a:pt x="651" y="789"/>
                  <a:pt x="651" y="781"/>
                  <a:pt x="636" y="766"/>
                </a:cubicBezTo>
                <a:cubicBezTo>
                  <a:pt x="575" y="636"/>
                  <a:pt x="514" y="506"/>
                  <a:pt x="445" y="383"/>
                </a:cubicBezTo>
                <a:cubicBezTo>
                  <a:pt x="575" y="314"/>
                  <a:pt x="705" y="253"/>
                  <a:pt x="797" y="192"/>
                </a:cubicBezTo>
                <a:cubicBezTo>
                  <a:pt x="797" y="170"/>
                  <a:pt x="797" y="145"/>
                  <a:pt x="786" y="145"/>
                </a:cubicBezTo>
                <a:cubicBezTo>
                  <a:pt x="782" y="145"/>
                  <a:pt x="776" y="149"/>
                  <a:pt x="766" y="161"/>
                </a:cubicBezTo>
                <a:cubicBezTo>
                  <a:pt x="667" y="192"/>
                  <a:pt x="544" y="283"/>
                  <a:pt x="414" y="352"/>
                </a:cubicBezTo>
                <a:cubicBezTo>
                  <a:pt x="353" y="222"/>
                  <a:pt x="284" y="92"/>
                  <a:pt x="19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6"/>
          <p:cNvSpPr/>
          <p:nvPr/>
        </p:nvSpPr>
        <p:spPr>
          <a:xfrm rot="-5400000">
            <a:off x="6541637" y="836893"/>
            <a:ext cx="98621" cy="95653"/>
          </a:xfrm>
          <a:custGeom>
            <a:avLst/>
            <a:gdLst/>
            <a:ahLst/>
            <a:cxnLst/>
            <a:rect l="l" t="t" r="r" b="b"/>
            <a:pathLst>
              <a:path w="797" h="773" extrusionOk="0">
                <a:moveTo>
                  <a:pt x="657" y="1"/>
                </a:moveTo>
                <a:cubicBezTo>
                  <a:pt x="653" y="1"/>
                  <a:pt x="646" y="4"/>
                  <a:pt x="636" y="14"/>
                </a:cubicBezTo>
                <a:cubicBezTo>
                  <a:pt x="544" y="106"/>
                  <a:pt x="475" y="236"/>
                  <a:pt x="414" y="328"/>
                </a:cubicBezTo>
                <a:cubicBezTo>
                  <a:pt x="284" y="267"/>
                  <a:pt x="161" y="206"/>
                  <a:pt x="61" y="106"/>
                </a:cubicBezTo>
                <a:cubicBezTo>
                  <a:pt x="31" y="106"/>
                  <a:pt x="0" y="137"/>
                  <a:pt x="31" y="175"/>
                </a:cubicBezTo>
                <a:cubicBezTo>
                  <a:pt x="161" y="236"/>
                  <a:pt x="253" y="298"/>
                  <a:pt x="383" y="397"/>
                </a:cubicBezTo>
                <a:cubicBezTo>
                  <a:pt x="284" y="520"/>
                  <a:pt x="222" y="619"/>
                  <a:pt x="161" y="750"/>
                </a:cubicBezTo>
                <a:cubicBezTo>
                  <a:pt x="146" y="765"/>
                  <a:pt x="153" y="773"/>
                  <a:pt x="165" y="773"/>
                </a:cubicBezTo>
                <a:cubicBezTo>
                  <a:pt x="176" y="773"/>
                  <a:pt x="192" y="765"/>
                  <a:pt x="192" y="750"/>
                </a:cubicBezTo>
                <a:cubicBezTo>
                  <a:pt x="284" y="650"/>
                  <a:pt x="352" y="558"/>
                  <a:pt x="444" y="428"/>
                </a:cubicBezTo>
                <a:cubicBezTo>
                  <a:pt x="544" y="520"/>
                  <a:pt x="667" y="589"/>
                  <a:pt x="797" y="650"/>
                </a:cubicBezTo>
                <a:lnTo>
                  <a:pt x="797" y="619"/>
                </a:lnTo>
                <a:cubicBezTo>
                  <a:pt x="705" y="520"/>
                  <a:pt x="575" y="459"/>
                  <a:pt x="475" y="397"/>
                </a:cubicBezTo>
                <a:cubicBezTo>
                  <a:pt x="544" y="267"/>
                  <a:pt x="605" y="137"/>
                  <a:pt x="667" y="14"/>
                </a:cubicBezTo>
                <a:cubicBezTo>
                  <a:pt x="667" y="14"/>
                  <a:pt x="667" y="1"/>
                  <a:pt x="657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6"/>
          <p:cNvSpPr/>
          <p:nvPr/>
        </p:nvSpPr>
        <p:spPr>
          <a:xfrm>
            <a:off x="6625607" y="4657748"/>
            <a:ext cx="121265" cy="103944"/>
          </a:xfrm>
          <a:custGeom>
            <a:avLst/>
            <a:gdLst/>
            <a:ahLst/>
            <a:cxnLst/>
            <a:rect l="l" t="t" r="r" b="b"/>
            <a:pathLst>
              <a:path w="980" h="840" extrusionOk="0">
                <a:moveTo>
                  <a:pt x="488" y="72"/>
                </a:moveTo>
                <a:cubicBezTo>
                  <a:pt x="642" y="72"/>
                  <a:pt x="768" y="209"/>
                  <a:pt x="826" y="346"/>
                </a:cubicBezTo>
                <a:cubicBezTo>
                  <a:pt x="857" y="538"/>
                  <a:pt x="788" y="691"/>
                  <a:pt x="596" y="760"/>
                </a:cubicBezTo>
                <a:cubicBezTo>
                  <a:pt x="568" y="769"/>
                  <a:pt x="540" y="773"/>
                  <a:pt x="513" y="773"/>
                </a:cubicBezTo>
                <a:cubicBezTo>
                  <a:pt x="361" y="773"/>
                  <a:pt x="241" y="636"/>
                  <a:pt x="183" y="499"/>
                </a:cubicBezTo>
                <a:cubicBezTo>
                  <a:pt x="121" y="346"/>
                  <a:pt x="252" y="155"/>
                  <a:pt x="405" y="86"/>
                </a:cubicBezTo>
                <a:cubicBezTo>
                  <a:pt x="433" y="77"/>
                  <a:pt x="461" y="72"/>
                  <a:pt x="488" y="72"/>
                </a:cubicBezTo>
                <a:close/>
                <a:moveTo>
                  <a:pt x="525" y="0"/>
                </a:moveTo>
                <a:cubicBezTo>
                  <a:pt x="264" y="0"/>
                  <a:pt x="0" y="211"/>
                  <a:pt x="60" y="538"/>
                </a:cubicBezTo>
                <a:cubicBezTo>
                  <a:pt x="109" y="740"/>
                  <a:pt x="281" y="839"/>
                  <a:pt x="462" y="839"/>
                </a:cubicBezTo>
                <a:cubicBezTo>
                  <a:pt x="507" y="839"/>
                  <a:pt x="552" y="833"/>
                  <a:pt x="596" y="821"/>
                </a:cubicBezTo>
                <a:cubicBezTo>
                  <a:pt x="857" y="790"/>
                  <a:pt x="979" y="538"/>
                  <a:pt x="949" y="308"/>
                </a:cubicBezTo>
                <a:cubicBezTo>
                  <a:pt x="872" y="94"/>
                  <a:pt x="699" y="0"/>
                  <a:pt x="525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6"/>
          <p:cNvSpPr/>
          <p:nvPr/>
        </p:nvSpPr>
        <p:spPr>
          <a:xfrm>
            <a:off x="1523046" y="4085756"/>
            <a:ext cx="124482" cy="104562"/>
          </a:xfrm>
          <a:custGeom>
            <a:avLst/>
            <a:gdLst/>
            <a:ahLst/>
            <a:cxnLst/>
            <a:rect l="l" t="t" r="r" b="b"/>
            <a:pathLst>
              <a:path w="1006" h="845" extrusionOk="0">
                <a:moveTo>
                  <a:pt x="511" y="76"/>
                </a:moveTo>
                <a:cubicBezTo>
                  <a:pt x="650" y="76"/>
                  <a:pt x="788" y="210"/>
                  <a:pt x="814" y="345"/>
                </a:cubicBezTo>
                <a:cubicBezTo>
                  <a:pt x="845" y="506"/>
                  <a:pt x="783" y="697"/>
                  <a:pt x="592" y="758"/>
                </a:cubicBezTo>
                <a:cubicBezTo>
                  <a:pt x="566" y="770"/>
                  <a:pt x="538" y="775"/>
                  <a:pt x="511" y="775"/>
                </a:cubicBezTo>
                <a:cubicBezTo>
                  <a:pt x="373" y="775"/>
                  <a:pt x="234" y="640"/>
                  <a:pt x="209" y="506"/>
                </a:cubicBezTo>
                <a:cubicBezTo>
                  <a:pt x="140" y="345"/>
                  <a:pt x="239" y="123"/>
                  <a:pt x="431" y="92"/>
                </a:cubicBezTo>
                <a:cubicBezTo>
                  <a:pt x="457" y="81"/>
                  <a:pt x="484" y="76"/>
                  <a:pt x="511" y="76"/>
                </a:cubicBezTo>
                <a:close/>
                <a:moveTo>
                  <a:pt x="530" y="1"/>
                </a:moveTo>
                <a:cubicBezTo>
                  <a:pt x="268" y="1"/>
                  <a:pt x="1" y="211"/>
                  <a:pt x="79" y="536"/>
                </a:cubicBezTo>
                <a:cubicBezTo>
                  <a:pt x="103" y="741"/>
                  <a:pt x="298" y="845"/>
                  <a:pt x="490" y="845"/>
                </a:cubicBezTo>
                <a:cubicBezTo>
                  <a:pt x="535" y="845"/>
                  <a:pt x="580" y="839"/>
                  <a:pt x="623" y="827"/>
                </a:cubicBezTo>
                <a:cubicBezTo>
                  <a:pt x="845" y="789"/>
                  <a:pt x="1006" y="536"/>
                  <a:pt x="944" y="314"/>
                </a:cubicBezTo>
                <a:cubicBezTo>
                  <a:pt x="880" y="96"/>
                  <a:pt x="706" y="1"/>
                  <a:pt x="53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6"/>
          <p:cNvSpPr/>
          <p:nvPr/>
        </p:nvSpPr>
        <p:spPr>
          <a:xfrm>
            <a:off x="1759932" y="3672368"/>
            <a:ext cx="102457" cy="98252"/>
          </a:xfrm>
          <a:custGeom>
            <a:avLst/>
            <a:gdLst/>
            <a:ahLst/>
            <a:cxnLst/>
            <a:rect l="l" t="t" r="r" b="b"/>
            <a:pathLst>
              <a:path w="828" h="794" extrusionOk="0">
                <a:moveTo>
                  <a:pt x="201" y="1"/>
                </a:moveTo>
                <a:cubicBezTo>
                  <a:pt x="192" y="1"/>
                  <a:pt x="192" y="14"/>
                  <a:pt x="192" y="14"/>
                </a:cubicBezTo>
                <a:cubicBezTo>
                  <a:pt x="223" y="144"/>
                  <a:pt x="284" y="267"/>
                  <a:pt x="384" y="397"/>
                </a:cubicBezTo>
                <a:cubicBezTo>
                  <a:pt x="253" y="459"/>
                  <a:pt x="154" y="528"/>
                  <a:pt x="31" y="619"/>
                </a:cubicBezTo>
                <a:cubicBezTo>
                  <a:pt x="1" y="619"/>
                  <a:pt x="31" y="650"/>
                  <a:pt x="62" y="650"/>
                </a:cubicBezTo>
                <a:cubicBezTo>
                  <a:pt x="154" y="589"/>
                  <a:pt x="284" y="528"/>
                  <a:pt x="414" y="428"/>
                </a:cubicBezTo>
                <a:cubicBezTo>
                  <a:pt x="476" y="558"/>
                  <a:pt x="537" y="688"/>
                  <a:pt x="636" y="780"/>
                </a:cubicBezTo>
                <a:cubicBezTo>
                  <a:pt x="636" y="789"/>
                  <a:pt x="639" y="793"/>
                  <a:pt x="643" y="793"/>
                </a:cubicBezTo>
                <a:cubicBezTo>
                  <a:pt x="652" y="793"/>
                  <a:pt x="667" y="771"/>
                  <a:pt x="667" y="750"/>
                </a:cubicBezTo>
                <a:cubicBezTo>
                  <a:pt x="606" y="650"/>
                  <a:pt x="537" y="528"/>
                  <a:pt x="476" y="397"/>
                </a:cubicBezTo>
                <a:cubicBezTo>
                  <a:pt x="575" y="336"/>
                  <a:pt x="698" y="267"/>
                  <a:pt x="797" y="175"/>
                </a:cubicBezTo>
                <a:cubicBezTo>
                  <a:pt x="828" y="175"/>
                  <a:pt x="797" y="144"/>
                  <a:pt x="797" y="144"/>
                </a:cubicBezTo>
                <a:cubicBezTo>
                  <a:pt x="667" y="206"/>
                  <a:pt x="537" y="267"/>
                  <a:pt x="445" y="367"/>
                </a:cubicBezTo>
                <a:cubicBezTo>
                  <a:pt x="384" y="236"/>
                  <a:pt x="284" y="114"/>
                  <a:pt x="223" y="14"/>
                </a:cubicBezTo>
                <a:cubicBezTo>
                  <a:pt x="213" y="4"/>
                  <a:pt x="206" y="1"/>
                  <a:pt x="201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6"/>
          <p:cNvSpPr/>
          <p:nvPr/>
        </p:nvSpPr>
        <p:spPr>
          <a:xfrm>
            <a:off x="7711704" y="3770627"/>
            <a:ext cx="98621" cy="96519"/>
          </a:xfrm>
          <a:custGeom>
            <a:avLst/>
            <a:gdLst/>
            <a:ahLst/>
            <a:cxnLst/>
            <a:rect l="l" t="t" r="r" b="b"/>
            <a:pathLst>
              <a:path w="797" h="780" extrusionOk="0">
                <a:moveTo>
                  <a:pt x="644" y="0"/>
                </a:moveTo>
                <a:cubicBezTo>
                  <a:pt x="544" y="131"/>
                  <a:pt x="483" y="223"/>
                  <a:pt x="383" y="353"/>
                </a:cubicBezTo>
                <a:cubicBezTo>
                  <a:pt x="291" y="253"/>
                  <a:pt x="161" y="192"/>
                  <a:pt x="69" y="131"/>
                </a:cubicBezTo>
                <a:cubicBezTo>
                  <a:pt x="31" y="131"/>
                  <a:pt x="0" y="161"/>
                  <a:pt x="31" y="161"/>
                </a:cubicBezTo>
                <a:cubicBezTo>
                  <a:pt x="130" y="253"/>
                  <a:pt x="261" y="322"/>
                  <a:pt x="353" y="384"/>
                </a:cubicBezTo>
                <a:cubicBezTo>
                  <a:pt x="291" y="514"/>
                  <a:pt x="222" y="636"/>
                  <a:pt x="161" y="736"/>
                </a:cubicBezTo>
                <a:cubicBezTo>
                  <a:pt x="139" y="758"/>
                  <a:pt x="148" y="779"/>
                  <a:pt x="166" y="779"/>
                </a:cubicBezTo>
                <a:cubicBezTo>
                  <a:pt x="174" y="779"/>
                  <a:pt x="183" y="776"/>
                  <a:pt x="192" y="767"/>
                </a:cubicBezTo>
                <a:cubicBezTo>
                  <a:pt x="261" y="667"/>
                  <a:pt x="353" y="544"/>
                  <a:pt x="414" y="445"/>
                </a:cubicBezTo>
                <a:cubicBezTo>
                  <a:pt x="544" y="514"/>
                  <a:pt x="644" y="606"/>
                  <a:pt x="766" y="636"/>
                </a:cubicBezTo>
                <a:cubicBezTo>
                  <a:pt x="797" y="636"/>
                  <a:pt x="797" y="636"/>
                  <a:pt x="797" y="606"/>
                </a:cubicBezTo>
                <a:cubicBezTo>
                  <a:pt x="705" y="514"/>
                  <a:pt x="575" y="445"/>
                  <a:pt x="483" y="384"/>
                </a:cubicBezTo>
                <a:cubicBezTo>
                  <a:pt x="544" y="253"/>
                  <a:pt x="605" y="161"/>
                  <a:pt x="674" y="31"/>
                </a:cubicBezTo>
                <a:cubicBezTo>
                  <a:pt x="674" y="0"/>
                  <a:pt x="674" y="0"/>
                  <a:pt x="644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6"/>
          <p:cNvSpPr/>
          <p:nvPr/>
        </p:nvSpPr>
        <p:spPr>
          <a:xfrm>
            <a:off x="570924" y="1680934"/>
            <a:ext cx="94909" cy="91198"/>
          </a:xfrm>
          <a:custGeom>
            <a:avLst/>
            <a:gdLst/>
            <a:ahLst/>
            <a:cxnLst/>
            <a:rect l="l" t="t" r="r" b="b"/>
            <a:pathLst>
              <a:path w="767" h="737" extrusionOk="0">
                <a:moveTo>
                  <a:pt x="636" y="1"/>
                </a:moveTo>
                <a:cubicBezTo>
                  <a:pt x="544" y="93"/>
                  <a:pt x="445" y="192"/>
                  <a:pt x="383" y="323"/>
                </a:cubicBezTo>
                <a:cubicBezTo>
                  <a:pt x="291" y="223"/>
                  <a:pt x="161" y="131"/>
                  <a:pt x="31" y="62"/>
                </a:cubicBezTo>
                <a:cubicBezTo>
                  <a:pt x="31" y="62"/>
                  <a:pt x="0" y="93"/>
                  <a:pt x="31" y="93"/>
                </a:cubicBezTo>
                <a:lnTo>
                  <a:pt x="322" y="384"/>
                </a:lnTo>
                <a:cubicBezTo>
                  <a:pt x="253" y="476"/>
                  <a:pt x="161" y="575"/>
                  <a:pt x="100" y="706"/>
                </a:cubicBezTo>
                <a:cubicBezTo>
                  <a:pt x="62" y="706"/>
                  <a:pt x="100" y="736"/>
                  <a:pt x="131" y="736"/>
                </a:cubicBezTo>
                <a:cubicBezTo>
                  <a:pt x="192" y="606"/>
                  <a:pt x="291" y="514"/>
                  <a:pt x="383" y="414"/>
                </a:cubicBezTo>
                <a:cubicBezTo>
                  <a:pt x="483" y="476"/>
                  <a:pt x="606" y="575"/>
                  <a:pt x="705" y="667"/>
                </a:cubicBezTo>
                <a:cubicBezTo>
                  <a:pt x="736" y="667"/>
                  <a:pt x="766" y="637"/>
                  <a:pt x="736" y="637"/>
                </a:cubicBezTo>
                <a:cubicBezTo>
                  <a:pt x="636" y="545"/>
                  <a:pt x="544" y="445"/>
                  <a:pt x="414" y="353"/>
                </a:cubicBezTo>
                <a:cubicBezTo>
                  <a:pt x="514" y="254"/>
                  <a:pt x="606" y="162"/>
                  <a:pt x="674" y="31"/>
                </a:cubicBezTo>
                <a:cubicBezTo>
                  <a:pt x="674" y="1"/>
                  <a:pt x="674" y="1"/>
                  <a:pt x="636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6"/>
          <p:cNvSpPr/>
          <p:nvPr/>
        </p:nvSpPr>
        <p:spPr>
          <a:xfrm rot="-5400000">
            <a:off x="8715596" y="4247874"/>
            <a:ext cx="124606" cy="104067"/>
          </a:xfrm>
          <a:custGeom>
            <a:avLst/>
            <a:gdLst/>
            <a:ahLst/>
            <a:cxnLst/>
            <a:rect l="l" t="t" r="r" b="b"/>
            <a:pathLst>
              <a:path w="1007" h="841" extrusionOk="0">
                <a:moveTo>
                  <a:pt x="535" y="79"/>
                </a:moveTo>
                <a:cubicBezTo>
                  <a:pt x="679" y="79"/>
                  <a:pt x="790" y="195"/>
                  <a:pt x="815" y="351"/>
                </a:cubicBezTo>
                <a:cubicBezTo>
                  <a:pt x="877" y="512"/>
                  <a:pt x="785" y="703"/>
                  <a:pt x="624" y="765"/>
                </a:cubicBezTo>
                <a:cubicBezTo>
                  <a:pt x="592" y="776"/>
                  <a:pt x="562" y="781"/>
                  <a:pt x="533" y="781"/>
                </a:cubicBezTo>
                <a:cubicBezTo>
                  <a:pt x="382" y="781"/>
                  <a:pt x="261" y="646"/>
                  <a:pt x="210" y="512"/>
                </a:cubicBezTo>
                <a:cubicBezTo>
                  <a:pt x="141" y="320"/>
                  <a:pt x="271" y="129"/>
                  <a:pt x="432" y="98"/>
                </a:cubicBezTo>
                <a:cubicBezTo>
                  <a:pt x="468" y="85"/>
                  <a:pt x="502" y="79"/>
                  <a:pt x="535" y="79"/>
                </a:cubicBezTo>
                <a:close/>
                <a:moveTo>
                  <a:pt x="542" y="0"/>
                </a:moveTo>
                <a:cubicBezTo>
                  <a:pt x="278" y="0"/>
                  <a:pt x="1" y="212"/>
                  <a:pt x="80" y="543"/>
                </a:cubicBezTo>
                <a:cubicBezTo>
                  <a:pt x="132" y="759"/>
                  <a:pt x="330" y="840"/>
                  <a:pt x="525" y="840"/>
                </a:cubicBezTo>
                <a:cubicBezTo>
                  <a:pt x="558" y="840"/>
                  <a:pt x="592" y="838"/>
                  <a:pt x="624" y="834"/>
                </a:cubicBezTo>
                <a:cubicBezTo>
                  <a:pt x="877" y="765"/>
                  <a:pt x="1007" y="543"/>
                  <a:pt x="938" y="290"/>
                </a:cubicBezTo>
                <a:cubicBezTo>
                  <a:pt x="878" y="88"/>
                  <a:pt x="713" y="0"/>
                  <a:pt x="542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6"/>
          <p:cNvSpPr/>
          <p:nvPr/>
        </p:nvSpPr>
        <p:spPr>
          <a:xfrm rot="-6609804">
            <a:off x="701802" y="1703118"/>
            <a:ext cx="225018" cy="876301"/>
          </a:xfrm>
          <a:custGeom>
            <a:avLst/>
            <a:gdLst/>
            <a:ahLst/>
            <a:cxnLst/>
            <a:rect l="l" t="t" r="r" b="b"/>
            <a:pathLst>
              <a:path w="4023" h="15667" extrusionOk="0">
                <a:moveTo>
                  <a:pt x="2061" y="0"/>
                </a:moveTo>
                <a:cubicBezTo>
                  <a:pt x="2046" y="0"/>
                  <a:pt x="2030" y="8"/>
                  <a:pt x="2015" y="23"/>
                </a:cubicBezTo>
                <a:lnTo>
                  <a:pt x="1693" y="245"/>
                </a:lnTo>
                <a:cubicBezTo>
                  <a:pt x="1662" y="245"/>
                  <a:pt x="1662" y="284"/>
                  <a:pt x="1662" y="314"/>
                </a:cubicBezTo>
                <a:cubicBezTo>
                  <a:pt x="1594" y="598"/>
                  <a:pt x="1662" y="919"/>
                  <a:pt x="1754" y="1241"/>
                </a:cubicBezTo>
                <a:cubicBezTo>
                  <a:pt x="1823" y="1494"/>
                  <a:pt x="1854" y="1747"/>
                  <a:pt x="1854" y="2007"/>
                </a:cubicBezTo>
                <a:cubicBezTo>
                  <a:pt x="1823" y="2099"/>
                  <a:pt x="1823" y="2199"/>
                  <a:pt x="1785" y="2291"/>
                </a:cubicBezTo>
                <a:cubicBezTo>
                  <a:pt x="1785" y="2352"/>
                  <a:pt x="1754" y="2421"/>
                  <a:pt x="1754" y="2513"/>
                </a:cubicBezTo>
                <a:cubicBezTo>
                  <a:pt x="1724" y="2735"/>
                  <a:pt x="1754" y="2965"/>
                  <a:pt x="1754" y="3187"/>
                </a:cubicBezTo>
                <a:cubicBezTo>
                  <a:pt x="1946" y="5355"/>
                  <a:pt x="2046" y="7561"/>
                  <a:pt x="2076" y="9760"/>
                </a:cubicBezTo>
                <a:lnTo>
                  <a:pt x="2076" y="9860"/>
                </a:lnTo>
                <a:cubicBezTo>
                  <a:pt x="2107" y="10335"/>
                  <a:pt x="2107" y="10817"/>
                  <a:pt x="2137" y="11292"/>
                </a:cubicBezTo>
                <a:cubicBezTo>
                  <a:pt x="2206" y="11737"/>
                  <a:pt x="2268" y="12219"/>
                  <a:pt x="2360" y="12664"/>
                </a:cubicBezTo>
                <a:cubicBezTo>
                  <a:pt x="2459" y="13177"/>
                  <a:pt x="2551" y="13721"/>
                  <a:pt x="2589" y="14226"/>
                </a:cubicBezTo>
                <a:cubicBezTo>
                  <a:pt x="2589" y="14548"/>
                  <a:pt x="2589" y="15031"/>
                  <a:pt x="2398" y="15314"/>
                </a:cubicBezTo>
                <a:cubicBezTo>
                  <a:pt x="2360" y="15414"/>
                  <a:pt x="2268" y="15445"/>
                  <a:pt x="2206" y="15475"/>
                </a:cubicBezTo>
                <a:cubicBezTo>
                  <a:pt x="2168" y="15475"/>
                  <a:pt x="2168" y="15445"/>
                  <a:pt x="2137" y="15445"/>
                </a:cubicBezTo>
                <a:cubicBezTo>
                  <a:pt x="2107" y="15414"/>
                  <a:pt x="2107" y="15376"/>
                  <a:pt x="2076" y="15345"/>
                </a:cubicBezTo>
                <a:cubicBezTo>
                  <a:pt x="1854" y="14901"/>
                  <a:pt x="1724" y="14418"/>
                  <a:pt x="1662" y="13912"/>
                </a:cubicBezTo>
                <a:lnTo>
                  <a:pt x="1662" y="12985"/>
                </a:lnTo>
                <a:lnTo>
                  <a:pt x="1662" y="12694"/>
                </a:lnTo>
                <a:cubicBezTo>
                  <a:pt x="1662" y="12120"/>
                  <a:pt x="1632" y="11545"/>
                  <a:pt x="1594" y="10971"/>
                </a:cubicBezTo>
                <a:lnTo>
                  <a:pt x="1057" y="1203"/>
                </a:lnTo>
                <a:cubicBezTo>
                  <a:pt x="1019" y="981"/>
                  <a:pt x="1019" y="728"/>
                  <a:pt x="927" y="536"/>
                </a:cubicBezTo>
                <a:cubicBezTo>
                  <a:pt x="822" y="333"/>
                  <a:pt x="637" y="188"/>
                  <a:pt x="453" y="188"/>
                </a:cubicBezTo>
                <a:cubicBezTo>
                  <a:pt x="409" y="188"/>
                  <a:pt x="365" y="197"/>
                  <a:pt x="322" y="215"/>
                </a:cubicBezTo>
                <a:cubicBezTo>
                  <a:pt x="130" y="314"/>
                  <a:pt x="31" y="567"/>
                  <a:pt x="0" y="1011"/>
                </a:cubicBezTo>
                <a:cubicBezTo>
                  <a:pt x="0" y="2260"/>
                  <a:pt x="161" y="3501"/>
                  <a:pt x="322" y="4750"/>
                </a:cubicBezTo>
                <a:cubicBezTo>
                  <a:pt x="444" y="5868"/>
                  <a:pt x="605" y="7048"/>
                  <a:pt x="605" y="8197"/>
                </a:cubicBezTo>
                <a:lnTo>
                  <a:pt x="605" y="9699"/>
                </a:lnTo>
                <a:cubicBezTo>
                  <a:pt x="575" y="10434"/>
                  <a:pt x="575" y="11162"/>
                  <a:pt x="605" y="11928"/>
                </a:cubicBezTo>
                <a:cubicBezTo>
                  <a:pt x="605" y="11997"/>
                  <a:pt x="636" y="12028"/>
                  <a:pt x="705" y="12028"/>
                </a:cubicBezTo>
                <a:cubicBezTo>
                  <a:pt x="766" y="12028"/>
                  <a:pt x="797" y="11997"/>
                  <a:pt x="797" y="11928"/>
                </a:cubicBezTo>
                <a:cubicBezTo>
                  <a:pt x="766" y="11162"/>
                  <a:pt x="766" y="10434"/>
                  <a:pt x="797" y="9699"/>
                </a:cubicBezTo>
                <a:lnTo>
                  <a:pt x="797" y="8197"/>
                </a:lnTo>
                <a:cubicBezTo>
                  <a:pt x="797" y="7018"/>
                  <a:pt x="636" y="5838"/>
                  <a:pt x="513" y="4719"/>
                </a:cubicBezTo>
                <a:cubicBezTo>
                  <a:pt x="352" y="3501"/>
                  <a:pt x="192" y="2260"/>
                  <a:pt x="192" y="1011"/>
                </a:cubicBezTo>
                <a:cubicBezTo>
                  <a:pt x="192" y="667"/>
                  <a:pt x="291" y="437"/>
                  <a:pt x="414" y="375"/>
                </a:cubicBezTo>
                <a:cubicBezTo>
                  <a:pt x="424" y="372"/>
                  <a:pt x="434" y="371"/>
                  <a:pt x="445" y="371"/>
                </a:cubicBezTo>
                <a:cubicBezTo>
                  <a:pt x="545" y="371"/>
                  <a:pt x="680" y="487"/>
                  <a:pt x="735" y="598"/>
                </a:cubicBezTo>
                <a:cubicBezTo>
                  <a:pt x="827" y="789"/>
                  <a:pt x="827" y="1011"/>
                  <a:pt x="866" y="1241"/>
                </a:cubicBezTo>
                <a:lnTo>
                  <a:pt x="1402" y="10971"/>
                </a:lnTo>
                <a:cubicBezTo>
                  <a:pt x="1440" y="11545"/>
                  <a:pt x="1471" y="12120"/>
                  <a:pt x="1471" y="12694"/>
                </a:cubicBezTo>
                <a:lnTo>
                  <a:pt x="1471" y="12985"/>
                </a:lnTo>
                <a:lnTo>
                  <a:pt x="1471" y="13912"/>
                </a:lnTo>
                <a:cubicBezTo>
                  <a:pt x="1532" y="14456"/>
                  <a:pt x="1693" y="14962"/>
                  <a:pt x="1915" y="15445"/>
                </a:cubicBezTo>
                <a:cubicBezTo>
                  <a:pt x="1915" y="15475"/>
                  <a:pt x="1946" y="15536"/>
                  <a:pt x="2015" y="15567"/>
                </a:cubicBezTo>
                <a:cubicBezTo>
                  <a:pt x="2046" y="15636"/>
                  <a:pt x="2107" y="15667"/>
                  <a:pt x="2206" y="15667"/>
                </a:cubicBezTo>
                <a:lnTo>
                  <a:pt x="2237" y="15667"/>
                </a:lnTo>
                <a:cubicBezTo>
                  <a:pt x="2360" y="15636"/>
                  <a:pt x="2490" y="15567"/>
                  <a:pt x="2551" y="15445"/>
                </a:cubicBezTo>
                <a:cubicBezTo>
                  <a:pt x="2781" y="15062"/>
                  <a:pt x="2781" y="14579"/>
                  <a:pt x="2781" y="14226"/>
                </a:cubicBezTo>
                <a:cubicBezTo>
                  <a:pt x="2712" y="13690"/>
                  <a:pt x="2651" y="13146"/>
                  <a:pt x="2551" y="12633"/>
                </a:cubicBezTo>
                <a:cubicBezTo>
                  <a:pt x="2459" y="12189"/>
                  <a:pt x="2398" y="11737"/>
                  <a:pt x="2329" y="11262"/>
                </a:cubicBezTo>
                <a:cubicBezTo>
                  <a:pt x="2298" y="10817"/>
                  <a:pt x="2298" y="10335"/>
                  <a:pt x="2268" y="9860"/>
                </a:cubicBezTo>
                <a:lnTo>
                  <a:pt x="2268" y="9760"/>
                </a:lnTo>
                <a:cubicBezTo>
                  <a:pt x="2237" y="7561"/>
                  <a:pt x="2137" y="5355"/>
                  <a:pt x="1946" y="3187"/>
                </a:cubicBezTo>
                <a:cubicBezTo>
                  <a:pt x="1946" y="2965"/>
                  <a:pt x="1915" y="2735"/>
                  <a:pt x="1946" y="2544"/>
                </a:cubicBezTo>
                <a:cubicBezTo>
                  <a:pt x="1946" y="2452"/>
                  <a:pt x="1977" y="2390"/>
                  <a:pt x="1977" y="2321"/>
                </a:cubicBezTo>
                <a:cubicBezTo>
                  <a:pt x="2015" y="2229"/>
                  <a:pt x="2015" y="2130"/>
                  <a:pt x="2046" y="2038"/>
                </a:cubicBezTo>
                <a:cubicBezTo>
                  <a:pt x="2046" y="1747"/>
                  <a:pt x="1977" y="1463"/>
                  <a:pt x="1915" y="1203"/>
                </a:cubicBezTo>
                <a:cubicBezTo>
                  <a:pt x="1854" y="919"/>
                  <a:pt x="1785" y="628"/>
                  <a:pt x="1854" y="375"/>
                </a:cubicBezTo>
                <a:lnTo>
                  <a:pt x="2015" y="245"/>
                </a:lnTo>
                <a:lnTo>
                  <a:pt x="2237" y="1685"/>
                </a:lnTo>
                <a:cubicBezTo>
                  <a:pt x="2360" y="2352"/>
                  <a:pt x="2490" y="3057"/>
                  <a:pt x="2520" y="3762"/>
                </a:cubicBezTo>
                <a:lnTo>
                  <a:pt x="2520" y="4497"/>
                </a:lnTo>
                <a:cubicBezTo>
                  <a:pt x="2520" y="4719"/>
                  <a:pt x="2490" y="4911"/>
                  <a:pt x="2520" y="5102"/>
                </a:cubicBezTo>
                <a:cubicBezTo>
                  <a:pt x="2520" y="5707"/>
                  <a:pt x="2589" y="6313"/>
                  <a:pt x="2651" y="6918"/>
                </a:cubicBezTo>
                <a:lnTo>
                  <a:pt x="2651" y="7109"/>
                </a:lnTo>
                <a:cubicBezTo>
                  <a:pt x="2934" y="9668"/>
                  <a:pt x="3126" y="12733"/>
                  <a:pt x="3195" y="15445"/>
                </a:cubicBezTo>
                <a:cubicBezTo>
                  <a:pt x="3195" y="15475"/>
                  <a:pt x="3195" y="15475"/>
                  <a:pt x="3225" y="15506"/>
                </a:cubicBezTo>
                <a:cubicBezTo>
                  <a:pt x="3269" y="15528"/>
                  <a:pt x="3316" y="15549"/>
                  <a:pt x="3361" y="15549"/>
                </a:cubicBezTo>
                <a:cubicBezTo>
                  <a:pt x="3380" y="15549"/>
                  <a:pt x="3399" y="15545"/>
                  <a:pt x="3417" y="15536"/>
                </a:cubicBezTo>
                <a:cubicBezTo>
                  <a:pt x="3639" y="15475"/>
                  <a:pt x="3830" y="15062"/>
                  <a:pt x="3930" y="14801"/>
                </a:cubicBezTo>
                <a:cubicBezTo>
                  <a:pt x="4022" y="14518"/>
                  <a:pt x="3991" y="14165"/>
                  <a:pt x="3991" y="13912"/>
                </a:cubicBezTo>
                <a:lnTo>
                  <a:pt x="3800" y="11836"/>
                </a:lnTo>
                <a:cubicBezTo>
                  <a:pt x="3739" y="11354"/>
                  <a:pt x="3700" y="10848"/>
                  <a:pt x="3700" y="10365"/>
                </a:cubicBezTo>
                <a:cubicBezTo>
                  <a:pt x="3670" y="10113"/>
                  <a:pt x="3670" y="9890"/>
                  <a:pt x="3670" y="9668"/>
                </a:cubicBezTo>
                <a:cubicBezTo>
                  <a:pt x="3700" y="9285"/>
                  <a:pt x="3700" y="8902"/>
                  <a:pt x="3670" y="8550"/>
                </a:cubicBezTo>
                <a:cubicBezTo>
                  <a:pt x="3639" y="8228"/>
                  <a:pt x="3608" y="7944"/>
                  <a:pt x="3547" y="7653"/>
                </a:cubicBezTo>
                <a:cubicBezTo>
                  <a:pt x="3547" y="7492"/>
                  <a:pt x="3509" y="7332"/>
                  <a:pt x="3509" y="7178"/>
                </a:cubicBezTo>
                <a:cubicBezTo>
                  <a:pt x="3417" y="6474"/>
                  <a:pt x="3386" y="5738"/>
                  <a:pt x="3356" y="5003"/>
                </a:cubicBezTo>
                <a:cubicBezTo>
                  <a:pt x="3317" y="4076"/>
                  <a:pt x="3287" y="3156"/>
                  <a:pt x="3126" y="2229"/>
                </a:cubicBezTo>
                <a:cubicBezTo>
                  <a:pt x="3095" y="2099"/>
                  <a:pt x="3095" y="1969"/>
                  <a:pt x="3064" y="1846"/>
                </a:cubicBezTo>
                <a:cubicBezTo>
                  <a:pt x="2972" y="1302"/>
                  <a:pt x="2842" y="728"/>
                  <a:pt x="2934" y="215"/>
                </a:cubicBezTo>
                <a:cubicBezTo>
                  <a:pt x="2934" y="153"/>
                  <a:pt x="2904" y="123"/>
                  <a:pt x="2873" y="92"/>
                </a:cubicBezTo>
                <a:cubicBezTo>
                  <a:pt x="2812" y="92"/>
                  <a:pt x="2781" y="123"/>
                  <a:pt x="2743" y="184"/>
                </a:cubicBezTo>
                <a:cubicBezTo>
                  <a:pt x="2651" y="728"/>
                  <a:pt x="2781" y="1333"/>
                  <a:pt x="2873" y="1877"/>
                </a:cubicBezTo>
                <a:cubicBezTo>
                  <a:pt x="2904" y="2007"/>
                  <a:pt x="2904" y="2130"/>
                  <a:pt x="2934" y="2260"/>
                </a:cubicBezTo>
                <a:cubicBezTo>
                  <a:pt x="3095" y="3156"/>
                  <a:pt x="3126" y="4114"/>
                  <a:pt x="3164" y="5033"/>
                </a:cubicBezTo>
                <a:cubicBezTo>
                  <a:pt x="3195" y="5738"/>
                  <a:pt x="3225" y="6474"/>
                  <a:pt x="3317" y="7209"/>
                </a:cubicBezTo>
                <a:cubicBezTo>
                  <a:pt x="3317" y="7370"/>
                  <a:pt x="3356" y="7523"/>
                  <a:pt x="3386" y="7684"/>
                </a:cubicBezTo>
                <a:cubicBezTo>
                  <a:pt x="3417" y="7975"/>
                  <a:pt x="3447" y="8259"/>
                  <a:pt x="3478" y="8550"/>
                </a:cubicBezTo>
                <a:cubicBezTo>
                  <a:pt x="3509" y="8933"/>
                  <a:pt x="3509" y="9316"/>
                  <a:pt x="3478" y="9668"/>
                </a:cubicBezTo>
                <a:cubicBezTo>
                  <a:pt x="3478" y="9890"/>
                  <a:pt x="3478" y="10113"/>
                  <a:pt x="3509" y="10365"/>
                </a:cubicBezTo>
                <a:cubicBezTo>
                  <a:pt x="3509" y="10848"/>
                  <a:pt x="3547" y="11354"/>
                  <a:pt x="3608" y="11836"/>
                </a:cubicBezTo>
                <a:lnTo>
                  <a:pt x="3800" y="13912"/>
                </a:lnTo>
                <a:cubicBezTo>
                  <a:pt x="3800" y="14165"/>
                  <a:pt x="3830" y="14487"/>
                  <a:pt x="3739" y="14740"/>
                </a:cubicBezTo>
                <a:cubicBezTo>
                  <a:pt x="3608" y="15062"/>
                  <a:pt x="3478" y="15314"/>
                  <a:pt x="3386" y="15345"/>
                </a:cubicBezTo>
                <a:cubicBezTo>
                  <a:pt x="3317" y="12664"/>
                  <a:pt x="3126" y="9630"/>
                  <a:pt x="2842" y="7079"/>
                </a:cubicBezTo>
                <a:lnTo>
                  <a:pt x="2842" y="6887"/>
                </a:lnTo>
                <a:cubicBezTo>
                  <a:pt x="2781" y="6313"/>
                  <a:pt x="2712" y="5707"/>
                  <a:pt x="2712" y="5102"/>
                </a:cubicBezTo>
                <a:cubicBezTo>
                  <a:pt x="2681" y="4911"/>
                  <a:pt x="2712" y="4719"/>
                  <a:pt x="2712" y="4528"/>
                </a:cubicBezTo>
                <a:lnTo>
                  <a:pt x="2712" y="3762"/>
                </a:lnTo>
                <a:cubicBezTo>
                  <a:pt x="2681" y="3026"/>
                  <a:pt x="2551" y="2321"/>
                  <a:pt x="2429" y="1655"/>
                </a:cubicBezTo>
                <a:lnTo>
                  <a:pt x="2168" y="92"/>
                </a:lnTo>
                <a:cubicBezTo>
                  <a:pt x="2168" y="54"/>
                  <a:pt x="2137" y="23"/>
                  <a:pt x="2107" y="23"/>
                </a:cubicBezTo>
                <a:cubicBezTo>
                  <a:pt x="2091" y="8"/>
                  <a:pt x="2076" y="0"/>
                  <a:pt x="2061" y="0"/>
                </a:cubicBezTo>
                <a:close/>
              </a:path>
            </a:pathLst>
          </a:custGeom>
          <a:solidFill>
            <a:srgbClr val="1F4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6"/>
          <p:cNvSpPr/>
          <p:nvPr/>
        </p:nvSpPr>
        <p:spPr>
          <a:xfrm rot="10800000">
            <a:off x="8336934" y="719892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1"/>
                </a:moveTo>
                <a:cubicBezTo>
                  <a:pt x="1722" y="1"/>
                  <a:pt x="1375" y="9"/>
                  <a:pt x="1030" y="16"/>
                </a:cubicBezTo>
                <a:lnTo>
                  <a:pt x="1030" y="16"/>
                </a:lnTo>
                <a:lnTo>
                  <a:pt x="2076" y="1"/>
                </a:lnTo>
                <a:close/>
                <a:moveTo>
                  <a:pt x="1030" y="16"/>
                </a:moveTo>
                <a:lnTo>
                  <a:pt x="0" y="31"/>
                </a:lnTo>
                <a:cubicBezTo>
                  <a:pt x="347" y="31"/>
                  <a:pt x="688" y="24"/>
                  <a:pt x="1030" y="16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6"/>
          <p:cNvSpPr/>
          <p:nvPr/>
        </p:nvSpPr>
        <p:spPr>
          <a:xfrm rot="10800000">
            <a:off x="8336934" y="710172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0"/>
                </a:moveTo>
                <a:lnTo>
                  <a:pt x="0" y="39"/>
                </a:lnTo>
                <a:lnTo>
                  <a:pt x="0" y="230"/>
                </a:lnTo>
                <a:lnTo>
                  <a:pt x="2076" y="192"/>
                </a:lnTo>
                <a:lnTo>
                  <a:pt x="2076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6"/>
          <p:cNvSpPr/>
          <p:nvPr/>
        </p:nvSpPr>
        <p:spPr>
          <a:xfrm rot="10800000">
            <a:off x="8334018" y="679652"/>
            <a:ext cx="211502" cy="12052"/>
          </a:xfrm>
          <a:custGeom>
            <a:avLst/>
            <a:gdLst/>
            <a:ahLst/>
            <a:cxnLst/>
            <a:rect l="l" t="t" r="r" b="b"/>
            <a:pathLst>
              <a:path w="2176" h="124" extrusionOk="0">
                <a:moveTo>
                  <a:pt x="2176" y="1"/>
                </a:moveTo>
                <a:lnTo>
                  <a:pt x="0" y="123"/>
                </a:lnTo>
                <a:cubicBezTo>
                  <a:pt x="736" y="123"/>
                  <a:pt x="1471" y="123"/>
                  <a:pt x="2176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6"/>
          <p:cNvSpPr/>
          <p:nvPr/>
        </p:nvSpPr>
        <p:spPr>
          <a:xfrm rot="10800000">
            <a:off x="8327991" y="670030"/>
            <a:ext cx="217528" cy="31395"/>
          </a:xfrm>
          <a:custGeom>
            <a:avLst/>
            <a:gdLst/>
            <a:ahLst/>
            <a:cxnLst/>
            <a:rect l="l" t="t" r="r" b="b"/>
            <a:pathLst>
              <a:path w="2238" h="323" extrusionOk="0">
                <a:moveTo>
                  <a:pt x="2176" y="1"/>
                </a:moveTo>
                <a:cubicBezTo>
                  <a:pt x="1471" y="131"/>
                  <a:pt x="736" y="131"/>
                  <a:pt x="0" y="131"/>
                </a:cubicBezTo>
                <a:lnTo>
                  <a:pt x="0" y="323"/>
                </a:lnTo>
                <a:lnTo>
                  <a:pt x="383" y="323"/>
                </a:lnTo>
                <a:cubicBezTo>
                  <a:pt x="996" y="323"/>
                  <a:pt x="1601" y="292"/>
                  <a:pt x="2207" y="193"/>
                </a:cubicBezTo>
                <a:lnTo>
                  <a:pt x="2237" y="193"/>
                </a:lnTo>
                <a:lnTo>
                  <a:pt x="2176" y="101"/>
                </a:lnTo>
                <a:lnTo>
                  <a:pt x="217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6"/>
          <p:cNvSpPr/>
          <p:nvPr/>
        </p:nvSpPr>
        <p:spPr>
          <a:xfrm rot="10800000">
            <a:off x="8336933" y="646217"/>
            <a:ext cx="211599" cy="2333"/>
          </a:xfrm>
          <a:custGeom>
            <a:avLst/>
            <a:gdLst/>
            <a:ahLst/>
            <a:cxnLst/>
            <a:rect l="l" t="t" r="r" b="b"/>
            <a:pathLst>
              <a:path w="2177" h="24" extrusionOk="0">
                <a:moveTo>
                  <a:pt x="1" y="1"/>
                </a:moveTo>
                <a:cubicBezTo>
                  <a:pt x="368" y="16"/>
                  <a:pt x="728" y="24"/>
                  <a:pt x="1088" y="24"/>
                </a:cubicBezTo>
                <a:cubicBezTo>
                  <a:pt x="1449" y="24"/>
                  <a:pt x="1809" y="16"/>
                  <a:pt x="2176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6"/>
          <p:cNvSpPr/>
          <p:nvPr/>
        </p:nvSpPr>
        <p:spPr>
          <a:xfrm rot="10800000">
            <a:off x="8336933" y="635720"/>
            <a:ext cx="211599" cy="22453"/>
          </a:xfrm>
          <a:custGeom>
            <a:avLst/>
            <a:gdLst/>
            <a:ahLst/>
            <a:cxnLst/>
            <a:rect l="l" t="t" r="r" b="b"/>
            <a:pathLst>
              <a:path w="2177" h="231" extrusionOk="0">
                <a:moveTo>
                  <a:pt x="1" y="0"/>
                </a:moveTo>
                <a:lnTo>
                  <a:pt x="1" y="192"/>
                </a:lnTo>
                <a:cubicBezTo>
                  <a:pt x="353" y="192"/>
                  <a:pt x="705" y="230"/>
                  <a:pt x="1088" y="230"/>
                </a:cubicBezTo>
                <a:cubicBezTo>
                  <a:pt x="1441" y="230"/>
                  <a:pt x="1824" y="192"/>
                  <a:pt x="2176" y="192"/>
                </a:cubicBezTo>
                <a:lnTo>
                  <a:pt x="2176" y="0"/>
                </a:lnTo>
                <a:cubicBezTo>
                  <a:pt x="1809" y="19"/>
                  <a:pt x="1449" y="29"/>
                  <a:pt x="1088" y="29"/>
                </a:cubicBezTo>
                <a:cubicBezTo>
                  <a:pt x="728" y="29"/>
                  <a:pt x="368" y="19"/>
                  <a:pt x="1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6"/>
          <p:cNvSpPr/>
          <p:nvPr/>
        </p:nvSpPr>
        <p:spPr>
          <a:xfrm rot="10800000">
            <a:off x="8346653" y="605201"/>
            <a:ext cx="195173" cy="1458"/>
          </a:xfrm>
          <a:custGeom>
            <a:avLst/>
            <a:gdLst/>
            <a:ahLst/>
            <a:cxnLst/>
            <a:rect l="l" t="t" r="r" b="b"/>
            <a:pathLst>
              <a:path w="2008" h="15" extrusionOk="0">
                <a:moveTo>
                  <a:pt x="1339" y="1"/>
                </a:moveTo>
                <a:cubicBezTo>
                  <a:pt x="893" y="1"/>
                  <a:pt x="445" y="14"/>
                  <a:pt x="1" y="14"/>
                </a:cubicBezTo>
                <a:lnTo>
                  <a:pt x="2008" y="14"/>
                </a:lnTo>
                <a:cubicBezTo>
                  <a:pt x="1786" y="4"/>
                  <a:pt x="1563" y="1"/>
                  <a:pt x="1339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6"/>
          <p:cNvSpPr/>
          <p:nvPr/>
        </p:nvSpPr>
        <p:spPr>
          <a:xfrm rot="10800000">
            <a:off x="8346653" y="595578"/>
            <a:ext cx="195173" cy="20023"/>
          </a:xfrm>
          <a:custGeom>
            <a:avLst/>
            <a:gdLst/>
            <a:ahLst/>
            <a:cxnLst/>
            <a:rect l="l" t="t" r="r" b="b"/>
            <a:pathLst>
              <a:path w="2008" h="206" extrusionOk="0">
                <a:moveTo>
                  <a:pt x="1339" y="1"/>
                </a:moveTo>
                <a:cubicBezTo>
                  <a:pt x="893" y="1"/>
                  <a:pt x="445" y="14"/>
                  <a:pt x="1" y="14"/>
                </a:cubicBezTo>
                <a:lnTo>
                  <a:pt x="1" y="206"/>
                </a:lnTo>
                <a:cubicBezTo>
                  <a:pt x="445" y="206"/>
                  <a:pt x="893" y="192"/>
                  <a:pt x="1339" y="192"/>
                </a:cubicBezTo>
                <a:cubicBezTo>
                  <a:pt x="1563" y="192"/>
                  <a:pt x="1786" y="196"/>
                  <a:pt x="2008" y="206"/>
                </a:cubicBezTo>
                <a:lnTo>
                  <a:pt x="2008" y="14"/>
                </a:lnTo>
                <a:cubicBezTo>
                  <a:pt x="1786" y="4"/>
                  <a:pt x="1563" y="1"/>
                  <a:pt x="1339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6"/>
          <p:cNvSpPr/>
          <p:nvPr/>
        </p:nvSpPr>
        <p:spPr>
          <a:xfrm rot="10800000">
            <a:off x="8346653" y="561268"/>
            <a:ext cx="192159" cy="3888"/>
          </a:xfrm>
          <a:custGeom>
            <a:avLst/>
            <a:gdLst/>
            <a:ahLst/>
            <a:cxnLst/>
            <a:rect l="l" t="t" r="r" b="b"/>
            <a:pathLst>
              <a:path w="1977" h="40" extrusionOk="0">
                <a:moveTo>
                  <a:pt x="0" y="1"/>
                </a:moveTo>
                <a:cubicBezTo>
                  <a:pt x="667" y="39"/>
                  <a:pt x="1310" y="39"/>
                  <a:pt x="1977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6"/>
          <p:cNvSpPr/>
          <p:nvPr/>
        </p:nvSpPr>
        <p:spPr>
          <a:xfrm rot="10800000">
            <a:off x="8346653" y="552326"/>
            <a:ext cx="192159" cy="21675"/>
          </a:xfrm>
          <a:custGeom>
            <a:avLst/>
            <a:gdLst/>
            <a:ahLst/>
            <a:cxnLst/>
            <a:rect l="l" t="t" r="r" b="b"/>
            <a:pathLst>
              <a:path w="1977" h="223" extrusionOk="0">
                <a:moveTo>
                  <a:pt x="0" y="0"/>
                </a:moveTo>
                <a:lnTo>
                  <a:pt x="0" y="192"/>
                </a:lnTo>
                <a:lnTo>
                  <a:pt x="1977" y="222"/>
                </a:lnTo>
                <a:lnTo>
                  <a:pt x="1977" y="31"/>
                </a:lnTo>
                <a:lnTo>
                  <a:pt x="0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6"/>
          <p:cNvSpPr/>
          <p:nvPr/>
        </p:nvSpPr>
        <p:spPr>
          <a:xfrm rot="10800000">
            <a:off x="8067410" y="325954"/>
            <a:ext cx="97" cy="192257"/>
          </a:xfrm>
          <a:custGeom>
            <a:avLst/>
            <a:gdLst/>
            <a:ahLst/>
            <a:cxnLst/>
            <a:rect l="l" t="t" r="r" b="b"/>
            <a:pathLst>
              <a:path w="1" h="1978" extrusionOk="0">
                <a:moveTo>
                  <a:pt x="1" y="1977"/>
                </a:moveTo>
                <a:lnTo>
                  <a:pt x="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6"/>
          <p:cNvSpPr/>
          <p:nvPr/>
        </p:nvSpPr>
        <p:spPr>
          <a:xfrm rot="10800000">
            <a:off x="8057690" y="323038"/>
            <a:ext cx="18759" cy="195173"/>
          </a:xfrm>
          <a:custGeom>
            <a:avLst/>
            <a:gdLst/>
            <a:ahLst/>
            <a:cxnLst/>
            <a:rect l="l" t="t" r="r" b="b"/>
            <a:pathLst>
              <a:path w="193" h="2008" extrusionOk="0">
                <a:moveTo>
                  <a:pt x="1" y="1"/>
                </a:moveTo>
                <a:lnTo>
                  <a:pt x="1" y="2008"/>
                </a:lnTo>
                <a:lnTo>
                  <a:pt x="192" y="1977"/>
                </a:lnTo>
                <a:lnTo>
                  <a:pt x="19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6"/>
          <p:cNvSpPr/>
          <p:nvPr/>
        </p:nvSpPr>
        <p:spPr>
          <a:xfrm rot="10800000">
            <a:off x="8020464" y="319247"/>
            <a:ext cx="6804" cy="201976"/>
          </a:xfrm>
          <a:custGeom>
            <a:avLst/>
            <a:gdLst/>
            <a:ahLst/>
            <a:cxnLst/>
            <a:rect l="l" t="t" r="r" b="b"/>
            <a:pathLst>
              <a:path w="70" h="2078" extrusionOk="0">
                <a:moveTo>
                  <a:pt x="69" y="1"/>
                </a:moveTo>
                <a:cubicBezTo>
                  <a:pt x="0" y="698"/>
                  <a:pt x="0" y="1372"/>
                  <a:pt x="31" y="2077"/>
                </a:cubicBezTo>
                <a:lnTo>
                  <a:pt x="6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6"/>
          <p:cNvSpPr/>
          <p:nvPr/>
        </p:nvSpPr>
        <p:spPr>
          <a:xfrm rot="10800000">
            <a:off x="8011522" y="319247"/>
            <a:ext cx="24688" cy="201976"/>
          </a:xfrm>
          <a:custGeom>
            <a:avLst/>
            <a:gdLst/>
            <a:ahLst/>
            <a:cxnLst/>
            <a:rect l="l" t="t" r="r" b="b"/>
            <a:pathLst>
              <a:path w="254" h="2078" extrusionOk="0">
                <a:moveTo>
                  <a:pt x="62" y="1"/>
                </a:moveTo>
                <a:cubicBezTo>
                  <a:pt x="0" y="667"/>
                  <a:pt x="0" y="1372"/>
                  <a:pt x="31" y="2077"/>
                </a:cubicBezTo>
                <a:lnTo>
                  <a:pt x="223" y="2039"/>
                </a:lnTo>
                <a:cubicBezTo>
                  <a:pt x="192" y="1372"/>
                  <a:pt x="192" y="698"/>
                  <a:pt x="25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6"/>
          <p:cNvSpPr/>
          <p:nvPr/>
        </p:nvSpPr>
        <p:spPr>
          <a:xfrm rot="10800000">
            <a:off x="7987029" y="319247"/>
            <a:ext cx="3013" cy="195950"/>
          </a:xfrm>
          <a:custGeom>
            <a:avLst/>
            <a:gdLst/>
            <a:ahLst/>
            <a:cxnLst/>
            <a:rect l="l" t="t" r="r" b="b"/>
            <a:pathLst>
              <a:path w="31" h="2016" extrusionOk="0">
                <a:moveTo>
                  <a:pt x="0" y="0"/>
                </a:moveTo>
                <a:cubicBezTo>
                  <a:pt x="0" y="674"/>
                  <a:pt x="0" y="1341"/>
                  <a:pt x="31" y="20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6"/>
          <p:cNvSpPr/>
          <p:nvPr/>
        </p:nvSpPr>
        <p:spPr>
          <a:xfrm rot="10800000">
            <a:off x="7977309" y="319247"/>
            <a:ext cx="21675" cy="195950"/>
          </a:xfrm>
          <a:custGeom>
            <a:avLst/>
            <a:gdLst/>
            <a:ahLst/>
            <a:cxnLst/>
            <a:rect l="l" t="t" r="r" b="b"/>
            <a:pathLst>
              <a:path w="223" h="2016" extrusionOk="0">
                <a:moveTo>
                  <a:pt x="0" y="0"/>
                </a:moveTo>
                <a:cubicBezTo>
                  <a:pt x="0" y="674"/>
                  <a:pt x="0" y="1341"/>
                  <a:pt x="31" y="2015"/>
                </a:cubicBezTo>
                <a:lnTo>
                  <a:pt x="223" y="2015"/>
                </a:lnTo>
                <a:cubicBezTo>
                  <a:pt x="192" y="1341"/>
                  <a:pt x="192" y="674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6"/>
          <p:cNvSpPr/>
          <p:nvPr/>
        </p:nvSpPr>
        <p:spPr>
          <a:xfrm rot="10800000">
            <a:off x="7946012" y="319247"/>
            <a:ext cx="3791" cy="198963"/>
          </a:xfrm>
          <a:custGeom>
            <a:avLst/>
            <a:gdLst/>
            <a:ahLst/>
            <a:cxnLst/>
            <a:rect l="l" t="t" r="r" b="b"/>
            <a:pathLst>
              <a:path w="39" h="2047" extrusionOk="0">
                <a:moveTo>
                  <a:pt x="0" y="1"/>
                </a:moveTo>
                <a:lnTo>
                  <a:pt x="0" y="2046"/>
                </a:lnTo>
                <a:cubicBezTo>
                  <a:pt x="38" y="1372"/>
                  <a:pt x="38" y="667"/>
                  <a:pt x="0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6"/>
          <p:cNvSpPr/>
          <p:nvPr/>
        </p:nvSpPr>
        <p:spPr>
          <a:xfrm rot="10800000">
            <a:off x="7937070" y="316331"/>
            <a:ext cx="21675" cy="204892"/>
          </a:xfrm>
          <a:custGeom>
            <a:avLst/>
            <a:gdLst/>
            <a:ahLst/>
            <a:cxnLst/>
            <a:rect l="l" t="t" r="r" b="b"/>
            <a:pathLst>
              <a:path w="223" h="2108" extrusionOk="0">
                <a:moveTo>
                  <a:pt x="192" y="1"/>
                </a:moveTo>
                <a:lnTo>
                  <a:pt x="0" y="32"/>
                </a:lnTo>
                <a:cubicBezTo>
                  <a:pt x="31" y="698"/>
                  <a:pt x="31" y="1403"/>
                  <a:pt x="0" y="2077"/>
                </a:cubicBezTo>
                <a:lnTo>
                  <a:pt x="192" y="2108"/>
                </a:lnTo>
                <a:cubicBezTo>
                  <a:pt x="222" y="1403"/>
                  <a:pt x="222" y="698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6"/>
          <p:cNvSpPr/>
          <p:nvPr/>
        </p:nvSpPr>
        <p:spPr>
          <a:xfrm rot="10800000">
            <a:off x="8517138" y="325954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1" y="1"/>
                </a:moveTo>
                <a:cubicBezTo>
                  <a:pt x="1" y="667"/>
                  <a:pt x="1" y="1341"/>
                  <a:pt x="31" y="1977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6"/>
          <p:cNvSpPr/>
          <p:nvPr/>
        </p:nvSpPr>
        <p:spPr>
          <a:xfrm rot="10800000">
            <a:off x="8508196" y="323038"/>
            <a:ext cx="21675" cy="195173"/>
          </a:xfrm>
          <a:custGeom>
            <a:avLst/>
            <a:gdLst/>
            <a:ahLst/>
            <a:cxnLst/>
            <a:rect l="l" t="t" r="r" b="b"/>
            <a:pathLst>
              <a:path w="223" h="2008" extrusionOk="0">
                <a:moveTo>
                  <a:pt x="31" y="1"/>
                </a:moveTo>
                <a:cubicBezTo>
                  <a:pt x="0" y="667"/>
                  <a:pt x="0" y="1341"/>
                  <a:pt x="31" y="2008"/>
                </a:cubicBezTo>
                <a:lnTo>
                  <a:pt x="222" y="1977"/>
                </a:lnTo>
                <a:cubicBezTo>
                  <a:pt x="192" y="1341"/>
                  <a:pt x="192" y="667"/>
                  <a:pt x="22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6"/>
          <p:cNvSpPr/>
          <p:nvPr/>
        </p:nvSpPr>
        <p:spPr>
          <a:xfrm rot="10800000">
            <a:off x="8470970" y="319247"/>
            <a:ext cx="9039" cy="201976"/>
          </a:xfrm>
          <a:custGeom>
            <a:avLst/>
            <a:gdLst/>
            <a:ahLst/>
            <a:cxnLst/>
            <a:rect l="l" t="t" r="r" b="b"/>
            <a:pathLst>
              <a:path w="93" h="2078" extrusionOk="0">
                <a:moveTo>
                  <a:pt x="92" y="1"/>
                </a:moveTo>
                <a:lnTo>
                  <a:pt x="92" y="1"/>
                </a:lnTo>
                <a:cubicBezTo>
                  <a:pt x="31" y="698"/>
                  <a:pt x="0" y="1372"/>
                  <a:pt x="62" y="2077"/>
                </a:cubicBezTo>
                <a:lnTo>
                  <a:pt x="9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6"/>
          <p:cNvSpPr/>
          <p:nvPr/>
        </p:nvSpPr>
        <p:spPr>
          <a:xfrm rot="10800000">
            <a:off x="8461347" y="319247"/>
            <a:ext cx="28382" cy="201976"/>
          </a:xfrm>
          <a:custGeom>
            <a:avLst/>
            <a:gdLst/>
            <a:ahLst/>
            <a:cxnLst/>
            <a:rect l="l" t="t" r="r" b="b"/>
            <a:pathLst>
              <a:path w="292" h="2078" extrusionOk="0">
                <a:moveTo>
                  <a:pt x="100" y="1"/>
                </a:moveTo>
                <a:cubicBezTo>
                  <a:pt x="39" y="667"/>
                  <a:pt x="1" y="1372"/>
                  <a:pt x="70" y="2077"/>
                </a:cubicBezTo>
                <a:lnTo>
                  <a:pt x="261" y="2039"/>
                </a:lnTo>
                <a:cubicBezTo>
                  <a:pt x="192" y="1372"/>
                  <a:pt x="231" y="698"/>
                  <a:pt x="2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6"/>
          <p:cNvSpPr/>
          <p:nvPr/>
        </p:nvSpPr>
        <p:spPr>
          <a:xfrm rot="10800000">
            <a:off x="8436756" y="319247"/>
            <a:ext cx="6026" cy="195950"/>
          </a:xfrm>
          <a:custGeom>
            <a:avLst/>
            <a:gdLst/>
            <a:ahLst/>
            <a:cxnLst/>
            <a:rect l="l" t="t" r="r" b="b"/>
            <a:pathLst>
              <a:path w="62" h="2016" extrusionOk="0">
                <a:moveTo>
                  <a:pt x="31" y="0"/>
                </a:moveTo>
                <a:lnTo>
                  <a:pt x="31" y="0"/>
                </a:lnTo>
                <a:cubicBezTo>
                  <a:pt x="0" y="674"/>
                  <a:pt x="0" y="1341"/>
                  <a:pt x="62" y="2015"/>
                </a:cubicBezTo>
                <a:lnTo>
                  <a:pt x="31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6"/>
          <p:cNvSpPr/>
          <p:nvPr/>
        </p:nvSpPr>
        <p:spPr>
          <a:xfrm rot="10800000">
            <a:off x="8427037" y="319247"/>
            <a:ext cx="25466" cy="195950"/>
          </a:xfrm>
          <a:custGeom>
            <a:avLst/>
            <a:gdLst/>
            <a:ahLst/>
            <a:cxnLst/>
            <a:rect l="l" t="t" r="r" b="b"/>
            <a:pathLst>
              <a:path w="262" h="2016" extrusionOk="0">
                <a:moveTo>
                  <a:pt x="39" y="0"/>
                </a:moveTo>
                <a:cubicBezTo>
                  <a:pt x="1" y="674"/>
                  <a:pt x="1" y="1341"/>
                  <a:pt x="70" y="2015"/>
                </a:cubicBezTo>
                <a:lnTo>
                  <a:pt x="261" y="2015"/>
                </a:lnTo>
                <a:cubicBezTo>
                  <a:pt x="192" y="1341"/>
                  <a:pt x="192" y="674"/>
                  <a:pt x="231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6"/>
          <p:cNvSpPr/>
          <p:nvPr/>
        </p:nvSpPr>
        <p:spPr>
          <a:xfrm rot="10800000">
            <a:off x="8399530" y="319247"/>
            <a:ext cx="3013" cy="198963"/>
          </a:xfrm>
          <a:custGeom>
            <a:avLst/>
            <a:gdLst/>
            <a:ahLst/>
            <a:cxnLst/>
            <a:rect l="l" t="t" r="r" b="b"/>
            <a:pathLst>
              <a:path w="31" h="2047" extrusionOk="0">
                <a:moveTo>
                  <a:pt x="0" y="1"/>
                </a:moveTo>
                <a:lnTo>
                  <a:pt x="31" y="2046"/>
                </a:lnTo>
                <a:cubicBezTo>
                  <a:pt x="31" y="1372"/>
                  <a:pt x="31" y="667"/>
                  <a:pt x="0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6"/>
          <p:cNvSpPr/>
          <p:nvPr/>
        </p:nvSpPr>
        <p:spPr>
          <a:xfrm rot="10800000">
            <a:off x="8389810" y="316331"/>
            <a:ext cx="21675" cy="204892"/>
          </a:xfrm>
          <a:custGeom>
            <a:avLst/>
            <a:gdLst/>
            <a:ahLst/>
            <a:cxnLst/>
            <a:rect l="l" t="t" r="r" b="b"/>
            <a:pathLst>
              <a:path w="223" h="2108" extrusionOk="0">
                <a:moveTo>
                  <a:pt x="192" y="1"/>
                </a:moveTo>
                <a:lnTo>
                  <a:pt x="0" y="32"/>
                </a:lnTo>
                <a:cubicBezTo>
                  <a:pt x="31" y="698"/>
                  <a:pt x="31" y="1403"/>
                  <a:pt x="31" y="2077"/>
                </a:cubicBezTo>
                <a:lnTo>
                  <a:pt x="222" y="2108"/>
                </a:lnTo>
                <a:cubicBezTo>
                  <a:pt x="222" y="1403"/>
                  <a:pt x="222" y="698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6"/>
          <p:cNvSpPr/>
          <p:nvPr/>
        </p:nvSpPr>
        <p:spPr>
          <a:xfrm rot="10800000">
            <a:off x="8104634" y="499452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7" y="0"/>
                </a:moveTo>
                <a:lnTo>
                  <a:pt x="0" y="31"/>
                </a:lnTo>
                <a:cubicBezTo>
                  <a:pt x="675" y="31"/>
                  <a:pt x="1372" y="31"/>
                  <a:pt x="2077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6"/>
          <p:cNvSpPr/>
          <p:nvPr/>
        </p:nvSpPr>
        <p:spPr>
          <a:xfrm rot="10800000">
            <a:off x="8104634" y="490510"/>
            <a:ext cx="201879" cy="21772"/>
          </a:xfrm>
          <a:custGeom>
            <a:avLst/>
            <a:gdLst/>
            <a:ahLst/>
            <a:cxnLst/>
            <a:rect l="l" t="t" r="r" b="b"/>
            <a:pathLst>
              <a:path w="2077" h="224" extrusionOk="0">
                <a:moveTo>
                  <a:pt x="2077" y="1"/>
                </a:moveTo>
                <a:lnTo>
                  <a:pt x="0" y="32"/>
                </a:lnTo>
                <a:lnTo>
                  <a:pt x="0" y="223"/>
                </a:lnTo>
                <a:lnTo>
                  <a:pt x="2077" y="192"/>
                </a:lnTo>
                <a:lnTo>
                  <a:pt x="2077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6"/>
          <p:cNvSpPr/>
          <p:nvPr/>
        </p:nvSpPr>
        <p:spPr>
          <a:xfrm rot="10800000">
            <a:off x="8101621" y="459310"/>
            <a:ext cx="210821" cy="12733"/>
          </a:xfrm>
          <a:custGeom>
            <a:avLst/>
            <a:gdLst/>
            <a:ahLst/>
            <a:cxnLst/>
            <a:rect l="l" t="t" r="r" b="b"/>
            <a:pathLst>
              <a:path w="2169" h="131" extrusionOk="0">
                <a:moveTo>
                  <a:pt x="2168" y="1"/>
                </a:moveTo>
                <a:lnTo>
                  <a:pt x="0" y="131"/>
                </a:lnTo>
                <a:cubicBezTo>
                  <a:pt x="736" y="131"/>
                  <a:pt x="1471" y="131"/>
                  <a:pt x="2168" y="39"/>
                </a:cubicBezTo>
                <a:lnTo>
                  <a:pt x="2168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6"/>
          <p:cNvSpPr/>
          <p:nvPr/>
        </p:nvSpPr>
        <p:spPr>
          <a:xfrm rot="10800000">
            <a:off x="8094914" y="449590"/>
            <a:ext cx="217528" cy="28382"/>
          </a:xfrm>
          <a:custGeom>
            <a:avLst/>
            <a:gdLst/>
            <a:ahLst/>
            <a:cxnLst/>
            <a:rect l="l" t="t" r="r" b="b"/>
            <a:pathLst>
              <a:path w="2238" h="292" extrusionOk="0">
                <a:moveTo>
                  <a:pt x="2168" y="0"/>
                </a:moveTo>
                <a:cubicBezTo>
                  <a:pt x="1433" y="100"/>
                  <a:pt x="705" y="100"/>
                  <a:pt x="0" y="100"/>
                </a:cubicBezTo>
                <a:lnTo>
                  <a:pt x="0" y="291"/>
                </a:lnTo>
                <a:lnTo>
                  <a:pt x="383" y="291"/>
                </a:lnTo>
                <a:cubicBezTo>
                  <a:pt x="988" y="291"/>
                  <a:pt x="1594" y="253"/>
                  <a:pt x="2168" y="192"/>
                </a:cubicBezTo>
                <a:lnTo>
                  <a:pt x="2237" y="161"/>
                </a:lnTo>
                <a:lnTo>
                  <a:pt x="2168" y="62"/>
                </a:lnTo>
                <a:lnTo>
                  <a:pt x="2168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6"/>
          <p:cNvSpPr/>
          <p:nvPr/>
        </p:nvSpPr>
        <p:spPr>
          <a:xfrm rot="10800000">
            <a:off x="8104634" y="425778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1" y="1"/>
                </a:moveTo>
                <a:cubicBezTo>
                  <a:pt x="349" y="16"/>
                  <a:pt x="707" y="24"/>
                  <a:pt x="1070" y="24"/>
                </a:cubicBezTo>
                <a:cubicBezTo>
                  <a:pt x="1433" y="24"/>
                  <a:pt x="1801" y="16"/>
                  <a:pt x="2169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6"/>
          <p:cNvSpPr/>
          <p:nvPr/>
        </p:nvSpPr>
        <p:spPr>
          <a:xfrm rot="10800000">
            <a:off x="8104634" y="416058"/>
            <a:ext cx="210821" cy="21772"/>
          </a:xfrm>
          <a:custGeom>
            <a:avLst/>
            <a:gdLst/>
            <a:ahLst/>
            <a:cxnLst/>
            <a:rect l="l" t="t" r="r" b="b"/>
            <a:pathLst>
              <a:path w="2169" h="224" extrusionOk="0">
                <a:moveTo>
                  <a:pt x="1" y="1"/>
                </a:moveTo>
                <a:lnTo>
                  <a:pt x="1" y="192"/>
                </a:lnTo>
                <a:cubicBezTo>
                  <a:pt x="353" y="223"/>
                  <a:pt x="698" y="223"/>
                  <a:pt x="1050" y="223"/>
                </a:cubicBezTo>
                <a:cubicBezTo>
                  <a:pt x="1433" y="223"/>
                  <a:pt x="1816" y="223"/>
                  <a:pt x="2169" y="192"/>
                </a:cubicBezTo>
                <a:lnTo>
                  <a:pt x="2169" y="1"/>
                </a:lnTo>
                <a:cubicBezTo>
                  <a:pt x="1801" y="16"/>
                  <a:pt x="1433" y="24"/>
                  <a:pt x="1070" y="24"/>
                </a:cubicBezTo>
                <a:cubicBezTo>
                  <a:pt x="707" y="24"/>
                  <a:pt x="349" y="16"/>
                  <a:pt x="1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6"/>
          <p:cNvSpPr/>
          <p:nvPr/>
        </p:nvSpPr>
        <p:spPr>
          <a:xfrm rot="10800000">
            <a:off x="8113576" y="384858"/>
            <a:ext cx="195950" cy="97"/>
          </a:xfrm>
          <a:custGeom>
            <a:avLst/>
            <a:gdLst/>
            <a:ahLst/>
            <a:cxnLst/>
            <a:rect l="l" t="t" r="r" b="b"/>
            <a:pathLst>
              <a:path w="2016" h="1" extrusionOk="0">
                <a:moveTo>
                  <a:pt x="1" y="1"/>
                </a:moveTo>
                <a:lnTo>
                  <a:pt x="2016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6"/>
          <p:cNvSpPr/>
          <p:nvPr/>
        </p:nvSpPr>
        <p:spPr>
          <a:xfrm rot="10800000">
            <a:off x="8113576" y="375138"/>
            <a:ext cx="195950" cy="18759"/>
          </a:xfrm>
          <a:custGeom>
            <a:avLst/>
            <a:gdLst/>
            <a:ahLst/>
            <a:cxnLst/>
            <a:rect l="l" t="t" r="r" b="b"/>
            <a:pathLst>
              <a:path w="2016" h="193" extrusionOk="0">
                <a:moveTo>
                  <a:pt x="1" y="1"/>
                </a:moveTo>
                <a:lnTo>
                  <a:pt x="1" y="192"/>
                </a:lnTo>
                <a:lnTo>
                  <a:pt x="2016" y="192"/>
                </a:ln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6"/>
          <p:cNvSpPr/>
          <p:nvPr/>
        </p:nvSpPr>
        <p:spPr>
          <a:xfrm rot="10800000">
            <a:off x="8352584" y="325954"/>
            <a:ext cx="12733" cy="183314"/>
          </a:xfrm>
          <a:custGeom>
            <a:avLst/>
            <a:gdLst/>
            <a:ahLst/>
            <a:cxnLst/>
            <a:rect l="l" t="t" r="r" b="b"/>
            <a:pathLst>
              <a:path w="131" h="1886" extrusionOk="0">
                <a:moveTo>
                  <a:pt x="62" y="1"/>
                </a:moveTo>
                <a:cubicBezTo>
                  <a:pt x="0" y="353"/>
                  <a:pt x="31" y="705"/>
                  <a:pt x="62" y="1027"/>
                </a:cubicBezTo>
                <a:cubicBezTo>
                  <a:pt x="100" y="1311"/>
                  <a:pt x="100" y="1602"/>
                  <a:pt x="130" y="1885"/>
                </a:cubicBezTo>
                <a:lnTo>
                  <a:pt x="6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6"/>
          <p:cNvSpPr/>
          <p:nvPr/>
        </p:nvSpPr>
        <p:spPr>
          <a:xfrm rot="10800000">
            <a:off x="8343642" y="325954"/>
            <a:ext cx="30617" cy="186328"/>
          </a:xfrm>
          <a:custGeom>
            <a:avLst/>
            <a:gdLst/>
            <a:ahLst/>
            <a:cxnLst/>
            <a:rect l="l" t="t" r="r" b="b"/>
            <a:pathLst>
              <a:path w="315" h="1917" extrusionOk="0">
                <a:moveTo>
                  <a:pt x="62" y="1"/>
                </a:moveTo>
                <a:cubicBezTo>
                  <a:pt x="0" y="384"/>
                  <a:pt x="31" y="736"/>
                  <a:pt x="62" y="1089"/>
                </a:cubicBezTo>
                <a:lnTo>
                  <a:pt x="123" y="1916"/>
                </a:lnTo>
                <a:lnTo>
                  <a:pt x="314" y="1916"/>
                </a:lnTo>
                <a:lnTo>
                  <a:pt x="253" y="1058"/>
                </a:lnTo>
                <a:cubicBezTo>
                  <a:pt x="222" y="736"/>
                  <a:pt x="192" y="384"/>
                  <a:pt x="253" y="32"/>
                </a:cubicBezTo>
                <a:lnTo>
                  <a:pt x="6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6"/>
          <p:cNvSpPr/>
          <p:nvPr/>
        </p:nvSpPr>
        <p:spPr>
          <a:xfrm rot="10800000">
            <a:off x="8113576" y="331983"/>
            <a:ext cx="192937" cy="18662"/>
          </a:xfrm>
          <a:custGeom>
            <a:avLst/>
            <a:gdLst/>
            <a:ahLst/>
            <a:cxnLst/>
            <a:rect l="l" t="t" r="r" b="b"/>
            <a:pathLst>
              <a:path w="1985" h="192" extrusionOk="0">
                <a:moveTo>
                  <a:pt x="0" y="0"/>
                </a:moveTo>
                <a:lnTo>
                  <a:pt x="0" y="192"/>
                </a:lnTo>
                <a:lnTo>
                  <a:pt x="1985" y="192"/>
                </a:lnTo>
                <a:lnTo>
                  <a:pt x="1985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6"/>
          <p:cNvSpPr/>
          <p:nvPr/>
        </p:nvSpPr>
        <p:spPr>
          <a:xfrm rot="10800000">
            <a:off x="8517138" y="758354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1" y="1"/>
                </a:moveTo>
                <a:cubicBezTo>
                  <a:pt x="1" y="667"/>
                  <a:pt x="1" y="1341"/>
                  <a:pt x="31" y="1977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6"/>
          <p:cNvSpPr/>
          <p:nvPr/>
        </p:nvSpPr>
        <p:spPr>
          <a:xfrm rot="10800000">
            <a:off x="8508196" y="755438"/>
            <a:ext cx="21675" cy="195173"/>
          </a:xfrm>
          <a:custGeom>
            <a:avLst/>
            <a:gdLst/>
            <a:ahLst/>
            <a:cxnLst/>
            <a:rect l="l" t="t" r="r" b="b"/>
            <a:pathLst>
              <a:path w="223" h="2008" extrusionOk="0">
                <a:moveTo>
                  <a:pt x="31" y="1"/>
                </a:moveTo>
                <a:cubicBezTo>
                  <a:pt x="0" y="667"/>
                  <a:pt x="0" y="1341"/>
                  <a:pt x="31" y="2008"/>
                </a:cubicBezTo>
                <a:lnTo>
                  <a:pt x="222" y="1977"/>
                </a:lnTo>
                <a:cubicBezTo>
                  <a:pt x="192" y="1341"/>
                  <a:pt x="192" y="667"/>
                  <a:pt x="22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6"/>
          <p:cNvSpPr/>
          <p:nvPr/>
        </p:nvSpPr>
        <p:spPr>
          <a:xfrm rot="10800000">
            <a:off x="8470970" y="751647"/>
            <a:ext cx="9039" cy="201976"/>
          </a:xfrm>
          <a:custGeom>
            <a:avLst/>
            <a:gdLst/>
            <a:ahLst/>
            <a:cxnLst/>
            <a:rect l="l" t="t" r="r" b="b"/>
            <a:pathLst>
              <a:path w="93" h="2078" extrusionOk="0">
                <a:moveTo>
                  <a:pt x="92" y="1"/>
                </a:moveTo>
                <a:lnTo>
                  <a:pt x="92" y="1"/>
                </a:lnTo>
                <a:cubicBezTo>
                  <a:pt x="31" y="698"/>
                  <a:pt x="0" y="1372"/>
                  <a:pt x="62" y="2077"/>
                </a:cubicBezTo>
                <a:lnTo>
                  <a:pt x="9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16"/>
          <p:cNvSpPr/>
          <p:nvPr/>
        </p:nvSpPr>
        <p:spPr>
          <a:xfrm rot="10800000">
            <a:off x="8461347" y="751647"/>
            <a:ext cx="28382" cy="201976"/>
          </a:xfrm>
          <a:custGeom>
            <a:avLst/>
            <a:gdLst/>
            <a:ahLst/>
            <a:cxnLst/>
            <a:rect l="l" t="t" r="r" b="b"/>
            <a:pathLst>
              <a:path w="292" h="2078" extrusionOk="0">
                <a:moveTo>
                  <a:pt x="100" y="1"/>
                </a:moveTo>
                <a:cubicBezTo>
                  <a:pt x="39" y="667"/>
                  <a:pt x="1" y="1372"/>
                  <a:pt x="70" y="2077"/>
                </a:cubicBezTo>
                <a:lnTo>
                  <a:pt x="261" y="2039"/>
                </a:lnTo>
                <a:cubicBezTo>
                  <a:pt x="192" y="1372"/>
                  <a:pt x="231" y="698"/>
                  <a:pt x="2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16"/>
          <p:cNvSpPr/>
          <p:nvPr/>
        </p:nvSpPr>
        <p:spPr>
          <a:xfrm rot="10800000">
            <a:off x="8436756" y="751647"/>
            <a:ext cx="6026" cy="195950"/>
          </a:xfrm>
          <a:custGeom>
            <a:avLst/>
            <a:gdLst/>
            <a:ahLst/>
            <a:cxnLst/>
            <a:rect l="l" t="t" r="r" b="b"/>
            <a:pathLst>
              <a:path w="62" h="2016" extrusionOk="0">
                <a:moveTo>
                  <a:pt x="31" y="0"/>
                </a:moveTo>
                <a:lnTo>
                  <a:pt x="31" y="0"/>
                </a:lnTo>
                <a:cubicBezTo>
                  <a:pt x="0" y="674"/>
                  <a:pt x="0" y="1341"/>
                  <a:pt x="62" y="2015"/>
                </a:cubicBezTo>
                <a:lnTo>
                  <a:pt x="31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16"/>
          <p:cNvSpPr/>
          <p:nvPr/>
        </p:nvSpPr>
        <p:spPr>
          <a:xfrm rot="10800000">
            <a:off x="8427037" y="751647"/>
            <a:ext cx="25466" cy="195950"/>
          </a:xfrm>
          <a:custGeom>
            <a:avLst/>
            <a:gdLst/>
            <a:ahLst/>
            <a:cxnLst/>
            <a:rect l="l" t="t" r="r" b="b"/>
            <a:pathLst>
              <a:path w="262" h="2016" extrusionOk="0">
                <a:moveTo>
                  <a:pt x="39" y="0"/>
                </a:moveTo>
                <a:cubicBezTo>
                  <a:pt x="1" y="674"/>
                  <a:pt x="1" y="1341"/>
                  <a:pt x="70" y="2015"/>
                </a:cubicBezTo>
                <a:lnTo>
                  <a:pt x="261" y="2015"/>
                </a:lnTo>
                <a:cubicBezTo>
                  <a:pt x="192" y="1341"/>
                  <a:pt x="192" y="674"/>
                  <a:pt x="231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16"/>
          <p:cNvSpPr/>
          <p:nvPr/>
        </p:nvSpPr>
        <p:spPr>
          <a:xfrm rot="10800000">
            <a:off x="8399530" y="751647"/>
            <a:ext cx="3013" cy="198963"/>
          </a:xfrm>
          <a:custGeom>
            <a:avLst/>
            <a:gdLst/>
            <a:ahLst/>
            <a:cxnLst/>
            <a:rect l="l" t="t" r="r" b="b"/>
            <a:pathLst>
              <a:path w="31" h="2047" extrusionOk="0">
                <a:moveTo>
                  <a:pt x="0" y="1"/>
                </a:moveTo>
                <a:lnTo>
                  <a:pt x="31" y="2046"/>
                </a:lnTo>
                <a:cubicBezTo>
                  <a:pt x="31" y="1372"/>
                  <a:pt x="31" y="667"/>
                  <a:pt x="0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16"/>
          <p:cNvSpPr/>
          <p:nvPr/>
        </p:nvSpPr>
        <p:spPr>
          <a:xfrm rot="10800000">
            <a:off x="8389810" y="748731"/>
            <a:ext cx="21675" cy="204892"/>
          </a:xfrm>
          <a:custGeom>
            <a:avLst/>
            <a:gdLst/>
            <a:ahLst/>
            <a:cxnLst/>
            <a:rect l="l" t="t" r="r" b="b"/>
            <a:pathLst>
              <a:path w="223" h="2108" extrusionOk="0">
                <a:moveTo>
                  <a:pt x="192" y="1"/>
                </a:moveTo>
                <a:lnTo>
                  <a:pt x="0" y="32"/>
                </a:lnTo>
                <a:cubicBezTo>
                  <a:pt x="31" y="698"/>
                  <a:pt x="31" y="1403"/>
                  <a:pt x="31" y="2077"/>
                </a:cubicBezTo>
                <a:lnTo>
                  <a:pt x="222" y="2108"/>
                </a:lnTo>
                <a:cubicBezTo>
                  <a:pt x="222" y="1403"/>
                  <a:pt x="222" y="698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16"/>
          <p:cNvSpPr/>
          <p:nvPr/>
        </p:nvSpPr>
        <p:spPr>
          <a:xfrm rot="10800000">
            <a:off x="8352584" y="758354"/>
            <a:ext cx="12733" cy="183314"/>
          </a:xfrm>
          <a:custGeom>
            <a:avLst/>
            <a:gdLst/>
            <a:ahLst/>
            <a:cxnLst/>
            <a:rect l="l" t="t" r="r" b="b"/>
            <a:pathLst>
              <a:path w="131" h="1886" extrusionOk="0">
                <a:moveTo>
                  <a:pt x="62" y="1"/>
                </a:moveTo>
                <a:cubicBezTo>
                  <a:pt x="0" y="353"/>
                  <a:pt x="31" y="705"/>
                  <a:pt x="62" y="1027"/>
                </a:cubicBezTo>
                <a:cubicBezTo>
                  <a:pt x="100" y="1311"/>
                  <a:pt x="100" y="1602"/>
                  <a:pt x="130" y="1885"/>
                </a:cubicBezTo>
                <a:lnTo>
                  <a:pt x="6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6"/>
          <p:cNvSpPr/>
          <p:nvPr/>
        </p:nvSpPr>
        <p:spPr>
          <a:xfrm rot="10800000">
            <a:off x="8343642" y="758354"/>
            <a:ext cx="30617" cy="186328"/>
          </a:xfrm>
          <a:custGeom>
            <a:avLst/>
            <a:gdLst/>
            <a:ahLst/>
            <a:cxnLst/>
            <a:rect l="l" t="t" r="r" b="b"/>
            <a:pathLst>
              <a:path w="315" h="1917" extrusionOk="0">
                <a:moveTo>
                  <a:pt x="62" y="1"/>
                </a:moveTo>
                <a:cubicBezTo>
                  <a:pt x="0" y="384"/>
                  <a:pt x="31" y="736"/>
                  <a:pt x="62" y="1089"/>
                </a:cubicBezTo>
                <a:lnTo>
                  <a:pt x="123" y="1916"/>
                </a:lnTo>
                <a:lnTo>
                  <a:pt x="314" y="1916"/>
                </a:lnTo>
                <a:lnTo>
                  <a:pt x="253" y="1058"/>
                </a:lnTo>
                <a:cubicBezTo>
                  <a:pt x="222" y="736"/>
                  <a:pt x="192" y="384"/>
                  <a:pt x="253" y="32"/>
                </a:cubicBezTo>
                <a:lnTo>
                  <a:pt x="6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16"/>
          <p:cNvSpPr/>
          <p:nvPr/>
        </p:nvSpPr>
        <p:spPr>
          <a:xfrm rot="10800000">
            <a:off x="8305638" y="540354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1" y="1"/>
                </a:moveTo>
                <a:cubicBezTo>
                  <a:pt x="1" y="667"/>
                  <a:pt x="1" y="1341"/>
                  <a:pt x="31" y="1977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16"/>
          <p:cNvSpPr/>
          <p:nvPr/>
        </p:nvSpPr>
        <p:spPr>
          <a:xfrm rot="10800000">
            <a:off x="8296696" y="537438"/>
            <a:ext cx="21675" cy="195173"/>
          </a:xfrm>
          <a:custGeom>
            <a:avLst/>
            <a:gdLst/>
            <a:ahLst/>
            <a:cxnLst/>
            <a:rect l="l" t="t" r="r" b="b"/>
            <a:pathLst>
              <a:path w="223" h="2008" extrusionOk="0">
                <a:moveTo>
                  <a:pt x="31" y="1"/>
                </a:moveTo>
                <a:cubicBezTo>
                  <a:pt x="0" y="667"/>
                  <a:pt x="0" y="1341"/>
                  <a:pt x="31" y="2008"/>
                </a:cubicBezTo>
                <a:lnTo>
                  <a:pt x="222" y="1977"/>
                </a:lnTo>
                <a:cubicBezTo>
                  <a:pt x="192" y="1341"/>
                  <a:pt x="192" y="667"/>
                  <a:pt x="22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16"/>
          <p:cNvSpPr/>
          <p:nvPr/>
        </p:nvSpPr>
        <p:spPr>
          <a:xfrm rot="10800000">
            <a:off x="8259470" y="533647"/>
            <a:ext cx="9039" cy="201976"/>
          </a:xfrm>
          <a:custGeom>
            <a:avLst/>
            <a:gdLst/>
            <a:ahLst/>
            <a:cxnLst/>
            <a:rect l="l" t="t" r="r" b="b"/>
            <a:pathLst>
              <a:path w="93" h="2078" extrusionOk="0">
                <a:moveTo>
                  <a:pt x="92" y="1"/>
                </a:moveTo>
                <a:lnTo>
                  <a:pt x="92" y="1"/>
                </a:lnTo>
                <a:cubicBezTo>
                  <a:pt x="31" y="698"/>
                  <a:pt x="0" y="1372"/>
                  <a:pt x="62" y="2077"/>
                </a:cubicBezTo>
                <a:lnTo>
                  <a:pt x="9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16"/>
          <p:cNvSpPr/>
          <p:nvPr/>
        </p:nvSpPr>
        <p:spPr>
          <a:xfrm rot="10800000">
            <a:off x="8249847" y="533647"/>
            <a:ext cx="28382" cy="201976"/>
          </a:xfrm>
          <a:custGeom>
            <a:avLst/>
            <a:gdLst/>
            <a:ahLst/>
            <a:cxnLst/>
            <a:rect l="l" t="t" r="r" b="b"/>
            <a:pathLst>
              <a:path w="292" h="2078" extrusionOk="0">
                <a:moveTo>
                  <a:pt x="100" y="1"/>
                </a:moveTo>
                <a:cubicBezTo>
                  <a:pt x="39" y="667"/>
                  <a:pt x="1" y="1372"/>
                  <a:pt x="70" y="2077"/>
                </a:cubicBezTo>
                <a:lnTo>
                  <a:pt x="261" y="2039"/>
                </a:lnTo>
                <a:cubicBezTo>
                  <a:pt x="192" y="1372"/>
                  <a:pt x="231" y="698"/>
                  <a:pt x="2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16"/>
          <p:cNvSpPr/>
          <p:nvPr/>
        </p:nvSpPr>
        <p:spPr>
          <a:xfrm rot="10800000">
            <a:off x="8225256" y="533647"/>
            <a:ext cx="6026" cy="195950"/>
          </a:xfrm>
          <a:custGeom>
            <a:avLst/>
            <a:gdLst/>
            <a:ahLst/>
            <a:cxnLst/>
            <a:rect l="l" t="t" r="r" b="b"/>
            <a:pathLst>
              <a:path w="62" h="2016" extrusionOk="0">
                <a:moveTo>
                  <a:pt x="31" y="0"/>
                </a:moveTo>
                <a:lnTo>
                  <a:pt x="31" y="0"/>
                </a:lnTo>
                <a:cubicBezTo>
                  <a:pt x="0" y="674"/>
                  <a:pt x="0" y="1341"/>
                  <a:pt x="62" y="2015"/>
                </a:cubicBezTo>
                <a:lnTo>
                  <a:pt x="31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16"/>
          <p:cNvSpPr/>
          <p:nvPr/>
        </p:nvSpPr>
        <p:spPr>
          <a:xfrm rot="10800000">
            <a:off x="8215537" y="533647"/>
            <a:ext cx="25466" cy="195950"/>
          </a:xfrm>
          <a:custGeom>
            <a:avLst/>
            <a:gdLst/>
            <a:ahLst/>
            <a:cxnLst/>
            <a:rect l="l" t="t" r="r" b="b"/>
            <a:pathLst>
              <a:path w="262" h="2016" extrusionOk="0">
                <a:moveTo>
                  <a:pt x="39" y="0"/>
                </a:moveTo>
                <a:cubicBezTo>
                  <a:pt x="1" y="674"/>
                  <a:pt x="1" y="1341"/>
                  <a:pt x="70" y="2015"/>
                </a:cubicBezTo>
                <a:lnTo>
                  <a:pt x="261" y="2015"/>
                </a:lnTo>
                <a:cubicBezTo>
                  <a:pt x="192" y="1341"/>
                  <a:pt x="192" y="674"/>
                  <a:pt x="231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6"/>
          <p:cNvSpPr/>
          <p:nvPr/>
        </p:nvSpPr>
        <p:spPr>
          <a:xfrm rot="10800000">
            <a:off x="8188030" y="533647"/>
            <a:ext cx="3013" cy="198963"/>
          </a:xfrm>
          <a:custGeom>
            <a:avLst/>
            <a:gdLst/>
            <a:ahLst/>
            <a:cxnLst/>
            <a:rect l="l" t="t" r="r" b="b"/>
            <a:pathLst>
              <a:path w="31" h="2047" extrusionOk="0">
                <a:moveTo>
                  <a:pt x="0" y="1"/>
                </a:moveTo>
                <a:lnTo>
                  <a:pt x="31" y="2046"/>
                </a:lnTo>
                <a:cubicBezTo>
                  <a:pt x="31" y="1372"/>
                  <a:pt x="31" y="667"/>
                  <a:pt x="0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16"/>
          <p:cNvSpPr/>
          <p:nvPr/>
        </p:nvSpPr>
        <p:spPr>
          <a:xfrm rot="10800000">
            <a:off x="8178310" y="530731"/>
            <a:ext cx="21675" cy="204892"/>
          </a:xfrm>
          <a:custGeom>
            <a:avLst/>
            <a:gdLst/>
            <a:ahLst/>
            <a:cxnLst/>
            <a:rect l="l" t="t" r="r" b="b"/>
            <a:pathLst>
              <a:path w="223" h="2108" extrusionOk="0">
                <a:moveTo>
                  <a:pt x="192" y="1"/>
                </a:moveTo>
                <a:lnTo>
                  <a:pt x="0" y="32"/>
                </a:lnTo>
                <a:cubicBezTo>
                  <a:pt x="31" y="698"/>
                  <a:pt x="31" y="1403"/>
                  <a:pt x="31" y="2077"/>
                </a:cubicBezTo>
                <a:lnTo>
                  <a:pt x="222" y="2108"/>
                </a:lnTo>
                <a:cubicBezTo>
                  <a:pt x="222" y="1403"/>
                  <a:pt x="222" y="698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16"/>
          <p:cNvSpPr/>
          <p:nvPr/>
        </p:nvSpPr>
        <p:spPr>
          <a:xfrm rot="10800000">
            <a:off x="8141084" y="540354"/>
            <a:ext cx="12733" cy="183314"/>
          </a:xfrm>
          <a:custGeom>
            <a:avLst/>
            <a:gdLst/>
            <a:ahLst/>
            <a:cxnLst/>
            <a:rect l="l" t="t" r="r" b="b"/>
            <a:pathLst>
              <a:path w="131" h="1886" extrusionOk="0">
                <a:moveTo>
                  <a:pt x="62" y="1"/>
                </a:moveTo>
                <a:cubicBezTo>
                  <a:pt x="0" y="353"/>
                  <a:pt x="31" y="705"/>
                  <a:pt x="62" y="1027"/>
                </a:cubicBezTo>
                <a:cubicBezTo>
                  <a:pt x="100" y="1311"/>
                  <a:pt x="100" y="1602"/>
                  <a:pt x="130" y="1885"/>
                </a:cubicBezTo>
                <a:lnTo>
                  <a:pt x="6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16"/>
          <p:cNvSpPr/>
          <p:nvPr/>
        </p:nvSpPr>
        <p:spPr>
          <a:xfrm rot="10800000">
            <a:off x="8132142" y="540354"/>
            <a:ext cx="30617" cy="186328"/>
          </a:xfrm>
          <a:custGeom>
            <a:avLst/>
            <a:gdLst/>
            <a:ahLst/>
            <a:cxnLst/>
            <a:rect l="l" t="t" r="r" b="b"/>
            <a:pathLst>
              <a:path w="315" h="1917" extrusionOk="0">
                <a:moveTo>
                  <a:pt x="62" y="1"/>
                </a:moveTo>
                <a:cubicBezTo>
                  <a:pt x="0" y="384"/>
                  <a:pt x="31" y="736"/>
                  <a:pt x="62" y="1089"/>
                </a:cubicBezTo>
                <a:lnTo>
                  <a:pt x="123" y="1916"/>
                </a:lnTo>
                <a:lnTo>
                  <a:pt x="314" y="1916"/>
                </a:lnTo>
                <a:lnTo>
                  <a:pt x="253" y="1058"/>
                </a:lnTo>
                <a:cubicBezTo>
                  <a:pt x="222" y="736"/>
                  <a:pt x="192" y="384"/>
                  <a:pt x="253" y="32"/>
                </a:cubicBezTo>
                <a:lnTo>
                  <a:pt x="6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6" name="Google Shape;1556;p16"/>
          <p:cNvSpPr/>
          <p:nvPr/>
        </p:nvSpPr>
        <p:spPr>
          <a:xfrm>
            <a:off x="426827" y="3675280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2" y="1"/>
                </a:moveTo>
                <a:cubicBezTo>
                  <a:pt x="1" y="675"/>
                  <a:pt x="1" y="1311"/>
                  <a:pt x="32" y="1977"/>
                </a:cubicBezTo>
                <a:lnTo>
                  <a:pt x="3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6"/>
          <p:cNvSpPr/>
          <p:nvPr/>
        </p:nvSpPr>
        <p:spPr>
          <a:xfrm>
            <a:off x="417885" y="3675280"/>
            <a:ext cx="21772" cy="192257"/>
          </a:xfrm>
          <a:custGeom>
            <a:avLst/>
            <a:gdLst/>
            <a:ahLst/>
            <a:cxnLst/>
            <a:rect l="l" t="t" r="r" b="b"/>
            <a:pathLst>
              <a:path w="224" h="1978" extrusionOk="0">
                <a:moveTo>
                  <a:pt x="32" y="1"/>
                </a:moveTo>
                <a:cubicBezTo>
                  <a:pt x="1" y="637"/>
                  <a:pt x="1" y="1342"/>
                  <a:pt x="32" y="1977"/>
                </a:cubicBezTo>
                <a:lnTo>
                  <a:pt x="223" y="1977"/>
                </a:lnTo>
                <a:cubicBezTo>
                  <a:pt x="192" y="131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6"/>
          <p:cNvSpPr/>
          <p:nvPr/>
        </p:nvSpPr>
        <p:spPr>
          <a:xfrm>
            <a:off x="470760" y="3672364"/>
            <a:ext cx="6123" cy="198866"/>
          </a:xfrm>
          <a:custGeom>
            <a:avLst/>
            <a:gdLst/>
            <a:ahLst/>
            <a:cxnLst/>
            <a:rect l="l" t="t" r="r" b="b"/>
            <a:pathLst>
              <a:path w="63" h="2046" extrusionOk="0">
                <a:moveTo>
                  <a:pt x="62" y="0"/>
                </a:moveTo>
                <a:cubicBezTo>
                  <a:pt x="1" y="667"/>
                  <a:pt x="1" y="1372"/>
                  <a:pt x="32" y="2046"/>
                </a:cubicBezTo>
                <a:lnTo>
                  <a:pt x="62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6"/>
          <p:cNvSpPr/>
          <p:nvPr/>
        </p:nvSpPr>
        <p:spPr>
          <a:xfrm>
            <a:off x="461137" y="3672364"/>
            <a:ext cx="24688" cy="201879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62" y="0"/>
                </a:moveTo>
                <a:cubicBezTo>
                  <a:pt x="0" y="667"/>
                  <a:pt x="0" y="1372"/>
                  <a:pt x="31" y="2076"/>
                </a:cubicBezTo>
                <a:lnTo>
                  <a:pt x="222" y="2046"/>
                </a:lnTo>
                <a:cubicBezTo>
                  <a:pt x="192" y="1372"/>
                  <a:pt x="192" y="667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6"/>
          <p:cNvSpPr/>
          <p:nvPr/>
        </p:nvSpPr>
        <p:spPr>
          <a:xfrm>
            <a:off x="504292" y="3678293"/>
            <a:ext cx="6804" cy="192937"/>
          </a:xfrm>
          <a:custGeom>
            <a:avLst/>
            <a:gdLst/>
            <a:ahLst/>
            <a:cxnLst/>
            <a:rect l="l" t="t" r="r" b="b"/>
            <a:pathLst>
              <a:path w="70" h="1985" extrusionOk="0">
                <a:moveTo>
                  <a:pt x="39" y="1"/>
                </a:moveTo>
                <a:lnTo>
                  <a:pt x="39" y="1"/>
                </a:lnTo>
                <a:cubicBezTo>
                  <a:pt x="1" y="675"/>
                  <a:pt x="39" y="1341"/>
                  <a:pt x="70" y="1985"/>
                </a:cubicBezTo>
                <a:lnTo>
                  <a:pt x="3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16"/>
          <p:cNvSpPr/>
          <p:nvPr/>
        </p:nvSpPr>
        <p:spPr>
          <a:xfrm>
            <a:off x="495350" y="3678293"/>
            <a:ext cx="24688" cy="195950"/>
          </a:xfrm>
          <a:custGeom>
            <a:avLst/>
            <a:gdLst/>
            <a:ahLst/>
            <a:cxnLst/>
            <a:rect l="l" t="t" r="r" b="b"/>
            <a:pathLst>
              <a:path w="254" h="2016" extrusionOk="0">
                <a:moveTo>
                  <a:pt x="31" y="1"/>
                </a:moveTo>
                <a:cubicBezTo>
                  <a:pt x="1" y="675"/>
                  <a:pt x="31" y="1341"/>
                  <a:pt x="62" y="2015"/>
                </a:cubicBezTo>
                <a:lnTo>
                  <a:pt x="253" y="1985"/>
                </a:lnTo>
                <a:cubicBezTo>
                  <a:pt x="223" y="134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/>
          <p:nvPr/>
        </p:nvSpPr>
        <p:spPr>
          <a:xfrm>
            <a:off x="545212" y="3672364"/>
            <a:ext cx="6123" cy="201879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1" y="0"/>
                </a:moveTo>
                <a:lnTo>
                  <a:pt x="32" y="2076"/>
                </a:lnTo>
                <a:cubicBezTo>
                  <a:pt x="62" y="1402"/>
                  <a:pt x="32" y="705"/>
                  <a:pt x="1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3" name="Google Shape;1563;p16"/>
          <p:cNvSpPr/>
          <p:nvPr/>
        </p:nvSpPr>
        <p:spPr>
          <a:xfrm>
            <a:off x="535590" y="3672364"/>
            <a:ext cx="24688" cy="201879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0" y="0"/>
                </a:moveTo>
                <a:cubicBezTo>
                  <a:pt x="31" y="705"/>
                  <a:pt x="62" y="1402"/>
                  <a:pt x="31" y="2076"/>
                </a:cubicBezTo>
                <a:lnTo>
                  <a:pt x="223" y="2076"/>
                </a:lnTo>
                <a:cubicBezTo>
                  <a:pt x="253" y="1402"/>
                  <a:pt x="223" y="705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16"/>
          <p:cNvSpPr/>
          <p:nvPr/>
        </p:nvSpPr>
        <p:spPr>
          <a:xfrm>
            <a:off x="582535" y="3685000"/>
            <a:ext cx="11955" cy="182537"/>
          </a:xfrm>
          <a:custGeom>
            <a:avLst/>
            <a:gdLst/>
            <a:ahLst/>
            <a:cxnLst/>
            <a:rect l="l" t="t" r="r" b="b"/>
            <a:pathLst>
              <a:path w="123" h="1878" extrusionOk="0">
                <a:moveTo>
                  <a:pt x="61" y="1"/>
                </a:moveTo>
                <a:cubicBezTo>
                  <a:pt x="0" y="315"/>
                  <a:pt x="31" y="667"/>
                  <a:pt x="61" y="1019"/>
                </a:cubicBezTo>
                <a:cubicBezTo>
                  <a:pt x="81" y="1206"/>
                  <a:pt x="102" y="1395"/>
                  <a:pt x="113" y="1583"/>
                </a:cubicBezTo>
                <a:lnTo>
                  <a:pt x="113" y="1583"/>
                </a:lnTo>
                <a:lnTo>
                  <a:pt x="61" y="1"/>
                </a:lnTo>
                <a:close/>
                <a:moveTo>
                  <a:pt x="113" y="1583"/>
                </a:moveTo>
                <a:lnTo>
                  <a:pt x="123" y="1877"/>
                </a:lnTo>
                <a:cubicBezTo>
                  <a:pt x="123" y="1780"/>
                  <a:pt x="119" y="1682"/>
                  <a:pt x="113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5" name="Google Shape;1565;p16"/>
          <p:cNvSpPr/>
          <p:nvPr/>
        </p:nvSpPr>
        <p:spPr>
          <a:xfrm>
            <a:off x="572816" y="3681306"/>
            <a:ext cx="31395" cy="186230"/>
          </a:xfrm>
          <a:custGeom>
            <a:avLst/>
            <a:gdLst/>
            <a:ahLst/>
            <a:cxnLst/>
            <a:rect l="l" t="t" r="r" b="b"/>
            <a:pathLst>
              <a:path w="323" h="1916" extrusionOk="0">
                <a:moveTo>
                  <a:pt x="62" y="0"/>
                </a:moveTo>
                <a:cubicBezTo>
                  <a:pt x="0" y="353"/>
                  <a:pt x="31" y="736"/>
                  <a:pt x="62" y="1057"/>
                </a:cubicBezTo>
                <a:lnTo>
                  <a:pt x="131" y="1915"/>
                </a:lnTo>
                <a:lnTo>
                  <a:pt x="322" y="1915"/>
                </a:lnTo>
                <a:lnTo>
                  <a:pt x="253" y="1057"/>
                </a:lnTo>
                <a:cubicBezTo>
                  <a:pt x="223" y="705"/>
                  <a:pt x="192" y="383"/>
                  <a:pt x="253" y="39"/>
                </a:cubicBezTo>
                <a:lnTo>
                  <a:pt x="62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6" name="Google Shape;1566;p16"/>
          <p:cNvSpPr/>
          <p:nvPr/>
        </p:nvSpPr>
        <p:spPr>
          <a:xfrm>
            <a:off x="1355349" y="4580693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1" y="1"/>
                </a:moveTo>
                <a:cubicBezTo>
                  <a:pt x="31" y="675"/>
                  <a:pt x="1" y="1311"/>
                  <a:pt x="31" y="1977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7" name="Google Shape;1567;p16"/>
          <p:cNvSpPr/>
          <p:nvPr/>
        </p:nvSpPr>
        <p:spPr>
          <a:xfrm>
            <a:off x="1345727" y="4580693"/>
            <a:ext cx="22355" cy="192257"/>
          </a:xfrm>
          <a:custGeom>
            <a:avLst/>
            <a:gdLst/>
            <a:ahLst/>
            <a:cxnLst/>
            <a:rect l="l" t="t" r="r" b="b"/>
            <a:pathLst>
              <a:path w="230" h="1978" extrusionOk="0">
                <a:moveTo>
                  <a:pt x="38" y="1"/>
                </a:moveTo>
                <a:cubicBezTo>
                  <a:pt x="38" y="637"/>
                  <a:pt x="0" y="1342"/>
                  <a:pt x="38" y="1977"/>
                </a:cubicBezTo>
                <a:lnTo>
                  <a:pt x="230" y="1977"/>
                </a:lnTo>
                <a:cubicBezTo>
                  <a:pt x="192" y="1311"/>
                  <a:pt x="230" y="675"/>
                  <a:pt x="230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16"/>
          <p:cNvSpPr/>
          <p:nvPr/>
        </p:nvSpPr>
        <p:spPr>
          <a:xfrm>
            <a:off x="1398602" y="4577777"/>
            <a:ext cx="6707" cy="198866"/>
          </a:xfrm>
          <a:custGeom>
            <a:avLst/>
            <a:gdLst/>
            <a:ahLst/>
            <a:cxnLst/>
            <a:rect l="l" t="t" r="r" b="b"/>
            <a:pathLst>
              <a:path w="69" h="2046" extrusionOk="0">
                <a:moveTo>
                  <a:pt x="69" y="0"/>
                </a:moveTo>
                <a:lnTo>
                  <a:pt x="69" y="0"/>
                </a:lnTo>
                <a:cubicBezTo>
                  <a:pt x="0" y="667"/>
                  <a:pt x="0" y="1372"/>
                  <a:pt x="31" y="2046"/>
                </a:cubicBezTo>
                <a:lnTo>
                  <a:pt x="69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16"/>
          <p:cNvSpPr/>
          <p:nvPr/>
        </p:nvSpPr>
        <p:spPr>
          <a:xfrm>
            <a:off x="1389659" y="4577777"/>
            <a:ext cx="24591" cy="201879"/>
          </a:xfrm>
          <a:custGeom>
            <a:avLst/>
            <a:gdLst/>
            <a:ahLst/>
            <a:cxnLst/>
            <a:rect l="l" t="t" r="r" b="b"/>
            <a:pathLst>
              <a:path w="253" h="2077" extrusionOk="0">
                <a:moveTo>
                  <a:pt x="61" y="0"/>
                </a:moveTo>
                <a:cubicBezTo>
                  <a:pt x="0" y="667"/>
                  <a:pt x="0" y="1372"/>
                  <a:pt x="31" y="2076"/>
                </a:cubicBezTo>
                <a:lnTo>
                  <a:pt x="222" y="2046"/>
                </a:lnTo>
                <a:cubicBezTo>
                  <a:pt x="192" y="1372"/>
                  <a:pt x="192" y="667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16"/>
          <p:cNvSpPr/>
          <p:nvPr/>
        </p:nvSpPr>
        <p:spPr>
          <a:xfrm>
            <a:off x="1435828" y="4583706"/>
            <a:ext cx="3013" cy="192937"/>
          </a:xfrm>
          <a:custGeom>
            <a:avLst/>
            <a:gdLst/>
            <a:ahLst/>
            <a:cxnLst/>
            <a:rect l="l" t="t" r="r" b="b"/>
            <a:pathLst>
              <a:path w="31" h="1985" extrusionOk="0">
                <a:moveTo>
                  <a:pt x="0" y="1"/>
                </a:moveTo>
                <a:cubicBezTo>
                  <a:pt x="0" y="675"/>
                  <a:pt x="0" y="1341"/>
                  <a:pt x="31" y="1985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16"/>
          <p:cNvSpPr/>
          <p:nvPr/>
        </p:nvSpPr>
        <p:spPr>
          <a:xfrm>
            <a:off x="1426886" y="4583706"/>
            <a:ext cx="21675" cy="195950"/>
          </a:xfrm>
          <a:custGeom>
            <a:avLst/>
            <a:gdLst/>
            <a:ahLst/>
            <a:cxnLst/>
            <a:rect l="l" t="t" r="r" b="b"/>
            <a:pathLst>
              <a:path w="223" h="2016" extrusionOk="0">
                <a:moveTo>
                  <a:pt x="0" y="1"/>
                </a:moveTo>
                <a:cubicBezTo>
                  <a:pt x="0" y="675"/>
                  <a:pt x="0" y="1341"/>
                  <a:pt x="31" y="2015"/>
                </a:cubicBezTo>
                <a:lnTo>
                  <a:pt x="222" y="1985"/>
                </a:lnTo>
                <a:cubicBezTo>
                  <a:pt x="192" y="1341"/>
                  <a:pt x="192" y="675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16"/>
          <p:cNvSpPr/>
          <p:nvPr/>
        </p:nvSpPr>
        <p:spPr>
          <a:xfrm>
            <a:off x="1475970" y="4577777"/>
            <a:ext cx="3888" cy="201879"/>
          </a:xfrm>
          <a:custGeom>
            <a:avLst/>
            <a:gdLst/>
            <a:ahLst/>
            <a:cxnLst/>
            <a:rect l="l" t="t" r="r" b="b"/>
            <a:pathLst>
              <a:path w="40" h="2077" extrusionOk="0">
                <a:moveTo>
                  <a:pt x="1" y="0"/>
                </a:moveTo>
                <a:lnTo>
                  <a:pt x="1" y="2076"/>
                </a:lnTo>
                <a:cubicBezTo>
                  <a:pt x="39" y="1402"/>
                  <a:pt x="39" y="705"/>
                  <a:pt x="1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16"/>
          <p:cNvSpPr/>
          <p:nvPr/>
        </p:nvSpPr>
        <p:spPr>
          <a:xfrm>
            <a:off x="1467028" y="4577777"/>
            <a:ext cx="21675" cy="201879"/>
          </a:xfrm>
          <a:custGeom>
            <a:avLst/>
            <a:gdLst/>
            <a:ahLst/>
            <a:cxnLst/>
            <a:rect l="l" t="t" r="r" b="b"/>
            <a:pathLst>
              <a:path w="223" h="2077" extrusionOk="0">
                <a:moveTo>
                  <a:pt x="1" y="0"/>
                </a:moveTo>
                <a:cubicBezTo>
                  <a:pt x="31" y="705"/>
                  <a:pt x="31" y="1402"/>
                  <a:pt x="1" y="2076"/>
                </a:cubicBezTo>
                <a:lnTo>
                  <a:pt x="192" y="2076"/>
                </a:lnTo>
                <a:cubicBezTo>
                  <a:pt x="223" y="1402"/>
                  <a:pt x="223" y="705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16"/>
          <p:cNvSpPr/>
          <p:nvPr/>
        </p:nvSpPr>
        <p:spPr>
          <a:xfrm>
            <a:off x="1569084" y="4596341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1"/>
                </a:moveTo>
                <a:cubicBezTo>
                  <a:pt x="1753" y="1"/>
                  <a:pt x="1420" y="8"/>
                  <a:pt x="1082" y="16"/>
                </a:cubicBezTo>
                <a:lnTo>
                  <a:pt x="1082" y="16"/>
                </a:lnTo>
                <a:lnTo>
                  <a:pt x="2076" y="1"/>
                </a:lnTo>
                <a:close/>
                <a:moveTo>
                  <a:pt x="1082" y="16"/>
                </a:moveTo>
                <a:lnTo>
                  <a:pt x="0" y="31"/>
                </a:lnTo>
                <a:cubicBezTo>
                  <a:pt x="363" y="31"/>
                  <a:pt x="725" y="23"/>
                  <a:pt x="1082" y="16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16"/>
          <p:cNvSpPr/>
          <p:nvPr/>
        </p:nvSpPr>
        <p:spPr>
          <a:xfrm>
            <a:off x="1569084" y="4586719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0"/>
                </a:moveTo>
                <a:lnTo>
                  <a:pt x="0" y="39"/>
                </a:lnTo>
                <a:lnTo>
                  <a:pt x="0" y="230"/>
                </a:lnTo>
                <a:lnTo>
                  <a:pt x="2076" y="192"/>
                </a:lnTo>
                <a:lnTo>
                  <a:pt x="2076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16"/>
          <p:cNvSpPr/>
          <p:nvPr/>
        </p:nvSpPr>
        <p:spPr>
          <a:xfrm>
            <a:off x="1566071" y="4627638"/>
            <a:ext cx="211599" cy="12052"/>
          </a:xfrm>
          <a:custGeom>
            <a:avLst/>
            <a:gdLst/>
            <a:ahLst/>
            <a:cxnLst/>
            <a:rect l="l" t="t" r="r" b="b"/>
            <a:pathLst>
              <a:path w="2177" h="124" extrusionOk="0">
                <a:moveTo>
                  <a:pt x="2138" y="1"/>
                </a:moveTo>
                <a:cubicBezTo>
                  <a:pt x="2132" y="2"/>
                  <a:pt x="2126" y="3"/>
                  <a:pt x="2120" y="4"/>
                </a:cubicBezTo>
                <a:lnTo>
                  <a:pt x="2120" y="4"/>
                </a:lnTo>
                <a:lnTo>
                  <a:pt x="2176" y="1"/>
                </a:lnTo>
                <a:close/>
                <a:moveTo>
                  <a:pt x="2120" y="4"/>
                </a:moveTo>
                <a:lnTo>
                  <a:pt x="1" y="123"/>
                </a:lnTo>
                <a:cubicBezTo>
                  <a:pt x="699" y="123"/>
                  <a:pt x="1428" y="123"/>
                  <a:pt x="2120" y="4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16"/>
          <p:cNvSpPr/>
          <p:nvPr/>
        </p:nvSpPr>
        <p:spPr>
          <a:xfrm>
            <a:off x="1566071" y="4617919"/>
            <a:ext cx="214612" cy="31395"/>
          </a:xfrm>
          <a:custGeom>
            <a:avLst/>
            <a:gdLst/>
            <a:ahLst/>
            <a:cxnLst/>
            <a:rect l="l" t="t" r="r" b="b"/>
            <a:pathLst>
              <a:path w="2208" h="323" extrusionOk="0">
                <a:moveTo>
                  <a:pt x="2138" y="1"/>
                </a:moveTo>
                <a:cubicBezTo>
                  <a:pt x="1441" y="131"/>
                  <a:pt x="706" y="131"/>
                  <a:pt x="1" y="131"/>
                </a:cubicBezTo>
                <a:lnTo>
                  <a:pt x="1" y="323"/>
                </a:lnTo>
                <a:lnTo>
                  <a:pt x="384" y="323"/>
                </a:lnTo>
                <a:cubicBezTo>
                  <a:pt x="958" y="323"/>
                  <a:pt x="1564" y="292"/>
                  <a:pt x="2176" y="193"/>
                </a:cubicBezTo>
                <a:lnTo>
                  <a:pt x="2207" y="193"/>
                </a:lnTo>
                <a:lnTo>
                  <a:pt x="2138" y="101"/>
                </a:lnTo>
                <a:lnTo>
                  <a:pt x="213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16"/>
          <p:cNvSpPr/>
          <p:nvPr/>
        </p:nvSpPr>
        <p:spPr>
          <a:xfrm>
            <a:off x="1560142" y="4670793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0" y="1"/>
                </a:moveTo>
                <a:cubicBezTo>
                  <a:pt x="368" y="16"/>
                  <a:pt x="736" y="24"/>
                  <a:pt x="1099" y="24"/>
                </a:cubicBezTo>
                <a:cubicBezTo>
                  <a:pt x="1462" y="24"/>
                  <a:pt x="1820" y="16"/>
                  <a:pt x="2168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16"/>
          <p:cNvSpPr/>
          <p:nvPr/>
        </p:nvSpPr>
        <p:spPr>
          <a:xfrm>
            <a:off x="1560142" y="4661171"/>
            <a:ext cx="210821" cy="22453"/>
          </a:xfrm>
          <a:custGeom>
            <a:avLst/>
            <a:gdLst/>
            <a:ahLst/>
            <a:cxnLst/>
            <a:rect l="l" t="t" r="r" b="b"/>
            <a:pathLst>
              <a:path w="2169" h="231" extrusionOk="0">
                <a:moveTo>
                  <a:pt x="0" y="0"/>
                </a:moveTo>
                <a:lnTo>
                  <a:pt x="0" y="192"/>
                </a:lnTo>
                <a:cubicBezTo>
                  <a:pt x="353" y="192"/>
                  <a:pt x="705" y="230"/>
                  <a:pt x="1088" y="230"/>
                </a:cubicBezTo>
                <a:cubicBezTo>
                  <a:pt x="1433" y="230"/>
                  <a:pt x="1816" y="192"/>
                  <a:pt x="2168" y="192"/>
                </a:cubicBezTo>
                <a:lnTo>
                  <a:pt x="2168" y="0"/>
                </a:lnTo>
                <a:cubicBezTo>
                  <a:pt x="1820" y="19"/>
                  <a:pt x="1462" y="29"/>
                  <a:pt x="1099" y="29"/>
                </a:cubicBezTo>
                <a:cubicBezTo>
                  <a:pt x="736" y="29"/>
                  <a:pt x="368" y="19"/>
                  <a:pt x="0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16"/>
          <p:cNvSpPr/>
          <p:nvPr/>
        </p:nvSpPr>
        <p:spPr>
          <a:xfrm>
            <a:off x="1566071" y="4712684"/>
            <a:ext cx="195950" cy="1458"/>
          </a:xfrm>
          <a:custGeom>
            <a:avLst/>
            <a:gdLst/>
            <a:ahLst/>
            <a:cxnLst/>
            <a:rect l="l" t="t" r="r" b="b"/>
            <a:pathLst>
              <a:path w="2016" h="15" extrusionOk="0">
                <a:moveTo>
                  <a:pt x="1343" y="1"/>
                </a:moveTo>
                <a:cubicBezTo>
                  <a:pt x="896" y="1"/>
                  <a:pt x="450" y="14"/>
                  <a:pt x="1" y="14"/>
                </a:cubicBezTo>
                <a:lnTo>
                  <a:pt x="2016" y="14"/>
                </a:lnTo>
                <a:cubicBezTo>
                  <a:pt x="1791" y="4"/>
                  <a:pt x="1567" y="1"/>
                  <a:pt x="1343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16"/>
          <p:cNvSpPr/>
          <p:nvPr/>
        </p:nvSpPr>
        <p:spPr>
          <a:xfrm>
            <a:off x="1566071" y="4703742"/>
            <a:ext cx="195950" cy="20023"/>
          </a:xfrm>
          <a:custGeom>
            <a:avLst/>
            <a:gdLst/>
            <a:ahLst/>
            <a:cxnLst/>
            <a:rect l="l" t="t" r="r" b="b"/>
            <a:pathLst>
              <a:path w="2016" h="206" extrusionOk="0">
                <a:moveTo>
                  <a:pt x="1343" y="1"/>
                </a:moveTo>
                <a:cubicBezTo>
                  <a:pt x="896" y="1"/>
                  <a:pt x="450" y="14"/>
                  <a:pt x="1" y="14"/>
                </a:cubicBezTo>
                <a:lnTo>
                  <a:pt x="1" y="206"/>
                </a:lnTo>
                <a:cubicBezTo>
                  <a:pt x="450" y="206"/>
                  <a:pt x="896" y="192"/>
                  <a:pt x="1343" y="192"/>
                </a:cubicBezTo>
                <a:cubicBezTo>
                  <a:pt x="1567" y="192"/>
                  <a:pt x="1791" y="196"/>
                  <a:pt x="2016" y="206"/>
                </a:cubicBezTo>
                <a:lnTo>
                  <a:pt x="2016" y="14"/>
                </a:lnTo>
                <a:cubicBezTo>
                  <a:pt x="1791" y="4"/>
                  <a:pt x="1567" y="1"/>
                  <a:pt x="134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16"/>
          <p:cNvSpPr/>
          <p:nvPr/>
        </p:nvSpPr>
        <p:spPr>
          <a:xfrm>
            <a:off x="1513196" y="4590412"/>
            <a:ext cx="9817" cy="182537"/>
          </a:xfrm>
          <a:custGeom>
            <a:avLst/>
            <a:gdLst/>
            <a:ahLst/>
            <a:cxnLst/>
            <a:rect l="l" t="t" r="r" b="b"/>
            <a:pathLst>
              <a:path w="101" h="1878" extrusionOk="0">
                <a:moveTo>
                  <a:pt x="39" y="1"/>
                </a:moveTo>
                <a:cubicBezTo>
                  <a:pt x="1" y="315"/>
                  <a:pt x="1" y="667"/>
                  <a:pt x="39" y="1019"/>
                </a:cubicBezTo>
                <a:cubicBezTo>
                  <a:pt x="59" y="1206"/>
                  <a:pt x="79" y="1395"/>
                  <a:pt x="91" y="1583"/>
                </a:cubicBezTo>
                <a:lnTo>
                  <a:pt x="91" y="1583"/>
                </a:lnTo>
                <a:lnTo>
                  <a:pt x="39" y="1"/>
                </a:lnTo>
                <a:close/>
                <a:moveTo>
                  <a:pt x="91" y="1583"/>
                </a:moveTo>
                <a:lnTo>
                  <a:pt x="100" y="1877"/>
                </a:lnTo>
                <a:cubicBezTo>
                  <a:pt x="100" y="1780"/>
                  <a:pt x="97" y="1682"/>
                  <a:pt x="91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16"/>
          <p:cNvSpPr/>
          <p:nvPr/>
        </p:nvSpPr>
        <p:spPr>
          <a:xfrm>
            <a:off x="1504254" y="4586719"/>
            <a:ext cx="27701" cy="186230"/>
          </a:xfrm>
          <a:custGeom>
            <a:avLst/>
            <a:gdLst/>
            <a:ahLst/>
            <a:cxnLst/>
            <a:rect l="l" t="t" r="r" b="b"/>
            <a:pathLst>
              <a:path w="285" h="1916" extrusionOk="0">
                <a:moveTo>
                  <a:pt x="32" y="0"/>
                </a:moveTo>
                <a:cubicBezTo>
                  <a:pt x="1" y="353"/>
                  <a:pt x="1" y="736"/>
                  <a:pt x="32" y="1057"/>
                </a:cubicBezTo>
                <a:lnTo>
                  <a:pt x="93" y="1915"/>
                </a:lnTo>
                <a:lnTo>
                  <a:pt x="284" y="1915"/>
                </a:lnTo>
                <a:lnTo>
                  <a:pt x="223" y="1057"/>
                </a:lnTo>
                <a:cubicBezTo>
                  <a:pt x="223" y="705"/>
                  <a:pt x="192" y="383"/>
                  <a:pt x="223" y="39"/>
                </a:cubicBezTo>
                <a:lnTo>
                  <a:pt x="32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16"/>
          <p:cNvSpPr/>
          <p:nvPr/>
        </p:nvSpPr>
        <p:spPr>
          <a:xfrm>
            <a:off x="1569084" y="4754187"/>
            <a:ext cx="192937" cy="3888"/>
          </a:xfrm>
          <a:custGeom>
            <a:avLst/>
            <a:gdLst/>
            <a:ahLst/>
            <a:cxnLst/>
            <a:rect l="l" t="t" r="r" b="b"/>
            <a:pathLst>
              <a:path w="1985" h="40" extrusionOk="0">
                <a:moveTo>
                  <a:pt x="0" y="1"/>
                </a:moveTo>
                <a:cubicBezTo>
                  <a:pt x="675" y="39"/>
                  <a:pt x="1310" y="39"/>
                  <a:pt x="1985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16"/>
          <p:cNvSpPr/>
          <p:nvPr/>
        </p:nvSpPr>
        <p:spPr>
          <a:xfrm>
            <a:off x="1569084" y="4745342"/>
            <a:ext cx="192937" cy="21675"/>
          </a:xfrm>
          <a:custGeom>
            <a:avLst/>
            <a:gdLst/>
            <a:ahLst/>
            <a:cxnLst/>
            <a:rect l="l" t="t" r="r" b="b"/>
            <a:pathLst>
              <a:path w="1985" h="223" extrusionOk="0">
                <a:moveTo>
                  <a:pt x="0" y="0"/>
                </a:moveTo>
                <a:lnTo>
                  <a:pt x="0" y="192"/>
                </a:lnTo>
                <a:lnTo>
                  <a:pt x="1985" y="222"/>
                </a:lnTo>
                <a:lnTo>
                  <a:pt x="1985" y="31"/>
                </a:lnTo>
                <a:lnTo>
                  <a:pt x="0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16"/>
          <p:cNvSpPr/>
          <p:nvPr/>
        </p:nvSpPr>
        <p:spPr>
          <a:xfrm>
            <a:off x="411178" y="3911369"/>
            <a:ext cx="204892" cy="3110"/>
          </a:xfrm>
          <a:custGeom>
            <a:avLst/>
            <a:gdLst/>
            <a:ahLst/>
            <a:cxnLst/>
            <a:rect l="l" t="t" r="r" b="b"/>
            <a:pathLst>
              <a:path w="2108" h="32" extrusionOk="0">
                <a:moveTo>
                  <a:pt x="2108" y="0"/>
                </a:moveTo>
                <a:lnTo>
                  <a:pt x="1" y="31"/>
                </a:lnTo>
                <a:cubicBezTo>
                  <a:pt x="706" y="31"/>
                  <a:pt x="1411" y="31"/>
                  <a:pt x="2108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16"/>
          <p:cNvSpPr/>
          <p:nvPr/>
        </p:nvSpPr>
        <p:spPr>
          <a:xfrm>
            <a:off x="411178" y="3901649"/>
            <a:ext cx="204892" cy="21772"/>
          </a:xfrm>
          <a:custGeom>
            <a:avLst/>
            <a:gdLst/>
            <a:ahLst/>
            <a:cxnLst/>
            <a:rect l="l" t="t" r="r" b="b"/>
            <a:pathLst>
              <a:path w="2108" h="224" extrusionOk="0">
                <a:moveTo>
                  <a:pt x="2108" y="1"/>
                </a:moveTo>
                <a:lnTo>
                  <a:pt x="1" y="32"/>
                </a:lnTo>
                <a:lnTo>
                  <a:pt x="1" y="223"/>
                </a:lnTo>
                <a:lnTo>
                  <a:pt x="2108" y="192"/>
                </a:lnTo>
                <a:lnTo>
                  <a:pt x="210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16"/>
          <p:cNvSpPr/>
          <p:nvPr/>
        </p:nvSpPr>
        <p:spPr>
          <a:xfrm>
            <a:off x="408262" y="3941888"/>
            <a:ext cx="211599" cy="12733"/>
          </a:xfrm>
          <a:custGeom>
            <a:avLst/>
            <a:gdLst/>
            <a:ahLst/>
            <a:cxnLst/>
            <a:rect l="l" t="t" r="r" b="b"/>
            <a:pathLst>
              <a:path w="2177" h="131" extrusionOk="0">
                <a:moveTo>
                  <a:pt x="2176" y="1"/>
                </a:moveTo>
                <a:lnTo>
                  <a:pt x="0" y="131"/>
                </a:lnTo>
                <a:cubicBezTo>
                  <a:pt x="736" y="131"/>
                  <a:pt x="1471" y="131"/>
                  <a:pt x="2176" y="39"/>
                </a:cubicBezTo>
                <a:lnTo>
                  <a:pt x="2176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16"/>
          <p:cNvSpPr/>
          <p:nvPr/>
        </p:nvSpPr>
        <p:spPr>
          <a:xfrm>
            <a:off x="408262" y="3935959"/>
            <a:ext cx="217528" cy="28382"/>
          </a:xfrm>
          <a:custGeom>
            <a:avLst/>
            <a:gdLst/>
            <a:ahLst/>
            <a:cxnLst/>
            <a:rect l="l" t="t" r="r" b="b"/>
            <a:pathLst>
              <a:path w="2238" h="292" extrusionOk="0">
                <a:moveTo>
                  <a:pt x="2138" y="0"/>
                </a:moveTo>
                <a:cubicBezTo>
                  <a:pt x="1441" y="100"/>
                  <a:pt x="705" y="100"/>
                  <a:pt x="0" y="100"/>
                </a:cubicBezTo>
                <a:lnTo>
                  <a:pt x="0" y="291"/>
                </a:lnTo>
                <a:lnTo>
                  <a:pt x="383" y="291"/>
                </a:lnTo>
                <a:cubicBezTo>
                  <a:pt x="989" y="291"/>
                  <a:pt x="1601" y="253"/>
                  <a:pt x="2176" y="192"/>
                </a:cubicBezTo>
                <a:lnTo>
                  <a:pt x="2237" y="161"/>
                </a:lnTo>
                <a:lnTo>
                  <a:pt x="2176" y="62"/>
                </a:lnTo>
                <a:lnTo>
                  <a:pt x="2138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16"/>
          <p:cNvSpPr/>
          <p:nvPr/>
        </p:nvSpPr>
        <p:spPr>
          <a:xfrm>
            <a:off x="405249" y="3985820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1" y="1"/>
                </a:moveTo>
                <a:cubicBezTo>
                  <a:pt x="353" y="16"/>
                  <a:pt x="713" y="24"/>
                  <a:pt x="1076" y="24"/>
                </a:cubicBezTo>
                <a:cubicBezTo>
                  <a:pt x="1439" y="24"/>
                  <a:pt x="1805" y="16"/>
                  <a:pt x="2169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6"/>
          <p:cNvSpPr/>
          <p:nvPr/>
        </p:nvSpPr>
        <p:spPr>
          <a:xfrm>
            <a:off x="402333" y="3976101"/>
            <a:ext cx="213737" cy="21772"/>
          </a:xfrm>
          <a:custGeom>
            <a:avLst/>
            <a:gdLst/>
            <a:ahLst/>
            <a:cxnLst/>
            <a:rect l="l" t="t" r="r" b="b"/>
            <a:pathLst>
              <a:path w="2199" h="224" extrusionOk="0">
                <a:moveTo>
                  <a:pt x="31" y="1"/>
                </a:moveTo>
                <a:lnTo>
                  <a:pt x="0" y="192"/>
                </a:lnTo>
                <a:cubicBezTo>
                  <a:pt x="383" y="223"/>
                  <a:pt x="736" y="223"/>
                  <a:pt x="1088" y="223"/>
                </a:cubicBezTo>
                <a:cubicBezTo>
                  <a:pt x="1471" y="223"/>
                  <a:pt x="1816" y="223"/>
                  <a:pt x="2199" y="192"/>
                </a:cubicBezTo>
                <a:lnTo>
                  <a:pt x="2199" y="1"/>
                </a:lnTo>
                <a:cubicBezTo>
                  <a:pt x="1835" y="16"/>
                  <a:pt x="1469" y="24"/>
                  <a:pt x="1106" y="24"/>
                </a:cubicBezTo>
                <a:cubicBezTo>
                  <a:pt x="743" y="24"/>
                  <a:pt x="383" y="16"/>
                  <a:pt x="31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6"/>
          <p:cNvSpPr/>
          <p:nvPr/>
        </p:nvSpPr>
        <p:spPr>
          <a:xfrm>
            <a:off x="411178" y="4028975"/>
            <a:ext cx="195950" cy="97"/>
          </a:xfrm>
          <a:custGeom>
            <a:avLst/>
            <a:gdLst/>
            <a:ahLst/>
            <a:cxnLst/>
            <a:rect l="l" t="t" r="r" b="b"/>
            <a:pathLst>
              <a:path w="2016" h="1" extrusionOk="0">
                <a:moveTo>
                  <a:pt x="1" y="1"/>
                </a:moveTo>
                <a:lnTo>
                  <a:pt x="2016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6"/>
          <p:cNvSpPr/>
          <p:nvPr/>
        </p:nvSpPr>
        <p:spPr>
          <a:xfrm>
            <a:off x="411178" y="4020033"/>
            <a:ext cx="195950" cy="18759"/>
          </a:xfrm>
          <a:custGeom>
            <a:avLst/>
            <a:gdLst/>
            <a:ahLst/>
            <a:cxnLst/>
            <a:rect l="l" t="t" r="r" b="b"/>
            <a:pathLst>
              <a:path w="2016" h="193" extrusionOk="0">
                <a:moveTo>
                  <a:pt x="1" y="1"/>
                </a:moveTo>
                <a:lnTo>
                  <a:pt x="1" y="192"/>
                </a:lnTo>
                <a:lnTo>
                  <a:pt x="1985" y="192"/>
                </a:ln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6"/>
          <p:cNvSpPr/>
          <p:nvPr/>
        </p:nvSpPr>
        <p:spPr>
          <a:xfrm>
            <a:off x="411178" y="4072227"/>
            <a:ext cx="195950" cy="97"/>
          </a:xfrm>
          <a:custGeom>
            <a:avLst/>
            <a:gdLst/>
            <a:ahLst/>
            <a:cxnLst/>
            <a:rect l="l" t="t" r="r" b="b"/>
            <a:pathLst>
              <a:path w="2016" h="1" extrusionOk="0">
                <a:moveTo>
                  <a:pt x="1" y="0"/>
                </a:moveTo>
                <a:lnTo>
                  <a:pt x="2016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6"/>
          <p:cNvSpPr/>
          <p:nvPr/>
        </p:nvSpPr>
        <p:spPr>
          <a:xfrm>
            <a:off x="411178" y="4063285"/>
            <a:ext cx="195950" cy="18662"/>
          </a:xfrm>
          <a:custGeom>
            <a:avLst/>
            <a:gdLst/>
            <a:ahLst/>
            <a:cxnLst/>
            <a:rect l="l" t="t" r="r" b="b"/>
            <a:pathLst>
              <a:path w="2016" h="192" extrusionOk="0">
                <a:moveTo>
                  <a:pt x="1" y="0"/>
                </a:moveTo>
                <a:lnTo>
                  <a:pt x="1" y="192"/>
                </a:lnTo>
                <a:lnTo>
                  <a:pt x="2016" y="192"/>
                </a:lnTo>
                <a:lnTo>
                  <a:pt x="2016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6"/>
          <p:cNvSpPr/>
          <p:nvPr/>
        </p:nvSpPr>
        <p:spPr>
          <a:xfrm>
            <a:off x="426827" y="4122089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2" y="1"/>
                </a:moveTo>
                <a:cubicBezTo>
                  <a:pt x="1" y="675"/>
                  <a:pt x="1" y="1341"/>
                  <a:pt x="32" y="1977"/>
                </a:cubicBezTo>
                <a:lnTo>
                  <a:pt x="3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6"/>
          <p:cNvSpPr/>
          <p:nvPr/>
        </p:nvSpPr>
        <p:spPr>
          <a:xfrm>
            <a:off x="417885" y="4122089"/>
            <a:ext cx="21772" cy="192257"/>
          </a:xfrm>
          <a:custGeom>
            <a:avLst/>
            <a:gdLst/>
            <a:ahLst/>
            <a:cxnLst/>
            <a:rect l="l" t="t" r="r" b="b"/>
            <a:pathLst>
              <a:path w="224" h="1978" extrusionOk="0">
                <a:moveTo>
                  <a:pt x="32" y="1"/>
                </a:moveTo>
                <a:cubicBezTo>
                  <a:pt x="1" y="675"/>
                  <a:pt x="1" y="1341"/>
                  <a:pt x="32" y="1977"/>
                </a:cubicBezTo>
                <a:lnTo>
                  <a:pt x="223" y="1977"/>
                </a:lnTo>
                <a:cubicBezTo>
                  <a:pt x="192" y="134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6"/>
          <p:cNvSpPr/>
          <p:nvPr/>
        </p:nvSpPr>
        <p:spPr>
          <a:xfrm>
            <a:off x="470760" y="4119076"/>
            <a:ext cx="6123" cy="201879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62" y="1"/>
                </a:moveTo>
                <a:lnTo>
                  <a:pt x="62" y="1"/>
                </a:lnTo>
                <a:cubicBezTo>
                  <a:pt x="1" y="667"/>
                  <a:pt x="1" y="1372"/>
                  <a:pt x="32" y="2077"/>
                </a:cubicBezTo>
                <a:lnTo>
                  <a:pt x="6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6"/>
          <p:cNvSpPr/>
          <p:nvPr/>
        </p:nvSpPr>
        <p:spPr>
          <a:xfrm>
            <a:off x="461137" y="4119076"/>
            <a:ext cx="24688" cy="201879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62" y="1"/>
                </a:moveTo>
                <a:cubicBezTo>
                  <a:pt x="0" y="667"/>
                  <a:pt x="0" y="1372"/>
                  <a:pt x="31" y="2077"/>
                </a:cubicBezTo>
                <a:lnTo>
                  <a:pt x="222" y="2046"/>
                </a:lnTo>
                <a:cubicBezTo>
                  <a:pt x="192" y="1372"/>
                  <a:pt x="192" y="667"/>
                  <a:pt x="25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6"/>
          <p:cNvSpPr/>
          <p:nvPr/>
        </p:nvSpPr>
        <p:spPr>
          <a:xfrm>
            <a:off x="504292" y="4125102"/>
            <a:ext cx="6804" cy="195853"/>
          </a:xfrm>
          <a:custGeom>
            <a:avLst/>
            <a:gdLst/>
            <a:ahLst/>
            <a:cxnLst/>
            <a:rect l="l" t="t" r="r" b="b"/>
            <a:pathLst>
              <a:path w="70" h="2015" extrusionOk="0">
                <a:moveTo>
                  <a:pt x="39" y="0"/>
                </a:moveTo>
                <a:cubicBezTo>
                  <a:pt x="1" y="674"/>
                  <a:pt x="39" y="1341"/>
                  <a:pt x="70" y="2015"/>
                </a:cubicBezTo>
                <a:lnTo>
                  <a:pt x="39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6"/>
          <p:cNvSpPr/>
          <p:nvPr/>
        </p:nvSpPr>
        <p:spPr>
          <a:xfrm>
            <a:off x="495350" y="4125102"/>
            <a:ext cx="24688" cy="195853"/>
          </a:xfrm>
          <a:custGeom>
            <a:avLst/>
            <a:gdLst/>
            <a:ahLst/>
            <a:cxnLst/>
            <a:rect l="l" t="t" r="r" b="b"/>
            <a:pathLst>
              <a:path w="254" h="2015" extrusionOk="0">
                <a:moveTo>
                  <a:pt x="31" y="0"/>
                </a:moveTo>
                <a:cubicBezTo>
                  <a:pt x="1" y="674"/>
                  <a:pt x="31" y="1341"/>
                  <a:pt x="62" y="2015"/>
                </a:cubicBezTo>
                <a:lnTo>
                  <a:pt x="253" y="1984"/>
                </a:lnTo>
                <a:cubicBezTo>
                  <a:pt x="223" y="1341"/>
                  <a:pt x="192" y="674"/>
                  <a:pt x="22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6"/>
          <p:cNvSpPr/>
          <p:nvPr/>
        </p:nvSpPr>
        <p:spPr>
          <a:xfrm>
            <a:off x="545212" y="4119076"/>
            <a:ext cx="6123" cy="201879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1" y="1"/>
                </a:moveTo>
                <a:lnTo>
                  <a:pt x="32" y="2077"/>
                </a:lnTo>
                <a:cubicBezTo>
                  <a:pt x="62" y="1403"/>
                  <a:pt x="32" y="706"/>
                  <a:pt x="1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6"/>
          <p:cNvSpPr/>
          <p:nvPr/>
        </p:nvSpPr>
        <p:spPr>
          <a:xfrm>
            <a:off x="535590" y="4119076"/>
            <a:ext cx="24688" cy="201879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192" y="1"/>
                </a:moveTo>
                <a:lnTo>
                  <a:pt x="0" y="32"/>
                </a:lnTo>
                <a:cubicBezTo>
                  <a:pt x="31" y="706"/>
                  <a:pt x="62" y="1403"/>
                  <a:pt x="31" y="2077"/>
                </a:cubicBezTo>
                <a:lnTo>
                  <a:pt x="223" y="2077"/>
                </a:lnTo>
                <a:cubicBezTo>
                  <a:pt x="253" y="1403"/>
                  <a:pt x="223" y="706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6"/>
          <p:cNvSpPr/>
          <p:nvPr/>
        </p:nvSpPr>
        <p:spPr>
          <a:xfrm>
            <a:off x="641339" y="4137737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0"/>
                </a:moveTo>
                <a:lnTo>
                  <a:pt x="0" y="31"/>
                </a:lnTo>
                <a:cubicBezTo>
                  <a:pt x="697" y="31"/>
                  <a:pt x="1372" y="31"/>
                  <a:pt x="20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6"/>
          <p:cNvSpPr/>
          <p:nvPr/>
        </p:nvSpPr>
        <p:spPr>
          <a:xfrm>
            <a:off x="641339" y="4128018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1"/>
                </a:moveTo>
                <a:lnTo>
                  <a:pt x="0" y="39"/>
                </a:lnTo>
                <a:lnTo>
                  <a:pt x="0" y="231"/>
                </a:lnTo>
                <a:lnTo>
                  <a:pt x="2076" y="192"/>
                </a:lnTo>
                <a:lnTo>
                  <a:pt x="207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6"/>
          <p:cNvSpPr/>
          <p:nvPr/>
        </p:nvSpPr>
        <p:spPr>
          <a:xfrm>
            <a:off x="634633" y="4169034"/>
            <a:ext cx="211502" cy="11955"/>
          </a:xfrm>
          <a:custGeom>
            <a:avLst/>
            <a:gdLst/>
            <a:ahLst/>
            <a:cxnLst/>
            <a:rect l="l" t="t" r="r" b="b"/>
            <a:pathLst>
              <a:path w="2176" h="123" extrusionOk="0">
                <a:moveTo>
                  <a:pt x="2176" y="0"/>
                </a:moveTo>
                <a:lnTo>
                  <a:pt x="0" y="123"/>
                </a:lnTo>
                <a:cubicBezTo>
                  <a:pt x="736" y="123"/>
                  <a:pt x="1471" y="123"/>
                  <a:pt x="21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6"/>
          <p:cNvSpPr/>
          <p:nvPr/>
        </p:nvSpPr>
        <p:spPr>
          <a:xfrm>
            <a:off x="634633" y="4162328"/>
            <a:ext cx="217528" cy="28382"/>
          </a:xfrm>
          <a:custGeom>
            <a:avLst/>
            <a:gdLst/>
            <a:ahLst/>
            <a:cxnLst/>
            <a:rect l="l" t="t" r="r" b="b"/>
            <a:pathLst>
              <a:path w="2238" h="292" extrusionOk="0">
                <a:moveTo>
                  <a:pt x="2176" y="0"/>
                </a:moveTo>
                <a:cubicBezTo>
                  <a:pt x="1471" y="100"/>
                  <a:pt x="736" y="100"/>
                  <a:pt x="0" y="100"/>
                </a:cubicBezTo>
                <a:lnTo>
                  <a:pt x="0" y="291"/>
                </a:lnTo>
                <a:lnTo>
                  <a:pt x="383" y="291"/>
                </a:lnTo>
                <a:cubicBezTo>
                  <a:pt x="996" y="291"/>
                  <a:pt x="1601" y="261"/>
                  <a:pt x="2207" y="161"/>
                </a:cubicBezTo>
                <a:lnTo>
                  <a:pt x="2237" y="161"/>
                </a:lnTo>
                <a:lnTo>
                  <a:pt x="2176" y="69"/>
                </a:lnTo>
                <a:lnTo>
                  <a:pt x="2176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6"/>
          <p:cNvSpPr/>
          <p:nvPr/>
        </p:nvSpPr>
        <p:spPr>
          <a:xfrm>
            <a:off x="631620" y="4212189"/>
            <a:ext cx="211599" cy="2333"/>
          </a:xfrm>
          <a:custGeom>
            <a:avLst/>
            <a:gdLst/>
            <a:ahLst/>
            <a:cxnLst/>
            <a:rect l="l" t="t" r="r" b="b"/>
            <a:pathLst>
              <a:path w="2177" h="24" extrusionOk="0">
                <a:moveTo>
                  <a:pt x="1" y="0"/>
                </a:moveTo>
                <a:cubicBezTo>
                  <a:pt x="368" y="16"/>
                  <a:pt x="728" y="23"/>
                  <a:pt x="1088" y="23"/>
                </a:cubicBezTo>
                <a:cubicBezTo>
                  <a:pt x="1449" y="23"/>
                  <a:pt x="1809" y="16"/>
                  <a:pt x="21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6"/>
          <p:cNvSpPr/>
          <p:nvPr/>
        </p:nvSpPr>
        <p:spPr>
          <a:xfrm>
            <a:off x="631620" y="4202470"/>
            <a:ext cx="211599" cy="22453"/>
          </a:xfrm>
          <a:custGeom>
            <a:avLst/>
            <a:gdLst/>
            <a:ahLst/>
            <a:cxnLst/>
            <a:rect l="l" t="t" r="r" b="b"/>
            <a:pathLst>
              <a:path w="2177" h="231" extrusionOk="0">
                <a:moveTo>
                  <a:pt x="1" y="1"/>
                </a:moveTo>
                <a:lnTo>
                  <a:pt x="1" y="192"/>
                </a:lnTo>
                <a:cubicBezTo>
                  <a:pt x="353" y="192"/>
                  <a:pt x="705" y="231"/>
                  <a:pt x="1088" y="231"/>
                </a:cubicBezTo>
                <a:cubicBezTo>
                  <a:pt x="1441" y="231"/>
                  <a:pt x="1824" y="192"/>
                  <a:pt x="2176" y="192"/>
                </a:cubicBezTo>
                <a:lnTo>
                  <a:pt x="2176" y="1"/>
                </a:lnTo>
                <a:cubicBezTo>
                  <a:pt x="1809" y="20"/>
                  <a:pt x="1449" y="30"/>
                  <a:pt x="1088" y="30"/>
                </a:cubicBezTo>
                <a:cubicBezTo>
                  <a:pt x="728" y="30"/>
                  <a:pt x="368" y="20"/>
                  <a:pt x="1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6"/>
          <p:cNvSpPr/>
          <p:nvPr/>
        </p:nvSpPr>
        <p:spPr>
          <a:xfrm>
            <a:off x="638326" y="4255344"/>
            <a:ext cx="195173" cy="97"/>
          </a:xfrm>
          <a:custGeom>
            <a:avLst/>
            <a:gdLst/>
            <a:ahLst/>
            <a:cxnLst/>
            <a:rect l="l" t="t" r="r" b="b"/>
            <a:pathLst>
              <a:path w="2008" h="1" extrusionOk="0">
                <a:moveTo>
                  <a:pt x="1" y="1"/>
                </a:moveTo>
                <a:lnTo>
                  <a:pt x="2008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6"/>
          <p:cNvSpPr/>
          <p:nvPr/>
        </p:nvSpPr>
        <p:spPr>
          <a:xfrm>
            <a:off x="638326" y="4246402"/>
            <a:ext cx="195173" cy="18759"/>
          </a:xfrm>
          <a:custGeom>
            <a:avLst/>
            <a:gdLst/>
            <a:ahLst/>
            <a:cxnLst/>
            <a:rect l="l" t="t" r="r" b="b"/>
            <a:pathLst>
              <a:path w="2008" h="193" extrusionOk="0">
                <a:moveTo>
                  <a:pt x="1" y="1"/>
                </a:moveTo>
                <a:lnTo>
                  <a:pt x="1" y="192"/>
                </a:lnTo>
                <a:lnTo>
                  <a:pt x="2008" y="192"/>
                </a:lnTo>
                <a:lnTo>
                  <a:pt x="200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6"/>
          <p:cNvSpPr/>
          <p:nvPr/>
        </p:nvSpPr>
        <p:spPr>
          <a:xfrm>
            <a:off x="582535" y="4131808"/>
            <a:ext cx="11955" cy="182537"/>
          </a:xfrm>
          <a:custGeom>
            <a:avLst/>
            <a:gdLst/>
            <a:ahLst/>
            <a:cxnLst/>
            <a:rect l="l" t="t" r="r" b="b"/>
            <a:pathLst>
              <a:path w="123" h="1878" extrusionOk="0">
                <a:moveTo>
                  <a:pt x="61" y="0"/>
                </a:moveTo>
                <a:cubicBezTo>
                  <a:pt x="0" y="345"/>
                  <a:pt x="31" y="697"/>
                  <a:pt x="61" y="1019"/>
                </a:cubicBezTo>
                <a:cubicBezTo>
                  <a:pt x="81" y="1205"/>
                  <a:pt x="102" y="1394"/>
                  <a:pt x="113" y="1583"/>
                </a:cubicBezTo>
                <a:lnTo>
                  <a:pt x="113" y="1583"/>
                </a:lnTo>
                <a:lnTo>
                  <a:pt x="61" y="0"/>
                </a:lnTo>
                <a:close/>
                <a:moveTo>
                  <a:pt x="113" y="1583"/>
                </a:moveTo>
                <a:lnTo>
                  <a:pt x="123" y="1877"/>
                </a:lnTo>
                <a:cubicBezTo>
                  <a:pt x="123" y="1780"/>
                  <a:pt x="119" y="1681"/>
                  <a:pt x="113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6"/>
          <p:cNvSpPr/>
          <p:nvPr/>
        </p:nvSpPr>
        <p:spPr>
          <a:xfrm>
            <a:off x="572816" y="4128018"/>
            <a:ext cx="31395" cy="186328"/>
          </a:xfrm>
          <a:custGeom>
            <a:avLst/>
            <a:gdLst/>
            <a:ahLst/>
            <a:cxnLst/>
            <a:rect l="l" t="t" r="r" b="b"/>
            <a:pathLst>
              <a:path w="323" h="1917" extrusionOk="0">
                <a:moveTo>
                  <a:pt x="62" y="1"/>
                </a:moveTo>
                <a:cubicBezTo>
                  <a:pt x="0" y="384"/>
                  <a:pt x="31" y="736"/>
                  <a:pt x="62" y="1089"/>
                </a:cubicBezTo>
                <a:lnTo>
                  <a:pt x="131" y="1916"/>
                </a:lnTo>
                <a:lnTo>
                  <a:pt x="322" y="1916"/>
                </a:lnTo>
                <a:lnTo>
                  <a:pt x="253" y="1058"/>
                </a:lnTo>
                <a:cubicBezTo>
                  <a:pt x="223" y="736"/>
                  <a:pt x="192" y="384"/>
                  <a:pt x="253" y="39"/>
                </a:cubicBezTo>
                <a:lnTo>
                  <a:pt x="6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6"/>
          <p:cNvSpPr/>
          <p:nvPr/>
        </p:nvSpPr>
        <p:spPr>
          <a:xfrm>
            <a:off x="641339" y="4295583"/>
            <a:ext cx="192159" cy="3791"/>
          </a:xfrm>
          <a:custGeom>
            <a:avLst/>
            <a:gdLst/>
            <a:ahLst/>
            <a:cxnLst/>
            <a:rect l="l" t="t" r="r" b="b"/>
            <a:pathLst>
              <a:path w="1977" h="39" extrusionOk="0">
                <a:moveTo>
                  <a:pt x="0" y="1"/>
                </a:moveTo>
                <a:cubicBezTo>
                  <a:pt x="667" y="39"/>
                  <a:pt x="1310" y="39"/>
                  <a:pt x="1977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6"/>
          <p:cNvSpPr/>
          <p:nvPr/>
        </p:nvSpPr>
        <p:spPr>
          <a:xfrm>
            <a:off x="641339" y="4286641"/>
            <a:ext cx="192159" cy="21675"/>
          </a:xfrm>
          <a:custGeom>
            <a:avLst/>
            <a:gdLst/>
            <a:ahLst/>
            <a:cxnLst/>
            <a:rect l="l" t="t" r="r" b="b"/>
            <a:pathLst>
              <a:path w="1977" h="223" extrusionOk="0">
                <a:moveTo>
                  <a:pt x="0" y="1"/>
                </a:moveTo>
                <a:lnTo>
                  <a:pt x="0" y="192"/>
                </a:lnTo>
                <a:lnTo>
                  <a:pt x="1977" y="223"/>
                </a:lnTo>
                <a:lnTo>
                  <a:pt x="1977" y="31"/>
                </a:lnTo>
                <a:lnTo>
                  <a:pt x="0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6"/>
          <p:cNvSpPr/>
          <p:nvPr/>
        </p:nvSpPr>
        <p:spPr>
          <a:xfrm>
            <a:off x="886274" y="4122089"/>
            <a:ext cx="3110" cy="192257"/>
          </a:xfrm>
          <a:custGeom>
            <a:avLst/>
            <a:gdLst/>
            <a:ahLst/>
            <a:cxnLst/>
            <a:rect l="l" t="t" r="r" b="b"/>
            <a:pathLst>
              <a:path w="32" h="1978" extrusionOk="0">
                <a:moveTo>
                  <a:pt x="31" y="1"/>
                </a:moveTo>
                <a:cubicBezTo>
                  <a:pt x="31" y="675"/>
                  <a:pt x="1" y="1341"/>
                  <a:pt x="31" y="1977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6"/>
          <p:cNvSpPr/>
          <p:nvPr/>
        </p:nvSpPr>
        <p:spPr>
          <a:xfrm>
            <a:off x="876652" y="4122089"/>
            <a:ext cx="22355" cy="192257"/>
          </a:xfrm>
          <a:custGeom>
            <a:avLst/>
            <a:gdLst/>
            <a:ahLst/>
            <a:cxnLst/>
            <a:rect l="l" t="t" r="r" b="b"/>
            <a:pathLst>
              <a:path w="230" h="1978" extrusionOk="0">
                <a:moveTo>
                  <a:pt x="38" y="1"/>
                </a:moveTo>
                <a:cubicBezTo>
                  <a:pt x="38" y="675"/>
                  <a:pt x="0" y="1341"/>
                  <a:pt x="38" y="1977"/>
                </a:cubicBezTo>
                <a:lnTo>
                  <a:pt x="230" y="1977"/>
                </a:lnTo>
                <a:cubicBezTo>
                  <a:pt x="192" y="1341"/>
                  <a:pt x="230" y="675"/>
                  <a:pt x="230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6"/>
          <p:cNvSpPr/>
          <p:nvPr/>
        </p:nvSpPr>
        <p:spPr>
          <a:xfrm>
            <a:off x="929527" y="4119076"/>
            <a:ext cx="6707" cy="201879"/>
          </a:xfrm>
          <a:custGeom>
            <a:avLst/>
            <a:gdLst/>
            <a:ahLst/>
            <a:cxnLst/>
            <a:rect l="l" t="t" r="r" b="b"/>
            <a:pathLst>
              <a:path w="69" h="2077" extrusionOk="0">
                <a:moveTo>
                  <a:pt x="69" y="1"/>
                </a:moveTo>
                <a:lnTo>
                  <a:pt x="69" y="1"/>
                </a:lnTo>
                <a:cubicBezTo>
                  <a:pt x="0" y="667"/>
                  <a:pt x="0" y="1372"/>
                  <a:pt x="31" y="2077"/>
                </a:cubicBezTo>
                <a:lnTo>
                  <a:pt x="6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6"/>
          <p:cNvSpPr/>
          <p:nvPr/>
        </p:nvSpPr>
        <p:spPr>
          <a:xfrm>
            <a:off x="920584" y="4119076"/>
            <a:ext cx="24591" cy="201879"/>
          </a:xfrm>
          <a:custGeom>
            <a:avLst/>
            <a:gdLst/>
            <a:ahLst/>
            <a:cxnLst/>
            <a:rect l="l" t="t" r="r" b="b"/>
            <a:pathLst>
              <a:path w="253" h="2077" extrusionOk="0">
                <a:moveTo>
                  <a:pt x="61" y="1"/>
                </a:moveTo>
                <a:cubicBezTo>
                  <a:pt x="0" y="667"/>
                  <a:pt x="0" y="1372"/>
                  <a:pt x="31" y="2077"/>
                </a:cubicBezTo>
                <a:lnTo>
                  <a:pt x="222" y="2046"/>
                </a:lnTo>
                <a:cubicBezTo>
                  <a:pt x="192" y="1372"/>
                  <a:pt x="192" y="706"/>
                  <a:pt x="25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6"/>
          <p:cNvSpPr/>
          <p:nvPr/>
        </p:nvSpPr>
        <p:spPr>
          <a:xfrm>
            <a:off x="966753" y="4125102"/>
            <a:ext cx="3013" cy="195853"/>
          </a:xfrm>
          <a:custGeom>
            <a:avLst/>
            <a:gdLst/>
            <a:ahLst/>
            <a:cxnLst/>
            <a:rect l="l" t="t" r="r" b="b"/>
            <a:pathLst>
              <a:path w="31" h="2015" extrusionOk="0">
                <a:moveTo>
                  <a:pt x="0" y="0"/>
                </a:moveTo>
                <a:cubicBezTo>
                  <a:pt x="0" y="674"/>
                  <a:pt x="0" y="1341"/>
                  <a:pt x="31" y="20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6"/>
          <p:cNvSpPr/>
          <p:nvPr/>
        </p:nvSpPr>
        <p:spPr>
          <a:xfrm>
            <a:off x="957811" y="4125102"/>
            <a:ext cx="21675" cy="195853"/>
          </a:xfrm>
          <a:custGeom>
            <a:avLst/>
            <a:gdLst/>
            <a:ahLst/>
            <a:cxnLst/>
            <a:rect l="l" t="t" r="r" b="b"/>
            <a:pathLst>
              <a:path w="223" h="2015" extrusionOk="0">
                <a:moveTo>
                  <a:pt x="0" y="0"/>
                </a:moveTo>
                <a:cubicBezTo>
                  <a:pt x="0" y="674"/>
                  <a:pt x="0" y="1341"/>
                  <a:pt x="31" y="2015"/>
                </a:cubicBezTo>
                <a:lnTo>
                  <a:pt x="222" y="1984"/>
                </a:lnTo>
                <a:cubicBezTo>
                  <a:pt x="192" y="1341"/>
                  <a:pt x="192" y="674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6"/>
          <p:cNvSpPr/>
          <p:nvPr/>
        </p:nvSpPr>
        <p:spPr>
          <a:xfrm>
            <a:off x="1006895" y="4119076"/>
            <a:ext cx="3888" cy="201879"/>
          </a:xfrm>
          <a:custGeom>
            <a:avLst/>
            <a:gdLst/>
            <a:ahLst/>
            <a:cxnLst/>
            <a:rect l="l" t="t" r="r" b="b"/>
            <a:pathLst>
              <a:path w="40" h="2077" extrusionOk="0">
                <a:moveTo>
                  <a:pt x="1" y="1"/>
                </a:moveTo>
                <a:lnTo>
                  <a:pt x="1" y="2077"/>
                </a:lnTo>
                <a:cubicBezTo>
                  <a:pt x="39" y="1403"/>
                  <a:pt x="39" y="706"/>
                  <a:pt x="1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6"/>
          <p:cNvSpPr/>
          <p:nvPr/>
        </p:nvSpPr>
        <p:spPr>
          <a:xfrm>
            <a:off x="997953" y="4119076"/>
            <a:ext cx="21675" cy="201879"/>
          </a:xfrm>
          <a:custGeom>
            <a:avLst/>
            <a:gdLst/>
            <a:ahLst/>
            <a:cxnLst/>
            <a:rect l="l" t="t" r="r" b="b"/>
            <a:pathLst>
              <a:path w="223" h="2077" extrusionOk="0">
                <a:moveTo>
                  <a:pt x="192" y="1"/>
                </a:moveTo>
                <a:lnTo>
                  <a:pt x="1" y="32"/>
                </a:lnTo>
                <a:cubicBezTo>
                  <a:pt x="31" y="706"/>
                  <a:pt x="31" y="1403"/>
                  <a:pt x="1" y="2077"/>
                </a:cubicBezTo>
                <a:lnTo>
                  <a:pt x="192" y="2077"/>
                </a:lnTo>
                <a:cubicBezTo>
                  <a:pt x="223" y="1403"/>
                  <a:pt x="223" y="706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6"/>
          <p:cNvSpPr/>
          <p:nvPr/>
        </p:nvSpPr>
        <p:spPr>
          <a:xfrm>
            <a:off x="665909" y="3697525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0"/>
                </a:moveTo>
                <a:lnTo>
                  <a:pt x="0" y="31"/>
                </a:lnTo>
                <a:cubicBezTo>
                  <a:pt x="705" y="31"/>
                  <a:pt x="1410" y="31"/>
                  <a:pt x="20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6"/>
          <p:cNvSpPr/>
          <p:nvPr/>
        </p:nvSpPr>
        <p:spPr>
          <a:xfrm>
            <a:off x="665909" y="3687805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1"/>
                </a:moveTo>
                <a:lnTo>
                  <a:pt x="0" y="39"/>
                </a:lnTo>
                <a:lnTo>
                  <a:pt x="0" y="231"/>
                </a:lnTo>
                <a:lnTo>
                  <a:pt x="2076" y="192"/>
                </a:lnTo>
                <a:lnTo>
                  <a:pt x="207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6"/>
          <p:cNvSpPr/>
          <p:nvPr/>
        </p:nvSpPr>
        <p:spPr>
          <a:xfrm>
            <a:off x="662896" y="3728822"/>
            <a:ext cx="211599" cy="11955"/>
          </a:xfrm>
          <a:custGeom>
            <a:avLst/>
            <a:gdLst/>
            <a:ahLst/>
            <a:cxnLst/>
            <a:rect l="l" t="t" r="r" b="b"/>
            <a:pathLst>
              <a:path w="2177" h="123" extrusionOk="0">
                <a:moveTo>
                  <a:pt x="2138" y="0"/>
                </a:moveTo>
                <a:cubicBezTo>
                  <a:pt x="2132" y="1"/>
                  <a:pt x="2126" y="2"/>
                  <a:pt x="2120" y="3"/>
                </a:cubicBezTo>
                <a:lnTo>
                  <a:pt x="2120" y="3"/>
                </a:lnTo>
                <a:lnTo>
                  <a:pt x="2176" y="0"/>
                </a:lnTo>
                <a:close/>
                <a:moveTo>
                  <a:pt x="2120" y="3"/>
                </a:moveTo>
                <a:lnTo>
                  <a:pt x="1" y="123"/>
                </a:lnTo>
                <a:cubicBezTo>
                  <a:pt x="699" y="123"/>
                  <a:pt x="1428" y="123"/>
                  <a:pt x="2120" y="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6"/>
          <p:cNvSpPr/>
          <p:nvPr/>
        </p:nvSpPr>
        <p:spPr>
          <a:xfrm>
            <a:off x="662896" y="3722115"/>
            <a:ext cx="214612" cy="28382"/>
          </a:xfrm>
          <a:custGeom>
            <a:avLst/>
            <a:gdLst/>
            <a:ahLst/>
            <a:cxnLst/>
            <a:rect l="l" t="t" r="r" b="b"/>
            <a:pathLst>
              <a:path w="2208" h="292" extrusionOk="0">
                <a:moveTo>
                  <a:pt x="2138" y="0"/>
                </a:moveTo>
                <a:cubicBezTo>
                  <a:pt x="1441" y="100"/>
                  <a:pt x="706" y="100"/>
                  <a:pt x="1" y="100"/>
                </a:cubicBezTo>
                <a:lnTo>
                  <a:pt x="1" y="291"/>
                </a:lnTo>
                <a:lnTo>
                  <a:pt x="384" y="291"/>
                </a:lnTo>
                <a:cubicBezTo>
                  <a:pt x="958" y="291"/>
                  <a:pt x="1564" y="261"/>
                  <a:pt x="2176" y="161"/>
                </a:cubicBezTo>
                <a:lnTo>
                  <a:pt x="2207" y="161"/>
                </a:lnTo>
                <a:lnTo>
                  <a:pt x="2138" y="69"/>
                </a:lnTo>
                <a:lnTo>
                  <a:pt x="2138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6"/>
          <p:cNvSpPr/>
          <p:nvPr/>
        </p:nvSpPr>
        <p:spPr>
          <a:xfrm>
            <a:off x="656967" y="3771977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0" y="0"/>
                </a:moveTo>
                <a:cubicBezTo>
                  <a:pt x="368" y="16"/>
                  <a:pt x="736" y="23"/>
                  <a:pt x="1099" y="23"/>
                </a:cubicBezTo>
                <a:cubicBezTo>
                  <a:pt x="1462" y="23"/>
                  <a:pt x="1820" y="16"/>
                  <a:pt x="2168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6"/>
          <p:cNvSpPr/>
          <p:nvPr/>
        </p:nvSpPr>
        <p:spPr>
          <a:xfrm>
            <a:off x="656967" y="3762257"/>
            <a:ext cx="210821" cy="22453"/>
          </a:xfrm>
          <a:custGeom>
            <a:avLst/>
            <a:gdLst/>
            <a:ahLst/>
            <a:cxnLst/>
            <a:rect l="l" t="t" r="r" b="b"/>
            <a:pathLst>
              <a:path w="2169" h="231" extrusionOk="0">
                <a:moveTo>
                  <a:pt x="0" y="1"/>
                </a:moveTo>
                <a:lnTo>
                  <a:pt x="0" y="192"/>
                </a:lnTo>
                <a:cubicBezTo>
                  <a:pt x="353" y="192"/>
                  <a:pt x="705" y="231"/>
                  <a:pt x="1088" y="231"/>
                </a:cubicBezTo>
                <a:cubicBezTo>
                  <a:pt x="1433" y="231"/>
                  <a:pt x="1816" y="192"/>
                  <a:pt x="2168" y="192"/>
                </a:cubicBezTo>
                <a:lnTo>
                  <a:pt x="2168" y="1"/>
                </a:lnTo>
                <a:cubicBezTo>
                  <a:pt x="1820" y="20"/>
                  <a:pt x="1462" y="30"/>
                  <a:pt x="1099" y="30"/>
                </a:cubicBezTo>
                <a:cubicBezTo>
                  <a:pt x="736" y="30"/>
                  <a:pt x="368" y="20"/>
                  <a:pt x="0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6"/>
          <p:cNvSpPr/>
          <p:nvPr/>
        </p:nvSpPr>
        <p:spPr>
          <a:xfrm>
            <a:off x="662896" y="3815131"/>
            <a:ext cx="195950" cy="97"/>
          </a:xfrm>
          <a:custGeom>
            <a:avLst/>
            <a:gdLst/>
            <a:ahLst/>
            <a:cxnLst/>
            <a:rect l="l" t="t" r="r" b="b"/>
            <a:pathLst>
              <a:path w="2016" h="1" extrusionOk="0">
                <a:moveTo>
                  <a:pt x="1" y="1"/>
                </a:moveTo>
                <a:lnTo>
                  <a:pt x="2016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6"/>
          <p:cNvSpPr/>
          <p:nvPr/>
        </p:nvSpPr>
        <p:spPr>
          <a:xfrm>
            <a:off x="662896" y="3806189"/>
            <a:ext cx="195950" cy="18759"/>
          </a:xfrm>
          <a:custGeom>
            <a:avLst/>
            <a:gdLst/>
            <a:ahLst/>
            <a:cxnLst/>
            <a:rect l="l" t="t" r="r" b="b"/>
            <a:pathLst>
              <a:path w="2016" h="193" extrusionOk="0">
                <a:moveTo>
                  <a:pt x="1" y="1"/>
                </a:moveTo>
                <a:lnTo>
                  <a:pt x="1" y="192"/>
                </a:lnTo>
                <a:lnTo>
                  <a:pt x="2016" y="192"/>
                </a:ln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6"/>
          <p:cNvSpPr/>
          <p:nvPr/>
        </p:nvSpPr>
        <p:spPr>
          <a:xfrm>
            <a:off x="1044121" y="4131808"/>
            <a:ext cx="9817" cy="182537"/>
          </a:xfrm>
          <a:custGeom>
            <a:avLst/>
            <a:gdLst/>
            <a:ahLst/>
            <a:cxnLst/>
            <a:rect l="l" t="t" r="r" b="b"/>
            <a:pathLst>
              <a:path w="101" h="1878" extrusionOk="0">
                <a:moveTo>
                  <a:pt x="39" y="0"/>
                </a:moveTo>
                <a:cubicBezTo>
                  <a:pt x="1" y="345"/>
                  <a:pt x="1" y="697"/>
                  <a:pt x="39" y="1019"/>
                </a:cubicBezTo>
                <a:cubicBezTo>
                  <a:pt x="59" y="1205"/>
                  <a:pt x="79" y="1394"/>
                  <a:pt x="91" y="1583"/>
                </a:cubicBezTo>
                <a:lnTo>
                  <a:pt x="91" y="1583"/>
                </a:lnTo>
                <a:lnTo>
                  <a:pt x="39" y="0"/>
                </a:lnTo>
                <a:close/>
                <a:moveTo>
                  <a:pt x="91" y="1583"/>
                </a:moveTo>
                <a:lnTo>
                  <a:pt x="100" y="1877"/>
                </a:lnTo>
                <a:cubicBezTo>
                  <a:pt x="100" y="1780"/>
                  <a:pt x="97" y="1681"/>
                  <a:pt x="91" y="158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6"/>
          <p:cNvSpPr/>
          <p:nvPr/>
        </p:nvSpPr>
        <p:spPr>
          <a:xfrm>
            <a:off x="1035179" y="4128018"/>
            <a:ext cx="27701" cy="186328"/>
          </a:xfrm>
          <a:custGeom>
            <a:avLst/>
            <a:gdLst/>
            <a:ahLst/>
            <a:cxnLst/>
            <a:rect l="l" t="t" r="r" b="b"/>
            <a:pathLst>
              <a:path w="285" h="1917" extrusionOk="0">
                <a:moveTo>
                  <a:pt x="32" y="1"/>
                </a:moveTo>
                <a:cubicBezTo>
                  <a:pt x="1" y="384"/>
                  <a:pt x="32" y="736"/>
                  <a:pt x="32" y="1089"/>
                </a:cubicBezTo>
                <a:lnTo>
                  <a:pt x="93" y="1916"/>
                </a:lnTo>
                <a:lnTo>
                  <a:pt x="284" y="1916"/>
                </a:lnTo>
                <a:lnTo>
                  <a:pt x="223" y="1058"/>
                </a:lnTo>
                <a:cubicBezTo>
                  <a:pt x="223" y="736"/>
                  <a:pt x="192" y="384"/>
                  <a:pt x="223" y="39"/>
                </a:cubicBezTo>
                <a:lnTo>
                  <a:pt x="3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6"/>
          <p:cNvSpPr/>
          <p:nvPr/>
        </p:nvSpPr>
        <p:spPr>
          <a:xfrm>
            <a:off x="665909" y="3855370"/>
            <a:ext cx="192937" cy="3791"/>
          </a:xfrm>
          <a:custGeom>
            <a:avLst/>
            <a:gdLst/>
            <a:ahLst/>
            <a:cxnLst/>
            <a:rect l="l" t="t" r="r" b="b"/>
            <a:pathLst>
              <a:path w="1985" h="39" extrusionOk="0">
                <a:moveTo>
                  <a:pt x="0" y="1"/>
                </a:moveTo>
                <a:cubicBezTo>
                  <a:pt x="675" y="39"/>
                  <a:pt x="1310" y="39"/>
                  <a:pt x="1985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6"/>
          <p:cNvSpPr/>
          <p:nvPr/>
        </p:nvSpPr>
        <p:spPr>
          <a:xfrm>
            <a:off x="665909" y="3846428"/>
            <a:ext cx="192937" cy="21675"/>
          </a:xfrm>
          <a:custGeom>
            <a:avLst/>
            <a:gdLst/>
            <a:ahLst/>
            <a:cxnLst/>
            <a:rect l="l" t="t" r="r" b="b"/>
            <a:pathLst>
              <a:path w="1985" h="223" extrusionOk="0">
                <a:moveTo>
                  <a:pt x="0" y="1"/>
                </a:moveTo>
                <a:lnTo>
                  <a:pt x="0" y="192"/>
                </a:lnTo>
                <a:lnTo>
                  <a:pt x="1985" y="223"/>
                </a:lnTo>
                <a:lnTo>
                  <a:pt x="1985" y="31"/>
                </a:lnTo>
                <a:lnTo>
                  <a:pt x="0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6"/>
          <p:cNvSpPr/>
          <p:nvPr/>
        </p:nvSpPr>
        <p:spPr>
          <a:xfrm>
            <a:off x="1112645" y="4342528"/>
            <a:ext cx="97" cy="195173"/>
          </a:xfrm>
          <a:custGeom>
            <a:avLst/>
            <a:gdLst/>
            <a:ahLst/>
            <a:cxnLst/>
            <a:rect l="l" t="t" r="r" b="b"/>
            <a:pathLst>
              <a:path w="1" h="2008" extrusionOk="0">
                <a:moveTo>
                  <a:pt x="1" y="2007"/>
                </a:moveTo>
                <a:lnTo>
                  <a:pt x="1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6"/>
          <p:cNvSpPr/>
          <p:nvPr/>
        </p:nvSpPr>
        <p:spPr>
          <a:xfrm>
            <a:off x="1103702" y="4342528"/>
            <a:ext cx="18759" cy="195173"/>
          </a:xfrm>
          <a:custGeom>
            <a:avLst/>
            <a:gdLst/>
            <a:ahLst/>
            <a:cxnLst/>
            <a:rect l="l" t="t" r="r" b="b"/>
            <a:pathLst>
              <a:path w="193" h="2008" extrusionOk="0">
                <a:moveTo>
                  <a:pt x="1" y="0"/>
                </a:moveTo>
                <a:lnTo>
                  <a:pt x="1" y="2007"/>
                </a:lnTo>
                <a:lnTo>
                  <a:pt x="192" y="2007"/>
                </a:lnTo>
                <a:lnTo>
                  <a:pt x="192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6"/>
          <p:cNvSpPr/>
          <p:nvPr/>
        </p:nvSpPr>
        <p:spPr>
          <a:xfrm>
            <a:off x="1152884" y="4339515"/>
            <a:ext cx="6804" cy="201879"/>
          </a:xfrm>
          <a:custGeom>
            <a:avLst/>
            <a:gdLst/>
            <a:ahLst/>
            <a:cxnLst/>
            <a:rect l="l" t="t" r="r" b="b"/>
            <a:pathLst>
              <a:path w="70" h="2077" extrusionOk="0">
                <a:moveTo>
                  <a:pt x="69" y="1"/>
                </a:moveTo>
                <a:cubicBezTo>
                  <a:pt x="0" y="698"/>
                  <a:pt x="0" y="1372"/>
                  <a:pt x="31" y="2077"/>
                </a:cubicBezTo>
                <a:lnTo>
                  <a:pt x="6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6"/>
          <p:cNvSpPr/>
          <p:nvPr/>
        </p:nvSpPr>
        <p:spPr>
          <a:xfrm>
            <a:off x="1143942" y="4339515"/>
            <a:ext cx="24688" cy="201879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62" y="1"/>
                </a:moveTo>
                <a:cubicBezTo>
                  <a:pt x="0" y="698"/>
                  <a:pt x="0" y="1372"/>
                  <a:pt x="31" y="2077"/>
                </a:cubicBezTo>
                <a:lnTo>
                  <a:pt x="223" y="2077"/>
                </a:lnTo>
                <a:cubicBezTo>
                  <a:pt x="192" y="1372"/>
                  <a:pt x="192" y="698"/>
                  <a:pt x="253" y="31"/>
                </a:cubicBezTo>
                <a:lnTo>
                  <a:pt x="62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6"/>
          <p:cNvSpPr/>
          <p:nvPr/>
        </p:nvSpPr>
        <p:spPr>
          <a:xfrm>
            <a:off x="1190110" y="4348457"/>
            <a:ext cx="3013" cy="192937"/>
          </a:xfrm>
          <a:custGeom>
            <a:avLst/>
            <a:gdLst/>
            <a:ahLst/>
            <a:cxnLst/>
            <a:rect l="l" t="t" r="r" b="b"/>
            <a:pathLst>
              <a:path w="31" h="1985" extrusionOk="0">
                <a:moveTo>
                  <a:pt x="0" y="0"/>
                </a:moveTo>
                <a:cubicBezTo>
                  <a:pt x="0" y="644"/>
                  <a:pt x="0" y="1310"/>
                  <a:pt x="31" y="1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6"/>
          <p:cNvSpPr/>
          <p:nvPr/>
        </p:nvSpPr>
        <p:spPr>
          <a:xfrm>
            <a:off x="1181168" y="4345444"/>
            <a:ext cx="21675" cy="195950"/>
          </a:xfrm>
          <a:custGeom>
            <a:avLst/>
            <a:gdLst/>
            <a:ahLst/>
            <a:cxnLst/>
            <a:rect l="l" t="t" r="r" b="b"/>
            <a:pathLst>
              <a:path w="223" h="2016" extrusionOk="0">
                <a:moveTo>
                  <a:pt x="0" y="1"/>
                </a:moveTo>
                <a:cubicBezTo>
                  <a:pt x="0" y="675"/>
                  <a:pt x="0" y="1341"/>
                  <a:pt x="31" y="2016"/>
                </a:cubicBezTo>
                <a:lnTo>
                  <a:pt x="223" y="2016"/>
                </a:lnTo>
                <a:cubicBezTo>
                  <a:pt x="192" y="1341"/>
                  <a:pt x="192" y="675"/>
                  <a:pt x="192" y="31"/>
                </a:cubicBezTo>
                <a:lnTo>
                  <a:pt x="0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6"/>
          <p:cNvSpPr/>
          <p:nvPr/>
        </p:nvSpPr>
        <p:spPr>
          <a:xfrm>
            <a:off x="1230349" y="4342528"/>
            <a:ext cx="3791" cy="201879"/>
          </a:xfrm>
          <a:custGeom>
            <a:avLst/>
            <a:gdLst/>
            <a:ahLst/>
            <a:cxnLst/>
            <a:rect l="l" t="t" r="r" b="b"/>
            <a:pathLst>
              <a:path w="39" h="2077" extrusionOk="0">
                <a:moveTo>
                  <a:pt x="0" y="0"/>
                </a:moveTo>
                <a:lnTo>
                  <a:pt x="0" y="2076"/>
                </a:lnTo>
                <a:cubicBezTo>
                  <a:pt x="38" y="1371"/>
                  <a:pt x="38" y="667"/>
                  <a:pt x="0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6"/>
          <p:cNvSpPr/>
          <p:nvPr/>
        </p:nvSpPr>
        <p:spPr>
          <a:xfrm>
            <a:off x="1221407" y="4342528"/>
            <a:ext cx="21675" cy="201879"/>
          </a:xfrm>
          <a:custGeom>
            <a:avLst/>
            <a:gdLst/>
            <a:ahLst/>
            <a:cxnLst/>
            <a:rect l="l" t="t" r="r" b="b"/>
            <a:pathLst>
              <a:path w="223" h="2077" extrusionOk="0">
                <a:moveTo>
                  <a:pt x="0" y="0"/>
                </a:moveTo>
                <a:cubicBezTo>
                  <a:pt x="31" y="667"/>
                  <a:pt x="31" y="1371"/>
                  <a:pt x="0" y="2076"/>
                </a:cubicBezTo>
                <a:lnTo>
                  <a:pt x="192" y="2076"/>
                </a:lnTo>
                <a:cubicBezTo>
                  <a:pt x="222" y="1371"/>
                  <a:pt x="222" y="667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6"/>
          <p:cNvSpPr/>
          <p:nvPr/>
        </p:nvSpPr>
        <p:spPr>
          <a:xfrm>
            <a:off x="411178" y="4361093"/>
            <a:ext cx="204892" cy="97"/>
          </a:xfrm>
          <a:custGeom>
            <a:avLst/>
            <a:gdLst/>
            <a:ahLst/>
            <a:cxnLst/>
            <a:rect l="l" t="t" r="r" b="b"/>
            <a:pathLst>
              <a:path w="2108" h="1" extrusionOk="0">
                <a:moveTo>
                  <a:pt x="1" y="1"/>
                </a:moveTo>
                <a:lnTo>
                  <a:pt x="2108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6"/>
          <p:cNvSpPr/>
          <p:nvPr/>
        </p:nvSpPr>
        <p:spPr>
          <a:xfrm>
            <a:off x="411178" y="4351470"/>
            <a:ext cx="204892" cy="18662"/>
          </a:xfrm>
          <a:custGeom>
            <a:avLst/>
            <a:gdLst/>
            <a:ahLst/>
            <a:cxnLst/>
            <a:rect l="l" t="t" r="r" b="b"/>
            <a:pathLst>
              <a:path w="2108" h="192" extrusionOk="0">
                <a:moveTo>
                  <a:pt x="1" y="0"/>
                </a:moveTo>
                <a:lnTo>
                  <a:pt x="1" y="192"/>
                </a:lnTo>
                <a:lnTo>
                  <a:pt x="2108" y="192"/>
                </a:lnTo>
                <a:lnTo>
                  <a:pt x="2108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6"/>
          <p:cNvSpPr/>
          <p:nvPr/>
        </p:nvSpPr>
        <p:spPr>
          <a:xfrm>
            <a:off x="408262" y="4392390"/>
            <a:ext cx="211599" cy="9039"/>
          </a:xfrm>
          <a:custGeom>
            <a:avLst/>
            <a:gdLst/>
            <a:ahLst/>
            <a:cxnLst/>
            <a:rect l="l" t="t" r="r" b="b"/>
            <a:pathLst>
              <a:path w="2177" h="93" extrusionOk="0">
                <a:moveTo>
                  <a:pt x="2176" y="0"/>
                </a:moveTo>
                <a:lnTo>
                  <a:pt x="0" y="92"/>
                </a:lnTo>
                <a:cubicBezTo>
                  <a:pt x="736" y="92"/>
                  <a:pt x="1471" y="92"/>
                  <a:pt x="21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6"/>
          <p:cNvSpPr/>
          <p:nvPr/>
        </p:nvSpPr>
        <p:spPr>
          <a:xfrm>
            <a:off x="408262" y="4382670"/>
            <a:ext cx="217528" cy="28382"/>
          </a:xfrm>
          <a:custGeom>
            <a:avLst/>
            <a:gdLst/>
            <a:ahLst/>
            <a:cxnLst/>
            <a:rect l="l" t="t" r="r" b="b"/>
            <a:pathLst>
              <a:path w="2238" h="292" extrusionOk="0">
                <a:moveTo>
                  <a:pt x="2138" y="1"/>
                </a:moveTo>
                <a:cubicBezTo>
                  <a:pt x="1441" y="100"/>
                  <a:pt x="705" y="100"/>
                  <a:pt x="0" y="100"/>
                </a:cubicBezTo>
                <a:lnTo>
                  <a:pt x="0" y="292"/>
                </a:lnTo>
                <a:lnTo>
                  <a:pt x="383" y="292"/>
                </a:lnTo>
                <a:cubicBezTo>
                  <a:pt x="989" y="292"/>
                  <a:pt x="1601" y="292"/>
                  <a:pt x="2176" y="192"/>
                </a:cubicBezTo>
                <a:lnTo>
                  <a:pt x="2237" y="162"/>
                </a:lnTo>
                <a:lnTo>
                  <a:pt x="2176" y="62"/>
                </a:lnTo>
                <a:lnTo>
                  <a:pt x="213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6"/>
          <p:cNvSpPr/>
          <p:nvPr/>
        </p:nvSpPr>
        <p:spPr>
          <a:xfrm>
            <a:off x="405249" y="4432629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1" y="0"/>
                </a:moveTo>
                <a:cubicBezTo>
                  <a:pt x="353" y="15"/>
                  <a:pt x="713" y="23"/>
                  <a:pt x="1076" y="23"/>
                </a:cubicBezTo>
                <a:cubicBezTo>
                  <a:pt x="1439" y="23"/>
                  <a:pt x="1805" y="15"/>
                  <a:pt x="2169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6"/>
          <p:cNvSpPr/>
          <p:nvPr/>
        </p:nvSpPr>
        <p:spPr>
          <a:xfrm>
            <a:off x="402333" y="4422909"/>
            <a:ext cx="213737" cy="21675"/>
          </a:xfrm>
          <a:custGeom>
            <a:avLst/>
            <a:gdLst/>
            <a:ahLst/>
            <a:cxnLst/>
            <a:rect l="l" t="t" r="r" b="b"/>
            <a:pathLst>
              <a:path w="2199" h="223" extrusionOk="0">
                <a:moveTo>
                  <a:pt x="31" y="1"/>
                </a:moveTo>
                <a:lnTo>
                  <a:pt x="0" y="192"/>
                </a:lnTo>
                <a:cubicBezTo>
                  <a:pt x="383" y="223"/>
                  <a:pt x="736" y="223"/>
                  <a:pt x="1088" y="223"/>
                </a:cubicBezTo>
                <a:cubicBezTo>
                  <a:pt x="1471" y="223"/>
                  <a:pt x="1816" y="223"/>
                  <a:pt x="2199" y="192"/>
                </a:cubicBezTo>
                <a:lnTo>
                  <a:pt x="2199" y="1"/>
                </a:lnTo>
                <a:cubicBezTo>
                  <a:pt x="1835" y="16"/>
                  <a:pt x="1469" y="24"/>
                  <a:pt x="1106" y="24"/>
                </a:cubicBezTo>
                <a:cubicBezTo>
                  <a:pt x="743" y="24"/>
                  <a:pt x="383" y="16"/>
                  <a:pt x="31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6"/>
          <p:cNvSpPr/>
          <p:nvPr/>
        </p:nvSpPr>
        <p:spPr>
          <a:xfrm>
            <a:off x="411178" y="4475784"/>
            <a:ext cx="195950" cy="3110"/>
          </a:xfrm>
          <a:custGeom>
            <a:avLst/>
            <a:gdLst/>
            <a:ahLst/>
            <a:cxnLst/>
            <a:rect l="l" t="t" r="r" b="b"/>
            <a:pathLst>
              <a:path w="2016" h="32" extrusionOk="0">
                <a:moveTo>
                  <a:pt x="2016" y="0"/>
                </a:moveTo>
                <a:cubicBezTo>
                  <a:pt x="1342" y="0"/>
                  <a:pt x="675" y="0"/>
                  <a:pt x="1" y="31"/>
                </a:cubicBezTo>
                <a:lnTo>
                  <a:pt x="2016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6"/>
          <p:cNvSpPr/>
          <p:nvPr/>
        </p:nvSpPr>
        <p:spPr>
          <a:xfrm>
            <a:off x="411178" y="4466842"/>
            <a:ext cx="195950" cy="21675"/>
          </a:xfrm>
          <a:custGeom>
            <a:avLst/>
            <a:gdLst/>
            <a:ahLst/>
            <a:cxnLst/>
            <a:rect l="l" t="t" r="r" b="b"/>
            <a:pathLst>
              <a:path w="2016" h="223" extrusionOk="0">
                <a:moveTo>
                  <a:pt x="2016" y="1"/>
                </a:moveTo>
                <a:cubicBezTo>
                  <a:pt x="1342" y="1"/>
                  <a:pt x="675" y="1"/>
                  <a:pt x="1" y="31"/>
                </a:cubicBezTo>
                <a:lnTo>
                  <a:pt x="1" y="223"/>
                </a:lnTo>
                <a:cubicBezTo>
                  <a:pt x="675" y="192"/>
                  <a:pt x="1342" y="192"/>
                  <a:pt x="1985" y="192"/>
                </a:cubicBez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6"/>
          <p:cNvSpPr/>
          <p:nvPr/>
        </p:nvSpPr>
        <p:spPr>
          <a:xfrm>
            <a:off x="411178" y="4518939"/>
            <a:ext cx="195950" cy="97"/>
          </a:xfrm>
          <a:custGeom>
            <a:avLst/>
            <a:gdLst/>
            <a:ahLst/>
            <a:cxnLst/>
            <a:rect l="l" t="t" r="r" b="b"/>
            <a:pathLst>
              <a:path w="2016" h="1" extrusionOk="0">
                <a:moveTo>
                  <a:pt x="1" y="1"/>
                </a:moveTo>
                <a:lnTo>
                  <a:pt x="2016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6"/>
          <p:cNvSpPr/>
          <p:nvPr/>
        </p:nvSpPr>
        <p:spPr>
          <a:xfrm>
            <a:off x="411178" y="4509997"/>
            <a:ext cx="195950" cy="18759"/>
          </a:xfrm>
          <a:custGeom>
            <a:avLst/>
            <a:gdLst/>
            <a:ahLst/>
            <a:cxnLst/>
            <a:rect l="l" t="t" r="r" b="b"/>
            <a:pathLst>
              <a:path w="2016" h="193" extrusionOk="0">
                <a:moveTo>
                  <a:pt x="1" y="1"/>
                </a:moveTo>
                <a:lnTo>
                  <a:pt x="1" y="192"/>
                </a:lnTo>
                <a:lnTo>
                  <a:pt x="2016" y="192"/>
                </a:ln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6"/>
          <p:cNvSpPr/>
          <p:nvPr/>
        </p:nvSpPr>
        <p:spPr>
          <a:xfrm>
            <a:off x="659904" y="4342528"/>
            <a:ext cx="3110" cy="195173"/>
          </a:xfrm>
          <a:custGeom>
            <a:avLst/>
            <a:gdLst/>
            <a:ahLst/>
            <a:cxnLst/>
            <a:rect l="l" t="t" r="r" b="b"/>
            <a:pathLst>
              <a:path w="32" h="2008" extrusionOk="0">
                <a:moveTo>
                  <a:pt x="31" y="0"/>
                </a:moveTo>
                <a:cubicBezTo>
                  <a:pt x="1" y="667"/>
                  <a:pt x="1" y="1341"/>
                  <a:pt x="31" y="2007"/>
                </a:cubicBezTo>
                <a:lnTo>
                  <a:pt x="31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6"/>
          <p:cNvSpPr/>
          <p:nvPr/>
        </p:nvSpPr>
        <p:spPr>
          <a:xfrm>
            <a:off x="650281" y="4342528"/>
            <a:ext cx="21675" cy="195173"/>
          </a:xfrm>
          <a:custGeom>
            <a:avLst/>
            <a:gdLst/>
            <a:ahLst/>
            <a:cxnLst/>
            <a:rect l="l" t="t" r="r" b="b"/>
            <a:pathLst>
              <a:path w="223" h="2008" extrusionOk="0">
                <a:moveTo>
                  <a:pt x="31" y="0"/>
                </a:moveTo>
                <a:cubicBezTo>
                  <a:pt x="0" y="667"/>
                  <a:pt x="0" y="1341"/>
                  <a:pt x="31" y="2007"/>
                </a:cubicBezTo>
                <a:lnTo>
                  <a:pt x="222" y="2007"/>
                </a:lnTo>
                <a:cubicBezTo>
                  <a:pt x="192" y="1341"/>
                  <a:pt x="192" y="667"/>
                  <a:pt x="22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6"/>
          <p:cNvSpPr/>
          <p:nvPr/>
        </p:nvSpPr>
        <p:spPr>
          <a:xfrm>
            <a:off x="700143" y="4339515"/>
            <a:ext cx="9039" cy="201879"/>
          </a:xfrm>
          <a:custGeom>
            <a:avLst/>
            <a:gdLst/>
            <a:ahLst/>
            <a:cxnLst/>
            <a:rect l="l" t="t" r="r" b="b"/>
            <a:pathLst>
              <a:path w="93" h="2077" extrusionOk="0">
                <a:moveTo>
                  <a:pt x="92" y="1"/>
                </a:moveTo>
                <a:lnTo>
                  <a:pt x="92" y="1"/>
                </a:lnTo>
                <a:cubicBezTo>
                  <a:pt x="31" y="698"/>
                  <a:pt x="0" y="1372"/>
                  <a:pt x="62" y="2077"/>
                </a:cubicBezTo>
                <a:lnTo>
                  <a:pt x="9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6"/>
          <p:cNvSpPr/>
          <p:nvPr/>
        </p:nvSpPr>
        <p:spPr>
          <a:xfrm>
            <a:off x="690423" y="4339515"/>
            <a:ext cx="28382" cy="201879"/>
          </a:xfrm>
          <a:custGeom>
            <a:avLst/>
            <a:gdLst/>
            <a:ahLst/>
            <a:cxnLst/>
            <a:rect l="l" t="t" r="r" b="b"/>
            <a:pathLst>
              <a:path w="292" h="2077" extrusionOk="0">
                <a:moveTo>
                  <a:pt x="100" y="1"/>
                </a:moveTo>
                <a:cubicBezTo>
                  <a:pt x="39" y="667"/>
                  <a:pt x="1" y="1372"/>
                  <a:pt x="70" y="2077"/>
                </a:cubicBezTo>
                <a:lnTo>
                  <a:pt x="261" y="2077"/>
                </a:lnTo>
                <a:cubicBezTo>
                  <a:pt x="192" y="1372"/>
                  <a:pt x="231" y="698"/>
                  <a:pt x="292" y="31"/>
                </a:cubicBezTo>
                <a:lnTo>
                  <a:pt x="100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6"/>
          <p:cNvSpPr/>
          <p:nvPr/>
        </p:nvSpPr>
        <p:spPr>
          <a:xfrm>
            <a:off x="737369" y="4348457"/>
            <a:ext cx="6026" cy="192937"/>
          </a:xfrm>
          <a:custGeom>
            <a:avLst/>
            <a:gdLst/>
            <a:ahLst/>
            <a:cxnLst/>
            <a:rect l="l" t="t" r="r" b="b"/>
            <a:pathLst>
              <a:path w="62" h="1985" extrusionOk="0">
                <a:moveTo>
                  <a:pt x="31" y="0"/>
                </a:moveTo>
                <a:cubicBezTo>
                  <a:pt x="0" y="644"/>
                  <a:pt x="0" y="1310"/>
                  <a:pt x="62" y="1985"/>
                </a:cubicBezTo>
                <a:lnTo>
                  <a:pt x="31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6"/>
          <p:cNvSpPr/>
          <p:nvPr/>
        </p:nvSpPr>
        <p:spPr>
          <a:xfrm>
            <a:off x="727650" y="4345444"/>
            <a:ext cx="25466" cy="195950"/>
          </a:xfrm>
          <a:custGeom>
            <a:avLst/>
            <a:gdLst/>
            <a:ahLst/>
            <a:cxnLst/>
            <a:rect l="l" t="t" r="r" b="b"/>
            <a:pathLst>
              <a:path w="262" h="2016" extrusionOk="0">
                <a:moveTo>
                  <a:pt x="39" y="1"/>
                </a:moveTo>
                <a:cubicBezTo>
                  <a:pt x="1" y="675"/>
                  <a:pt x="1" y="1341"/>
                  <a:pt x="70" y="2016"/>
                </a:cubicBezTo>
                <a:lnTo>
                  <a:pt x="261" y="2016"/>
                </a:lnTo>
                <a:cubicBezTo>
                  <a:pt x="192" y="1341"/>
                  <a:pt x="192" y="675"/>
                  <a:pt x="231" y="31"/>
                </a:cubicBezTo>
                <a:lnTo>
                  <a:pt x="39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6"/>
          <p:cNvSpPr/>
          <p:nvPr/>
        </p:nvSpPr>
        <p:spPr>
          <a:xfrm>
            <a:off x="777609" y="4342528"/>
            <a:ext cx="3013" cy="201879"/>
          </a:xfrm>
          <a:custGeom>
            <a:avLst/>
            <a:gdLst/>
            <a:ahLst/>
            <a:cxnLst/>
            <a:rect l="l" t="t" r="r" b="b"/>
            <a:pathLst>
              <a:path w="31" h="2077" extrusionOk="0">
                <a:moveTo>
                  <a:pt x="0" y="0"/>
                </a:moveTo>
                <a:lnTo>
                  <a:pt x="31" y="2076"/>
                </a:lnTo>
                <a:cubicBezTo>
                  <a:pt x="31" y="1371"/>
                  <a:pt x="31" y="667"/>
                  <a:pt x="0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6"/>
          <p:cNvSpPr/>
          <p:nvPr/>
        </p:nvSpPr>
        <p:spPr>
          <a:xfrm>
            <a:off x="768666" y="4342528"/>
            <a:ext cx="21675" cy="201879"/>
          </a:xfrm>
          <a:custGeom>
            <a:avLst/>
            <a:gdLst/>
            <a:ahLst/>
            <a:cxnLst/>
            <a:rect l="l" t="t" r="r" b="b"/>
            <a:pathLst>
              <a:path w="223" h="2077" extrusionOk="0">
                <a:moveTo>
                  <a:pt x="0" y="0"/>
                </a:moveTo>
                <a:cubicBezTo>
                  <a:pt x="31" y="667"/>
                  <a:pt x="31" y="1371"/>
                  <a:pt x="31" y="2076"/>
                </a:cubicBezTo>
                <a:lnTo>
                  <a:pt x="222" y="2076"/>
                </a:lnTo>
                <a:cubicBezTo>
                  <a:pt x="222" y="1371"/>
                  <a:pt x="222" y="667"/>
                  <a:pt x="192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6"/>
          <p:cNvSpPr/>
          <p:nvPr/>
        </p:nvSpPr>
        <p:spPr>
          <a:xfrm>
            <a:off x="873639" y="4361093"/>
            <a:ext cx="201879" cy="97"/>
          </a:xfrm>
          <a:custGeom>
            <a:avLst/>
            <a:gdLst/>
            <a:ahLst/>
            <a:cxnLst/>
            <a:rect l="l" t="t" r="r" b="b"/>
            <a:pathLst>
              <a:path w="2077" h="1" extrusionOk="0">
                <a:moveTo>
                  <a:pt x="0" y="1"/>
                </a:moveTo>
                <a:lnTo>
                  <a:pt x="2077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6"/>
          <p:cNvSpPr/>
          <p:nvPr/>
        </p:nvSpPr>
        <p:spPr>
          <a:xfrm>
            <a:off x="873639" y="4351470"/>
            <a:ext cx="201879" cy="18662"/>
          </a:xfrm>
          <a:custGeom>
            <a:avLst/>
            <a:gdLst/>
            <a:ahLst/>
            <a:cxnLst/>
            <a:rect l="l" t="t" r="r" b="b"/>
            <a:pathLst>
              <a:path w="2077" h="192" extrusionOk="0">
                <a:moveTo>
                  <a:pt x="0" y="0"/>
                </a:moveTo>
                <a:lnTo>
                  <a:pt x="0" y="192"/>
                </a:lnTo>
                <a:lnTo>
                  <a:pt x="2077" y="192"/>
                </a:lnTo>
                <a:lnTo>
                  <a:pt x="2077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6"/>
          <p:cNvSpPr/>
          <p:nvPr/>
        </p:nvSpPr>
        <p:spPr>
          <a:xfrm>
            <a:off x="867710" y="4392390"/>
            <a:ext cx="210821" cy="9039"/>
          </a:xfrm>
          <a:custGeom>
            <a:avLst/>
            <a:gdLst/>
            <a:ahLst/>
            <a:cxnLst/>
            <a:rect l="l" t="t" r="r" b="b"/>
            <a:pathLst>
              <a:path w="2169" h="93" extrusionOk="0">
                <a:moveTo>
                  <a:pt x="2168" y="0"/>
                </a:moveTo>
                <a:lnTo>
                  <a:pt x="0" y="92"/>
                </a:lnTo>
                <a:cubicBezTo>
                  <a:pt x="736" y="92"/>
                  <a:pt x="1471" y="92"/>
                  <a:pt x="2168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6"/>
          <p:cNvSpPr/>
          <p:nvPr/>
        </p:nvSpPr>
        <p:spPr>
          <a:xfrm>
            <a:off x="867710" y="4382670"/>
            <a:ext cx="217528" cy="28382"/>
          </a:xfrm>
          <a:custGeom>
            <a:avLst/>
            <a:gdLst/>
            <a:ahLst/>
            <a:cxnLst/>
            <a:rect l="l" t="t" r="r" b="b"/>
            <a:pathLst>
              <a:path w="2238" h="292" extrusionOk="0">
                <a:moveTo>
                  <a:pt x="2168" y="1"/>
                </a:moveTo>
                <a:cubicBezTo>
                  <a:pt x="1433" y="100"/>
                  <a:pt x="705" y="100"/>
                  <a:pt x="0" y="100"/>
                </a:cubicBezTo>
                <a:lnTo>
                  <a:pt x="0" y="292"/>
                </a:lnTo>
                <a:lnTo>
                  <a:pt x="383" y="292"/>
                </a:lnTo>
                <a:cubicBezTo>
                  <a:pt x="988" y="292"/>
                  <a:pt x="1594" y="292"/>
                  <a:pt x="2199" y="192"/>
                </a:cubicBezTo>
                <a:lnTo>
                  <a:pt x="2237" y="162"/>
                </a:lnTo>
                <a:lnTo>
                  <a:pt x="2168" y="62"/>
                </a:lnTo>
                <a:lnTo>
                  <a:pt x="216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6"/>
          <p:cNvSpPr/>
          <p:nvPr/>
        </p:nvSpPr>
        <p:spPr>
          <a:xfrm>
            <a:off x="864697" y="4432629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1" y="0"/>
                </a:moveTo>
                <a:cubicBezTo>
                  <a:pt x="349" y="15"/>
                  <a:pt x="707" y="23"/>
                  <a:pt x="1070" y="23"/>
                </a:cubicBezTo>
                <a:cubicBezTo>
                  <a:pt x="1433" y="23"/>
                  <a:pt x="1801" y="15"/>
                  <a:pt x="2169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6"/>
          <p:cNvSpPr/>
          <p:nvPr/>
        </p:nvSpPr>
        <p:spPr>
          <a:xfrm>
            <a:off x="864697" y="4422909"/>
            <a:ext cx="210821" cy="21675"/>
          </a:xfrm>
          <a:custGeom>
            <a:avLst/>
            <a:gdLst/>
            <a:ahLst/>
            <a:cxnLst/>
            <a:rect l="l" t="t" r="r" b="b"/>
            <a:pathLst>
              <a:path w="2169" h="223" extrusionOk="0">
                <a:moveTo>
                  <a:pt x="1" y="1"/>
                </a:moveTo>
                <a:lnTo>
                  <a:pt x="1" y="192"/>
                </a:lnTo>
                <a:cubicBezTo>
                  <a:pt x="353" y="223"/>
                  <a:pt x="698" y="223"/>
                  <a:pt x="1050" y="223"/>
                </a:cubicBezTo>
                <a:cubicBezTo>
                  <a:pt x="1433" y="223"/>
                  <a:pt x="1816" y="223"/>
                  <a:pt x="2169" y="192"/>
                </a:cubicBezTo>
                <a:lnTo>
                  <a:pt x="2169" y="1"/>
                </a:lnTo>
                <a:cubicBezTo>
                  <a:pt x="1801" y="16"/>
                  <a:pt x="1433" y="24"/>
                  <a:pt x="1070" y="24"/>
                </a:cubicBezTo>
                <a:cubicBezTo>
                  <a:pt x="707" y="24"/>
                  <a:pt x="349" y="16"/>
                  <a:pt x="1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6"/>
          <p:cNvSpPr/>
          <p:nvPr/>
        </p:nvSpPr>
        <p:spPr>
          <a:xfrm>
            <a:off x="870626" y="4475784"/>
            <a:ext cx="195950" cy="3110"/>
          </a:xfrm>
          <a:custGeom>
            <a:avLst/>
            <a:gdLst/>
            <a:ahLst/>
            <a:cxnLst/>
            <a:rect l="l" t="t" r="r" b="b"/>
            <a:pathLst>
              <a:path w="2016" h="32" extrusionOk="0">
                <a:moveTo>
                  <a:pt x="2016" y="0"/>
                </a:moveTo>
                <a:cubicBezTo>
                  <a:pt x="1341" y="0"/>
                  <a:pt x="675" y="0"/>
                  <a:pt x="1" y="31"/>
                </a:cubicBezTo>
                <a:lnTo>
                  <a:pt x="2016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6"/>
          <p:cNvSpPr/>
          <p:nvPr/>
        </p:nvSpPr>
        <p:spPr>
          <a:xfrm>
            <a:off x="870626" y="4466842"/>
            <a:ext cx="195950" cy="21675"/>
          </a:xfrm>
          <a:custGeom>
            <a:avLst/>
            <a:gdLst/>
            <a:ahLst/>
            <a:cxnLst/>
            <a:rect l="l" t="t" r="r" b="b"/>
            <a:pathLst>
              <a:path w="2016" h="223" extrusionOk="0">
                <a:moveTo>
                  <a:pt x="2016" y="1"/>
                </a:moveTo>
                <a:cubicBezTo>
                  <a:pt x="1341" y="1"/>
                  <a:pt x="675" y="1"/>
                  <a:pt x="1" y="31"/>
                </a:cubicBezTo>
                <a:lnTo>
                  <a:pt x="1" y="223"/>
                </a:lnTo>
                <a:cubicBezTo>
                  <a:pt x="675" y="192"/>
                  <a:pt x="1341" y="192"/>
                  <a:pt x="2016" y="192"/>
                </a:cubicBez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6"/>
          <p:cNvSpPr/>
          <p:nvPr/>
        </p:nvSpPr>
        <p:spPr>
          <a:xfrm>
            <a:off x="814835" y="4351470"/>
            <a:ext cx="12733" cy="183217"/>
          </a:xfrm>
          <a:custGeom>
            <a:avLst/>
            <a:gdLst/>
            <a:ahLst/>
            <a:cxnLst/>
            <a:rect l="l" t="t" r="r" b="b"/>
            <a:pathLst>
              <a:path w="131" h="1885" extrusionOk="0">
                <a:moveTo>
                  <a:pt x="62" y="0"/>
                </a:moveTo>
                <a:cubicBezTo>
                  <a:pt x="0" y="352"/>
                  <a:pt x="31" y="705"/>
                  <a:pt x="62" y="1057"/>
                </a:cubicBezTo>
                <a:cubicBezTo>
                  <a:pt x="100" y="1341"/>
                  <a:pt x="100" y="1601"/>
                  <a:pt x="130" y="1885"/>
                </a:cubicBezTo>
                <a:lnTo>
                  <a:pt x="62" y="0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6"/>
          <p:cNvSpPr/>
          <p:nvPr/>
        </p:nvSpPr>
        <p:spPr>
          <a:xfrm>
            <a:off x="805893" y="4351470"/>
            <a:ext cx="30617" cy="186230"/>
          </a:xfrm>
          <a:custGeom>
            <a:avLst/>
            <a:gdLst/>
            <a:ahLst/>
            <a:cxnLst/>
            <a:rect l="l" t="t" r="r" b="b"/>
            <a:pathLst>
              <a:path w="315" h="1916" extrusionOk="0">
                <a:moveTo>
                  <a:pt x="62" y="0"/>
                </a:moveTo>
                <a:cubicBezTo>
                  <a:pt x="0" y="352"/>
                  <a:pt x="31" y="705"/>
                  <a:pt x="62" y="1057"/>
                </a:cubicBezTo>
                <a:lnTo>
                  <a:pt x="123" y="1915"/>
                </a:lnTo>
                <a:lnTo>
                  <a:pt x="314" y="1885"/>
                </a:lnTo>
                <a:lnTo>
                  <a:pt x="253" y="1027"/>
                </a:lnTo>
                <a:cubicBezTo>
                  <a:pt x="222" y="705"/>
                  <a:pt x="192" y="352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6"/>
          <p:cNvSpPr/>
          <p:nvPr/>
        </p:nvSpPr>
        <p:spPr>
          <a:xfrm>
            <a:off x="873639" y="4518939"/>
            <a:ext cx="192937" cy="97"/>
          </a:xfrm>
          <a:custGeom>
            <a:avLst/>
            <a:gdLst/>
            <a:ahLst/>
            <a:cxnLst/>
            <a:rect l="l" t="t" r="r" b="b"/>
            <a:pathLst>
              <a:path w="1985" h="1" extrusionOk="0">
                <a:moveTo>
                  <a:pt x="0" y="1"/>
                </a:moveTo>
                <a:lnTo>
                  <a:pt x="1985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6"/>
          <p:cNvSpPr/>
          <p:nvPr/>
        </p:nvSpPr>
        <p:spPr>
          <a:xfrm>
            <a:off x="873639" y="4509997"/>
            <a:ext cx="192937" cy="18759"/>
          </a:xfrm>
          <a:custGeom>
            <a:avLst/>
            <a:gdLst/>
            <a:ahLst/>
            <a:cxnLst/>
            <a:rect l="l" t="t" r="r" b="b"/>
            <a:pathLst>
              <a:path w="1985" h="193" extrusionOk="0">
                <a:moveTo>
                  <a:pt x="0" y="1"/>
                </a:moveTo>
                <a:lnTo>
                  <a:pt x="0" y="192"/>
                </a:lnTo>
                <a:lnTo>
                  <a:pt x="1985" y="192"/>
                </a:lnTo>
                <a:lnTo>
                  <a:pt x="1985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6"/>
          <p:cNvSpPr/>
          <p:nvPr/>
        </p:nvSpPr>
        <p:spPr>
          <a:xfrm>
            <a:off x="426827" y="4587462"/>
            <a:ext cx="3110" cy="195950"/>
          </a:xfrm>
          <a:custGeom>
            <a:avLst/>
            <a:gdLst/>
            <a:ahLst/>
            <a:cxnLst/>
            <a:rect l="l" t="t" r="r" b="b"/>
            <a:pathLst>
              <a:path w="32" h="2016" extrusionOk="0">
                <a:moveTo>
                  <a:pt x="32" y="1"/>
                </a:moveTo>
                <a:cubicBezTo>
                  <a:pt x="1" y="675"/>
                  <a:pt x="1" y="1341"/>
                  <a:pt x="32" y="2015"/>
                </a:cubicBezTo>
                <a:lnTo>
                  <a:pt x="3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6"/>
          <p:cNvSpPr/>
          <p:nvPr/>
        </p:nvSpPr>
        <p:spPr>
          <a:xfrm>
            <a:off x="417885" y="4587462"/>
            <a:ext cx="21772" cy="195950"/>
          </a:xfrm>
          <a:custGeom>
            <a:avLst/>
            <a:gdLst/>
            <a:ahLst/>
            <a:cxnLst/>
            <a:rect l="l" t="t" r="r" b="b"/>
            <a:pathLst>
              <a:path w="224" h="2016" extrusionOk="0">
                <a:moveTo>
                  <a:pt x="32" y="1"/>
                </a:moveTo>
                <a:cubicBezTo>
                  <a:pt x="1" y="675"/>
                  <a:pt x="1" y="1341"/>
                  <a:pt x="32" y="2015"/>
                </a:cubicBezTo>
                <a:lnTo>
                  <a:pt x="223" y="2015"/>
                </a:lnTo>
                <a:cubicBezTo>
                  <a:pt x="192" y="1341"/>
                  <a:pt x="192" y="675"/>
                  <a:pt x="22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6"/>
          <p:cNvSpPr/>
          <p:nvPr/>
        </p:nvSpPr>
        <p:spPr>
          <a:xfrm>
            <a:off x="470760" y="4584448"/>
            <a:ext cx="6123" cy="201976"/>
          </a:xfrm>
          <a:custGeom>
            <a:avLst/>
            <a:gdLst/>
            <a:ahLst/>
            <a:cxnLst/>
            <a:rect l="l" t="t" r="r" b="b"/>
            <a:pathLst>
              <a:path w="63" h="2078" extrusionOk="0">
                <a:moveTo>
                  <a:pt x="62" y="1"/>
                </a:moveTo>
                <a:lnTo>
                  <a:pt x="62" y="1"/>
                </a:lnTo>
                <a:cubicBezTo>
                  <a:pt x="1" y="706"/>
                  <a:pt x="1" y="1372"/>
                  <a:pt x="32" y="2077"/>
                </a:cubicBezTo>
                <a:lnTo>
                  <a:pt x="62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6"/>
          <p:cNvSpPr/>
          <p:nvPr/>
        </p:nvSpPr>
        <p:spPr>
          <a:xfrm>
            <a:off x="461137" y="4584448"/>
            <a:ext cx="24688" cy="201976"/>
          </a:xfrm>
          <a:custGeom>
            <a:avLst/>
            <a:gdLst/>
            <a:ahLst/>
            <a:cxnLst/>
            <a:rect l="l" t="t" r="r" b="b"/>
            <a:pathLst>
              <a:path w="254" h="2078" extrusionOk="0">
                <a:moveTo>
                  <a:pt x="62" y="1"/>
                </a:moveTo>
                <a:cubicBezTo>
                  <a:pt x="0" y="667"/>
                  <a:pt x="0" y="1372"/>
                  <a:pt x="31" y="2077"/>
                </a:cubicBezTo>
                <a:lnTo>
                  <a:pt x="222" y="2077"/>
                </a:lnTo>
                <a:cubicBezTo>
                  <a:pt x="192" y="1372"/>
                  <a:pt x="192" y="706"/>
                  <a:pt x="25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6"/>
          <p:cNvSpPr/>
          <p:nvPr/>
        </p:nvSpPr>
        <p:spPr>
          <a:xfrm>
            <a:off x="504292" y="4593390"/>
            <a:ext cx="6804" cy="193034"/>
          </a:xfrm>
          <a:custGeom>
            <a:avLst/>
            <a:gdLst/>
            <a:ahLst/>
            <a:cxnLst/>
            <a:rect l="l" t="t" r="r" b="b"/>
            <a:pathLst>
              <a:path w="70" h="1986" extrusionOk="0">
                <a:moveTo>
                  <a:pt x="39" y="1"/>
                </a:moveTo>
                <a:lnTo>
                  <a:pt x="39" y="1"/>
                </a:lnTo>
                <a:cubicBezTo>
                  <a:pt x="1" y="644"/>
                  <a:pt x="39" y="1311"/>
                  <a:pt x="70" y="1985"/>
                </a:cubicBezTo>
                <a:lnTo>
                  <a:pt x="3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6"/>
          <p:cNvSpPr/>
          <p:nvPr/>
        </p:nvSpPr>
        <p:spPr>
          <a:xfrm>
            <a:off x="495350" y="4590475"/>
            <a:ext cx="24688" cy="195950"/>
          </a:xfrm>
          <a:custGeom>
            <a:avLst/>
            <a:gdLst/>
            <a:ahLst/>
            <a:cxnLst/>
            <a:rect l="l" t="t" r="r" b="b"/>
            <a:pathLst>
              <a:path w="254" h="2016" extrusionOk="0">
                <a:moveTo>
                  <a:pt x="31" y="0"/>
                </a:moveTo>
                <a:lnTo>
                  <a:pt x="31" y="0"/>
                </a:lnTo>
                <a:cubicBezTo>
                  <a:pt x="1" y="674"/>
                  <a:pt x="31" y="1341"/>
                  <a:pt x="62" y="2015"/>
                </a:cubicBezTo>
                <a:lnTo>
                  <a:pt x="253" y="2015"/>
                </a:lnTo>
                <a:cubicBezTo>
                  <a:pt x="223" y="1341"/>
                  <a:pt x="192" y="674"/>
                  <a:pt x="223" y="31"/>
                </a:cubicBezTo>
                <a:lnTo>
                  <a:pt x="31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6"/>
          <p:cNvSpPr/>
          <p:nvPr/>
        </p:nvSpPr>
        <p:spPr>
          <a:xfrm>
            <a:off x="545212" y="4587462"/>
            <a:ext cx="6123" cy="201879"/>
          </a:xfrm>
          <a:custGeom>
            <a:avLst/>
            <a:gdLst/>
            <a:ahLst/>
            <a:cxnLst/>
            <a:rect l="l" t="t" r="r" b="b"/>
            <a:pathLst>
              <a:path w="63" h="2077" extrusionOk="0">
                <a:moveTo>
                  <a:pt x="1" y="1"/>
                </a:moveTo>
                <a:lnTo>
                  <a:pt x="32" y="2077"/>
                </a:lnTo>
                <a:cubicBezTo>
                  <a:pt x="62" y="1372"/>
                  <a:pt x="32" y="675"/>
                  <a:pt x="1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6"/>
          <p:cNvSpPr/>
          <p:nvPr/>
        </p:nvSpPr>
        <p:spPr>
          <a:xfrm>
            <a:off x="535590" y="4587462"/>
            <a:ext cx="24688" cy="201879"/>
          </a:xfrm>
          <a:custGeom>
            <a:avLst/>
            <a:gdLst/>
            <a:ahLst/>
            <a:cxnLst/>
            <a:rect l="l" t="t" r="r" b="b"/>
            <a:pathLst>
              <a:path w="254" h="2077" extrusionOk="0">
                <a:moveTo>
                  <a:pt x="0" y="1"/>
                </a:moveTo>
                <a:cubicBezTo>
                  <a:pt x="31" y="675"/>
                  <a:pt x="62" y="1372"/>
                  <a:pt x="31" y="2077"/>
                </a:cubicBezTo>
                <a:lnTo>
                  <a:pt x="223" y="2077"/>
                </a:lnTo>
                <a:cubicBezTo>
                  <a:pt x="253" y="1372"/>
                  <a:pt x="223" y="675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6"/>
          <p:cNvSpPr/>
          <p:nvPr/>
        </p:nvSpPr>
        <p:spPr>
          <a:xfrm>
            <a:off x="641339" y="4603110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0"/>
                </a:moveTo>
                <a:lnTo>
                  <a:pt x="0" y="31"/>
                </a:lnTo>
                <a:cubicBezTo>
                  <a:pt x="697" y="31"/>
                  <a:pt x="1372" y="31"/>
                  <a:pt x="20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6"/>
          <p:cNvSpPr/>
          <p:nvPr/>
        </p:nvSpPr>
        <p:spPr>
          <a:xfrm>
            <a:off x="641339" y="4593390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1"/>
                </a:moveTo>
                <a:lnTo>
                  <a:pt x="0" y="39"/>
                </a:lnTo>
                <a:lnTo>
                  <a:pt x="0" y="231"/>
                </a:lnTo>
                <a:lnTo>
                  <a:pt x="2076" y="192"/>
                </a:lnTo>
                <a:lnTo>
                  <a:pt x="207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6"/>
          <p:cNvSpPr/>
          <p:nvPr/>
        </p:nvSpPr>
        <p:spPr>
          <a:xfrm>
            <a:off x="634633" y="4637323"/>
            <a:ext cx="211502" cy="9039"/>
          </a:xfrm>
          <a:custGeom>
            <a:avLst/>
            <a:gdLst/>
            <a:ahLst/>
            <a:cxnLst/>
            <a:rect l="l" t="t" r="r" b="b"/>
            <a:pathLst>
              <a:path w="2176" h="93" extrusionOk="0">
                <a:moveTo>
                  <a:pt x="2176" y="1"/>
                </a:moveTo>
                <a:lnTo>
                  <a:pt x="0" y="93"/>
                </a:lnTo>
                <a:cubicBezTo>
                  <a:pt x="736" y="93"/>
                  <a:pt x="1471" y="93"/>
                  <a:pt x="2176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6"/>
          <p:cNvSpPr/>
          <p:nvPr/>
        </p:nvSpPr>
        <p:spPr>
          <a:xfrm>
            <a:off x="634633" y="4627701"/>
            <a:ext cx="217528" cy="28382"/>
          </a:xfrm>
          <a:custGeom>
            <a:avLst/>
            <a:gdLst/>
            <a:ahLst/>
            <a:cxnLst/>
            <a:rect l="l" t="t" r="r" b="b"/>
            <a:pathLst>
              <a:path w="2238" h="292" extrusionOk="0">
                <a:moveTo>
                  <a:pt x="2176" y="0"/>
                </a:moveTo>
                <a:cubicBezTo>
                  <a:pt x="1471" y="100"/>
                  <a:pt x="736" y="100"/>
                  <a:pt x="0" y="100"/>
                </a:cubicBezTo>
                <a:lnTo>
                  <a:pt x="0" y="291"/>
                </a:lnTo>
                <a:lnTo>
                  <a:pt x="383" y="291"/>
                </a:lnTo>
                <a:cubicBezTo>
                  <a:pt x="996" y="291"/>
                  <a:pt x="1601" y="291"/>
                  <a:pt x="2207" y="192"/>
                </a:cubicBezTo>
                <a:lnTo>
                  <a:pt x="2237" y="161"/>
                </a:lnTo>
                <a:lnTo>
                  <a:pt x="2176" y="69"/>
                </a:lnTo>
                <a:lnTo>
                  <a:pt x="2176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6"/>
          <p:cNvSpPr/>
          <p:nvPr/>
        </p:nvSpPr>
        <p:spPr>
          <a:xfrm>
            <a:off x="631620" y="4677562"/>
            <a:ext cx="211599" cy="2333"/>
          </a:xfrm>
          <a:custGeom>
            <a:avLst/>
            <a:gdLst/>
            <a:ahLst/>
            <a:cxnLst/>
            <a:rect l="l" t="t" r="r" b="b"/>
            <a:pathLst>
              <a:path w="2177" h="24" extrusionOk="0">
                <a:moveTo>
                  <a:pt x="1" y="1"/>
                </a:moveTo>
                <a:cubicBezTo>
                  <a:pt x="368" y="16"/>
                  <a:pt x="728" y="24"/>
                  <a:pt x="1088" y="24"/>
                </a:cubicBezTo>
                <a:cubicBezTo>
                  <a:pt x="1449" y="24"/>
                  <a:pt x="1809" y="16"/>
                  <a:pt x="2176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6"/>
          <p:cNvSpPr/>
          <p:nvPr/>
        </p:nvSpPr>
        <p:spPr>
          <a:xfrm>
            <a:off x="631620" y="4667842"/>
            <a:ext cx="211599" cy="22453"/>
          </a:xfrm>
          <a:custGeom>
            <a:avLst/>
            <a:gdLst/>
            <a:ahLst/>
            <a:cxnLst/>
            <a:rect l="l" t="t" r="r" b="b"/>
            <a:pathLst>
              <a:path w="2177" h="231" extrusionOk="0">
                <a:moveTo>
                  <a:pt x="1" y="1"/>
                </a:moveTo>
                <a:lnTo>
                  <a:pt x="1" y="193"/>
                </a:lnTo>
                <a:cubicBezTo>
                  <a:pt x="353" y="231"/>
                  <a:pt x="705" y="231"/>
                  <a:pt x="1088" y="231"/>
                </a:cubicBezTo>
                <a:cubicBezTo>
                  <a:pt x="1441" y="231"/>
                  <a:pt x="1824" y="231"/>
                  <a:pt x="2176" y="193"/>
                </a:cubicBezTo>
                <a:lnTo>
                  <a:pt x="2176" y="1"/>
                </a:lnTo>
                <a:cubicBezTo>
                  <a:pt x="1809" y="20"/>
                  <a:pt x="1449" y="30"/>
                  <a:pt x="1088" y="30"/>
                </a:cubicBezTo>
                <a:cubicBezTo>
                  <a:pt x="728" y="30"/>
                  <a:pt x="368" y="20"/>
                  <a:pt x="1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6"/>
          <p:cNvSpPr/>
          <p:nvPr/>
        </p:nvSpPr>
        <p:spPr>
          <a:xfrm>
            <a:off x="638326" y="4720717"/>
            <a:ext cx="195173" cy="3110"/>
          </a:xfrm>
          <a:custGeom>
            <a:avLst/>
            <a:gdLst/>
            <a:ahLst/>
            <a:cxnLst/>
            <a:rect l="l" t="t" r="r" b="b"/>
            <a:pathLst>
              <a:path w="2008" h="32" extrusionOk="0">
                <a:moveTo>
                  <a:pt x="2008" y="1"/>
                </a:moveTo>
                <a:cubicBezTo>
                  <a:pt x="1341" y="1"/>
                  <a:pt x="667" y="1"/>
                  <a:pt x="1" y="32"/>
                </a:cubicBezTo>
                <a:lnTo>
                  <a:pt x="2008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6"/>
          <p:cNvSpPr/>
          <p:nvPr/>
        </p:nvSpPr>
        <p:spPr>
          <a:xfrm>
            <a:off x="638326" y="4711775"/>
            <a:ext cx="195173" cy="21772"/>
          </a:xfrm>
          <a:custGeom>
            <a:avLst/>
            <a:gdLst/>
            <a:ahLst/>
            <a:cxnLst/>
            <a:rect l="l" t="t" r="r" b="b"/>
            <a:pathLst>
              <a:path w="2008" h="224" extrusionOk="0">
                <a:moveTo>
                  <a:pt x="2008" y="1"/>
                </a:moveTo>
                <a:cubicBezTo>
                  <a:pt x="1341" y="1"/>
                  <a:pt x="667" y="1"/>
                  <a:pt x="1" y="32"/>
                </a:cubicBezTo>
                <a:lnTo>
                  <a:pt x="1" y="223"/>
                </a:lnTo>
                <a:cubicBezTo>
                  <a:pt x="667" y="193"/>
                  <a:pt x="1341" y="193"/>
                  <a:pt x="2008" y="193"/>
                </a:cubicBezTo>
                <a:lnTo>
                  <a:pt x="200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6"/>
          <p:cNvSpPr/>
          <p:nvPr/>
        </p:nvSpPr>
        <p:spPr>
          <a:xfrm>
            <a:off x="582535" y="4597181"/>
            <a:ext cx="11955" cy="182537"/>
          </a:xfrm>
          <a:custGeom>
            <a:avLst/>
            <a:gdLst/>
            <a:ahLst/>
            <a:cxnLst/>
            <a:rect l="l" t="t" r="r" b="b"/>
            <a:pathLst>
              <a:path w="123" h="1878" extrusionOk="0">
                <a:moveTo>
                  <a:pt x="61" y="0"/>
                </a:moveTo>
                <a:cubicBezTo>
                  <a:pt x="0" y="345"/>
                  <a:pt x="31" y="697"/>
                  <a:pt x="61" y="1050"/>
                </a:cubicBezTo>
                <a:cubicBezTo>
                  <a:pt x="82" y="1245"/>
                  <a:pt x="102" y="1422"/>
                  <a:pt x="114" y="1604"/>
                </a:cubicBezTo>
                <a:lnTo>
                  <a:pt x="114" y="1604"/>
                </a:lnTo>
                <a:lnTo>
                  <a:pt x="61" y="0"/>
                </a:lnTo>
                <a:close/>
                <a:moveTo>
                  <a:pt x="114" y="1604"/>
                </a:moveTo>
                <a:lnTo>
                  <a:pt x="123" y="1877"/>
                </a:lnTo>
                <a:cubicBezTo>
                  <a:pt x="123" y="1784"/>
                  <a:pt x="119" y="1693"/>
                  <a:pt x="114" y="1604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6"/>
          <p:cNvSpPr/>
          <p:nvPr/>
        </p:nvSpPr>
        <p:spPr>
          <a:xfrm>
            <a:off x="572816" y="4597181"/>
            <a:ext cx="31395" cy="186230"/>
          </a:xfrm>
          <a:custGeom>
            <a:avLst/>
            <a:gdLst/>
            <a:ahLst/>
            <a:cxnLst/>
            <a:rect l="l" t="t" r="r" b="b"/>
            <a:pathLst>
              <a:path w="323" h="1916" extrusionOk="0">
                <a:moveTo>
                  <a:pt x="62" y="0"/>
                </a:moveTo>
                <a:cubicBezTo>
                  <a:pt x="0" y="345"/>
                  <a:pt x="31" y="697"/>
                  <a:pt x="62" y="1050"/>
                </a:cubicBezTo>
                <a:lnTo>
                  <a:pt x="131" y="1915"/>
                </a:lnTo>
                <a:lnTo>
                  <a:pt x="322" y="1877"/>
                </a:lnTo>
                <a:lnTo>
                  <a:pt x="253" y="1019"/>
                </a:lnTo>
                <a:cubicBezTo>
                  <a:pt x="223" y="697"/>
                  <a:pt x="192" y="345"/>
                  <a:pt x="25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6"/>
          <p:cNvSpPr/>
          <p:nvPr/>
        </p:nvSpPr>
        <p:spPr>
          <a:xfrm>
            <a:off x="886274" y="4587462"/>
            <a:ext cx="3110" cy="195950"/>
          </a:xfrm>
          <a:custGeom>
            <a:avLst/>
            <a:gdLst/>
            <a:ahLst/>
            <a:cxnLst/>
            <a:rect l="l" t="t" r="r" b="b"/>
            <a:pathLst>
              <a:path w="32" h="2016" extrusionOk="0">
                <a:moveTo>
                  <a:pt x="31" y="1"/>
                </a:moveTo>
                <a:cubicBezTo>
                  <a:pt x="31" y="675"/>
                  <a:pt x="1" y="1341"/>
                  <a:pt x="31" y="2015"/>
                </a:cubicBezTo>
                <a:lnTo>
                  <a:pt x="31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6"/>
          <p:cNvSpPr/>
          <p:nvPr/>
        </p:nvSpPr>
        <p:spPr>
          <a:xfrm>
            <a:off x="876652" y="4587462"/>
            <a:ext cx="22355" cy="195950"/>
          </a:xfrm>
          <a:custGeom>
            <a:avLst/>
            <a:gdLst/>
            <a:ahLst/>
            <a:cxnLst/>
            <a:rect l="l" t="t" r="r" b="b"/>
            <a:pathLst>
              <a:path w="230" h="2016" extrusionOk="0">
                <a:moveTo>
                  <a:pt x="38" y="1"/>
                </a:moveTo>
                <a:cubicBezTo>
                  <a:pt x="38" y="675"/>
                  <a:pt x="0" y="1341"/>
                  <a:pt x="38" y="2015"/>
                </a:cubicBezTo>
                <a:lnTo>
                  <a:pt x="230" y="2015"/>
                </a:lnTo>
                <a:cubicBezTo>
                  <a:pt x="192" y="1341"/>
                  <a:pt x="230" y="675"/>
                  <a:pt x="230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6"/>
          <p:cNvSpPr/>
          <p:nvPr/>
        </p:nvSpPr>
        <p:spPr>
          <a:xfrm>
            <a:off x="929527" y="4584448"/>
            <a:ext cx="6707" cy="201976"/>
          </a:xfrm>
          <a:custGeom>
            <a:avLst/>
            <a:gdLst/>
            <a:ahLst/>
            <a:cxnLst/>
            <a:rect l="l" t="t" r="r" b="b"/>
            <a:pathLst>
              <a:path w="69" h="2078" extrusionOk="0">
                <a:moveTo>
                  <a:pt x="69" y="1"/>
                </a:moveTo>
                <a:cubicBezTo>
                  <a:pt x="0" y="706"/>
                  <a:pt x="0" y="1372"/>
                  <a:pt x="31" y="2077"/>
                </a:cubicBezTo>
                <a:lnTo>
                  <a:pt x="69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6"/>
          <p:cNvSpPr/>
          <p:nvPr/>
        </p:nvSpPr>
        <p:spPr>
          <a:xfrm>
            <a:off x="920584" y="4584448"/>
            <a:ext cx="24591" cy="201976"/>
          </a:xfrm>
          <a:custGeom>
            <a:avLst/>
            <a:gdLst/>
            <a:ahLst/>
            <a:cxnLst/>
            <a:rect l="l" t="t" r="r" b="b"/>
            <a:pathLst>
              <a:path w="253" h="2078" extrusionOk="0">
                <a:moveTo>
                  <a:pt x="61" y="1"/>
                </a:moveTo>
                <a:cubicBezTo>
                  <a:pt x="0" y="667"/>
                  <a:pt x="0" y="1372"/>
                  <a:pt x="31" y="2077"/>
                </a:cubicBezTo>
                <a:lnTo>
                  <a:pt x="222" y="2077"/>
                </a:lnTo>
                <a:cubicBezTo>
                  <a:pt x="192" y="1372"/>
                  <a:pt x="192" y="706"/>
                  <a:pt x="25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6"/>
          <p:cNvSpPr/>
          <p:nvPr/>
        </p:nvSpPr>
        <p:spPr>
          <a:xfrm>
            <a:off x="966753" y="4593390"/>
            <a:ext cx="3013" cy="193034"/>
          </a:xfrm>
          <a:custGeom>
            <a:avLst/>
            <a:gdLst/>
            <a:ahLst/>
            <a:cxnLst/>
            <a:rect l="l" t="t" r="r" b="b"/>
            <a:pathLst>
              <a:path w="31" h="1986" extrusionOk="0">
                <a:moveTo>
                  <a:pt x="0" y="1"/>
                </a:moveTo>
                <a:cubicBezTo>
                  <a:pt x="0" y="644"/>
                  <a:pt x="0" y="1311"/>
                  <a:pt x="31" y="1985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6"/>
          <p:cNvSpPr/>
          <p:nvPr/>
        </p:nvSpPr>
        <p:spPr>
          <a:xfrm>
            <a:off x="957811" y="4590475"/>
            <a:ext cx="21675" cy="195950"/>
          </a:xfrm>
          <a:custGeom>
            <a:avLst/>
            <a:gdLst/>
            <a:ahLst/>
            <a:cxnLst/>
            <a:rect l="l" t="t" r="r" b="b"/>
            <a:pathLst>
              <a:path w="223" h="2016" extrusionOk="0">
                <a:moveTo>
                  <a:pt x="0" y="0"/>
                </a:moveTo>
                <a:cubicBezTo>
                  <a:pt x="0" y="674"/>
                  <a:pt x="0" y="1341"/>
                  <a:pt x="31" y="2015"/>
                </a:cubicBezTo>
                <a:lnTo>
                  <a:pt x="222" y="2015"/>
                </a:lnTo>
                <a:cubicBezTo>
                  <a:pt x="192" y="1341"/>
                  <a:pt x="192" y="674"/>
                  <a:pt x="192" y="31"/>
                </a:cubicBezTo>
                <a:lnTo>
                  <a:pt x="0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6"/>
          <p:cNvSpPr/>
          <p:nvPr/>
        </p:nvSpPr>
        <p:spPr>
          <a:xfrm>
            <a:off x="1006895" y="4587462"/>
            <a:ext cx="3888" cy="201879"/>
          </a:xfrm>
          <a:custGeom>
            <a:avLst/>
            <a:gdLst/>
            <a:ahLst/>
            <a:cxnLst/>
            <a:rect l="l" t="t" r="r" b="b"/>
            <a:pathLst>
              <a:path w="40" h="2077" extrusionOk="0">
                <a:moveTo>
                  <a:pt x="1" y="1"/>
                </a:moveTo>
                <a:lnTo>
                  <a:pt x="1" y="2077"/>
                </a:lnTo>
                <a:cubicBezTo>
                  <a:pt x="39" y="1372"/>
                  <a:pt x="39" y="675"/>
                  <a:pt x="1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6"/>
          <p:cNvSpPr/>
          <p:nvPr/>
        </p:nvSpPr>
        <p:spPr>
          <a:xfrm>
            <a:off x="997953" y="4587462"/>
            <a:ext cx="21675" cy="201879"/>
          </a:xfrm>
          <a:custGeom>
            <a:avLst/>
            <a:gdLst/>
            <a:ahLst/>
            <a:cxnLst/>
            <a:rect l="l" t="t" r="r" b="b"/>
            <a:pathLst>
              <a:path w="223" h="2077" extrusionOk="0">
                <a:moveTo>
                  <a:pt x="1" y="1"/>
                </a:moveTo>
                <a:cubicBezTo>
                  <a:pt x="31" y="675"/>
                  <a:pt x="31" y="1372"/>
                  <a:pt x="1" y="2077"/>
                </a:cubicBezTo>
                <a:lnTo>
                  <a:pt x="192" y="2077"/>
                </a:lnTo>
                <a:cubicBezTo>
                  <a:pt x="223" y="1372"/>
                  <a:pt x="223" y="675"/>
                  <a:pt x="192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6"/>
          <p:cNvSpPr/>
          <p:nvPr/>
        </p:nvSpPr>
        <p:spPr>
          <a:xfrm>
            <a:off x="1100009" y="4603110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0"/>
                </a:moveTo>
                <a:lnTo>
                  <a:pt x="0" y="31"/>
                </a:lnTo>
                <a:cubicBezTo>
                  <a:pt x="705" y="31"/>
                  <a:pt x="1410" y="31"/>
                  <a:pt x="2076" y="0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6"/>
          <p:cNvSpPr/>
          <p:nvPr/>
        </p:nvSpPr>
        <p:spPr>
          <a:xfrm>
            <a:off x="1100009" y="4593390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1"/>
                </a:moveTo>
                <a:lnTo>
                  <a:pt x="0" y="39"/>
                </a:lnTo>
                <a:lnTo>
                  <a:pt x="0" y="231"/>
                </a:lnTo>
                <a:lnTo>
                  <a:pt x="2076" y="192"/>
                </a:lnTo>
                <a:lnTo>
                  <a:pt x="207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6"/>
          <p:cNvSpPr/>
          <p:nvPr/>
        </p:nvSpPr>
        <p:spPr>
          <a:xfrm>
            <a:off x="1096996" y="4637323"/>
            <a:ext cx="211599" cy="9039"/>
          </a:xfrm>
          <a:custGeom>
            <a:avLst/>
            <a:gdLst/>
            <a:ahLst/>
            <a:cxnLst/>
            <a:rect l="l" t="t" r="r" b="b"/>
            <a:pathLst>
              <a:path w="2177" h="93" extrusionOk="0">
                <a:moveTo>
                  <a:pt x="2138" y="1"/>
                </a:moveTo>
                <a:cubicBezTo>
                  <a:pt x="2132" y="2"/>
                  <a:pt x="2126" y="2"/>
                  <a:pt x="2120" y="3"/>
                </a:cubicBezTo>
                <a:lnTo>
                  <a:pt x="2120" y="3"/>
                </a:lnTo>
                <a:lnTo>
                  <a:pt x="2176" y="1"/>
                </a:lnTo>
                <a:close/>
                <a:moveTo>
                  <a:pt x="2120" y="3"/>
                </a:moveTo>
                <a:lnTo>
                  <a:pt x="1" y="93"/>
                </a:lnTo>
                <a:cubicBezTo>
                  <a:pt x="699" y="93"/>
                  <a:pt x="1428" y="93"/>
                  <a:pt x="2120" y="3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6"/>
          <p:cNvSpPr/>
          <p:nvPr/>
        </p:nvSpPr>
        <p:spPr>
          <a:xfrm>
            <a:off x="1096996" y="4627701"/>
            <a:ext cx="214612" cy="28382"/>
          </a:xfrm>
          <a:custGeom>
            <a:avLst/>
            <a:gdLst/>
            <a:ahLst/>
            <a:cxnLst/>
            <a:rect l="l" t="t" r="r" b="b"/>
            <a:pathLst>
              <a:path w="2208" h="292" extrusionOk="0">
                <a:moveTo>
                  <a:pt x="2138" y="0"/>
                </a:moveTo>
                <a:cubicBezTo>
                  <a:pt x="1441" y="100"/>
                  <a:pt x="706" y="100"/>
                  <a:pt x="1" y="100"/>
                </a:cubicBezTo>
                <a:lnTo>
                  <a:pt x="1" y="291"/>
                </a:lnTo>
                <a:lnTo>
                  <a:pt x="384" y="291"/>
                </a:lnTo>
                <a:cubicBezTo>
                  <a:pt x="958" y="291"/>
                  <a:pt x="1564" y="291"/>
                  <a:pt x="2176" y="192"/>
                </a:cubicBezTo>
                <a:lnTo>
                  <a:pt x="2207" y="161"/>
                </a:lnTo>
                <a:lnTo>
                  <a:pt x="2138" y="69"/>
                </a:lnTo>
                <a:lnTo>
                  <a:pt x="2138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6"/>
          <p:cNvSpPr/>
          <p:nvPr/>
        </p:nvSpPr>
        <p:spPr>
          <a:xfrm>
            <a:off x="1091067" y="4677562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0" y="1"/>
                </a:moveTo>
                <a:cubicBezTo>
                  <a:pt x="368" y="16"/>
                  <a:pt x="736" y="24"/>
                  <a:pt x="1099" y="24"/>
                </a:cubicBezTo>
                <a:cubicBezTo>
                  <a:pt x="1462" y="24"/>
                  <a:pt x="1820" y="16"/>
                  <a:pt x="2168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6"/>
          <p:cNvSpPr/>
          <p:nvPr/>
        </p:nvSpPr>
        <p:spPr>
          <a:xfrm>
            <a:off x="1091067" y="4667842"/>
            <a:ext cx="210821" cy="22453"/>
          </a:xfrm>
          <a:custGeom>
            <a:avLst/>
            <a:gdLst/>
            <a:ahLst/>
            <a:cxnLst/>
            <a:rect l="l" t="t" r="r" b="b"/>
            <a:pathLst>
              <a:path w="2169" h="231" extrusionOk="0">
                <a:moveTo>
                  <a:pt x="0" y="1"/>
                </a:moveTo>
                <a:lnTo>
                  <a:pt x="0" y="193"/>
                </a:lnTo>
                <a:cubicBezTo>
                  <a:pt x="353" y="231"/>
                  <a:pt x="705" y="231"/>
                  <a:pt x="1088" y="231"/>
                </a:cubicBezTo>
                <a:cubicBezTo>
                  <a:pt x="1433" y="231"/>
                  <a:pt x="1816" y="231"/>
                  <a:pt x="2168" y="193"/>
                </a:cubicBezTo>
                <a:lnTo>
                  <a:pt x="2168" y="1"/>
                </a:lnTo>
                <a:cubicBezTo>
                  <a:pt x="1820" y="20"/>
                  <a:pt x="1462" y="30"/>
                  <a:pt x="1099" y="30"/>
                </a:cubicBezTo>
                <a:cubicBezTo>
                  <a:pt x="736" y="30"/>
                  <a:pt x="368" y="20"/>
                  <a:pt x="0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6"/>
          <p:cNvSpPr/>
          <p:nvPr/>
        </p:nvSpPr>
        <p:spPr>
          <a:xfrm>
            <a:off x="1096996" y="4720717"/>
            <a:ext cx="195950" cy="3110"/>
          </a:xfrm>
          <a:custGeom>
            <a:avLst/>
            <a:gdLst/>
            <a:ahLst/>
            <a:cxnLst/>
            <a:rect l="l" t="t" r="r" b="b"/>
            <a:pathLst>
              <a:path w="2016" h="32" extrusionOk="0">
                <a:moveTo>
                  <a:pt x="2016" y="1"/>
                </a:moveTo>
                <a:cubicBezTo>
                  <a:pt x="1341" y="1"/>
                  <a:pt x="675" y="1"/>
                  <a:pt x="1" y="32"/>
                </a:cubicBezTo>
                <a:lnTo>
                  <a:pt x="2016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6"/>
          <p:cNvSpPr/>
          <p:nvPr/>
        </p:nvSpPr>
        <p:spPr>
          <a:xfrm>
            <a:off x="1096996" y="4711775"/>
            <a:ext cx="195950" cy="21772"/>
          </a:xfrm>
          <a:custGeom>
            <a:avLst/>
            <a:gdLst/>
            <a:ahLst/>
            <a:cxnLst/>
            <a:rect l="l" t="t" r="r" b="b"/>
            <a:pathLst>
              <a:path w="2016" h="224" extrusionOk="0">
                <a:moveTo>
                  <a:pt x="2016" y="1"/>
                </a:moveTo>
                <a:cubicBezTo>
                  <a:pt x="1341" y="1"/>
                  <a:pt x="675" y="1"/>
                  <a:pt x="1" y="32"/>
                </a:cubicBezTo>
                <a:lnTo>
                  <a:pt x="1" y="223"/>
                </a:lnTo>
                <a:cubicBezTo>
                  <a:pt x="675" y="193"/>
                  <a:pt x="1341" y="193"/>
                  <a:pt x="2016" y="193"/>
                </a:cubicBezTo>
                <a:lnTo>
                  <a:pt x="2016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6"/>
          <p:cNvSpPr/>
          <p:nvPr/>
        </p:nvSpPr>
        <p:spPr>
          <a:xfrm>
            <a:off x="1044121" y="4597181"/>
            <a:ext cx="9817" cy="182537"/>
          </a:xfrm>
          <a:custGeom>
            <a:avLst/>
            <a:gdLst/>
            <a:ahLst/>
            <a:cxnLst/>
            <a:rect l="l" t="t" r="r" b="b"/>
            <a:pathLst>
              <a:path w="101" h="1878" extrusionOk="0">
                <a:moveTo>
                  <a:pt x="39" y="0"/>
                </a:moveTo>
                <a:cubicBezTo>
                  <a:pt x="1" y="345"/>
                  <a:pt x="1" y="697"/>
                  <a:pt x="39" y="1050"/>
                </a:cubicBezTo>
                <a:cubicBezTo>
                  <a:pt x="60" y="1245"/>
                  <a:pt x="80" y="1422"/>
                  <a:pt x="91" y="1604"/>
                </a:cubicBezTo>
                <a:lnTo>
                  <a:pt x="91" y="1604"/>
                </a:lnTo>
                <a:lnTo>
                  <a:pt x="39" y="0"/>
                </a:lnTo>
                <a:close/>
                <a:moveTo>
                  <a:pt x="91" y="1604"/>
                </a:moveTo>
                <a:lnTo>
                  <a:pt x="100" y="1877"/>
                </a:lnTo>
                <a:cubicBezTo>
                  <a:pt x="100" y="1784"/>
                  <a:pt x="97" y="1693"/>
                  <a:pt x="91" y="1604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6"/>
          <p:cNvSpPr/>
          <p:nvPr/>
        </p:nvSpPr>
        <p:spPr>
          <a:xfrm>
            <a:off x="1035179" y="4597181"/>
            <a:ext cx="27701" cy="186230"/>
          </a:xfrm>
          <a:custGeom>
            <a:avLst/>
            <a:gdLst/>
            <a:ahLst/>
            <a:cxnLst/>
            <a:rect l="l" t="t" r="r" b="b"/>
            <a:pathLst>
              <a:path w="285" h="1916" extrusionOk="0">
                <a:moveTo>
                  <a:pt x="32" y="0"/>
                </a:moveTo>
                <a:cubicBezTo>
                  <a:pt x="1" y="345"/>
                  <a:pt x="32" y="697"/>
                  <a:pt x="32" y="1050"/>
                </a:cubicBezTo>
                <a:lnTo>
                  <a:pt x="93" y="1915"/>
                </a:lnTo>
                <a:lnTo>
                  <a:pt x="284" y="1877"/>
                </a:lnTo>
                <a:lnTo>
                  <a:pt x="223" y="1019"/>
                </a:lnTo>
                <a:cubicBezTo>
                  <a:pt x="223" y="697"/>
                  <a:pt x="192" y="345"/>
                  <a:pt x="223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6"/>
          <p:cNvSpPr/>
          <p:nvPr/>
        </p:nvSpPr>
        <p:spPr>
          <a:xfrm>
            <a:off x="2046659" y="4596341"/>
            <a:ext cx="201879" cy="3110"/>
          </a:xfrm>
          <a:custGeom>
            <a:avLst/>
            <a:gdLst/>
            <a:ahLst/>
            <a:cxnLst/>
            <a:rect l="l" t="t" r="r" b="b"/>
            <a:pathLst>
              <a:path w="2077" h="32" extrusionOk="0">
                <a:moveTo>
                  <a:pt x="2076" y="1"/>
                </a:moveTo>
                <a:cubicBezTo>
                  <a:pt x="1753" y="1"/>
                  <a:pt x="1420" y="8"/>
                  <a:pt x="1082" y="16"/>
                </a:cubicBezTo>
                <a:lnTo>
                  <a:pt x="1082" y="16"/>
                </a:lnTo>
                <a:lnTo>
                  <a:pt x="2076" y="1"/>
                </a:lnTo>
                <a:close/>
                <a:moveTo>
                  <a:pt x="1082" y="16"/>
                </a:moveTo>
                <a:lnTo>
                  <a:pt x="0" y="31"/>
                </a:lnTo>
                <a:cubicBezTo>
                  <a:pt x="363" y="31"/>
                  <a:pt x="725" y="23"/>
                  <a:pt x="1082" y="16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6"/>
          <p:cNvSpPr/>
          <p:nvPr/>
        </p:nvSpPr>
        <p:spPr>
          <a:xfrm>
            <a:off x="2046659" y="4586719"/>
            <a:ext cx="201879" cy="22453"/>
          </a:xfrm>
          <a:custGeom>
            <a:avLst/>
            <a:gdLst/>
            <a:ahLst/>
            <a:cxnLst/>
            <a:rect l="l" t="t" r="r" b="b"/>
            <a:pathLst>
              <a:path w="2077" h="231" extrusionOk="0">
                <a:moveTo>
                  <a:pt x="2076" y="0"/>
                </a:moveTo>
                <a:lnTo>
                  <a:pt x="0" y="39"/>
                </a:lnTo>
                <a:lnTo>
                  <a:pt x="0" y="230"/>
                </a:lnTo>
                <a:lnTo>
                  <a:pt x="2076" y="192"/>
                </a:lnTo>
                <a:lnTo>
                  <a:pt x="2076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6"/>
          <p:cNvSpPr/>
          <p:nvPr/>
        </p:nvSpPr>
        <p:spPr>
          <a:xfrm>
            <a:off x="2043646" y="4627638"/>
            <a:ext cx="211599" cy="12052"/>
          </a:xfrm>
          <a:custGeom>
            <a:avLst/>
            <a:gdLst/>
            <a:ahLst/>
            <a:cxnLst/>
            <a:rect l="l" t="t" r="r" b="b"/>
            <a:pathLst>
              <a:path w="2177" h="124" extrusionOk="0">
                <a:moveTo>
                  <a:pt x="2138" y="1"/>
                </a:moveTo>
                <a:cubicBezTo>
                  <a:pt x="2132" y="2"/>
                  <a:pt x="2126" y="3"/>
                  <a:pt x="2120" y="4"/>
                </a:cubicBezTo>
                <a:lnTo>
                  <a:pt x="2120" y="4"/>
                </a:lnTo>
                <a:lnTo>
                  <a:pt x="2176" y="1"/>
                </a:lnTo>
                <a:close/>
                <a:moveTo>
                  <a:pt x="2120" y="4"/>
                </a:moveTo>
                <a:lnTo>
                  <a:pt x="1" y="123"/>
                </a:lnTo>
                <a:cubicBezTo>
                  <a:pt x="699" y="123"/>
                  <a:pt x="1428" y="123"/>
                  <a:pt x="2120" y="4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6"/>
          <p:cNvSpPr/>
          <p:nvPr/>
        </p:nvSpPr>
        <p:spPr>
          <a:xfrm>
            <a:off x="2043646" y="4617919"/>
            <a:ext cx="214612" cy="31395"/>
          </a:xfrm>
          <a:custGeom>
            <a:avLst/>
            <a:gdLst/>
            <a:ahLst/>
            <a:cxnLst/>
            <a:rect l="l" t="t" r="r" b="b"/>
            <a:pathLst>
              <a:path w="2208" h="323" extrusionOk="0">
                <a:moveTo>
                  <a:pt x="2138" y="1"/>
                </a:moveTo>
                <a:cubicBezTo>
                  <a:pt x="1441" y="131"/>
                  <a:pt x="706" y="131"/>
                  <a:pt x="1" y="131"/>
                </a:cubicBezTo>
                <a:lnTo>
                  <a:pt x="1" y="323"/>
                </a:lnTo>
                <a:lnTo>
                  <a:pt x="384" y="323"/>
                </a:lnTo>
                <a:cubicBezTo>
                  <a:pt x="958" y="323"/>
                  <a:pt x="1564" y="292"/>
                  <a:pt x="2176" y="193"/>
                </a:cubicBezTo>
                <a:lnTo>
                  <a:pt x="2207" y="193"/>
                </a:lnTo>
                <a:lnTo>
                  <a:pt x="2138" y="101"/>
                </a:lnTo>
                <a:lnTo>
                  <a:pt x="2138" y="1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6"/>
          <p:cNvSpPr/>
          <p:nvPr/>
        </p:nvSpPr>
        <p:spPr>
          <a:xfrm>
            <a:off x="2037717" y="4670793"/>
            <a:ext cx="210821" cy="2333"/>
          </a:xfrm>
          <a:custGeom>
            <a:avLst/>
            <a:gdLst/>
            <a:ahLst/>
            <a:cxnLst/>
            <a:rect l="l" t="t" r="r" b="b"/>
            <a:pathLst>
              <a:path w="2169" h="24" extrusionOk="0">
                <a:moveTo>
                  <a:pt x="0" y="1"/>
                </a:moveTo>
                <a:cubicBezTo>
                  <a:pt x="368" y="16"/>
                  <a:pt x="736" y="24"/>
                  <a:pt x="1099" y="24"/>
                </a:cubicBezTo>
                <a:cubicBezTo>
                  <a:pt x="1462" y="24"/>
                  <a:pt x="1820" y="16"/>
                  <a:pt x="2168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6"/>
          <p:cNvSpPr/>
          <p:nvPr/>
        </p:nvSpPr>
        <p:spPr>
          <a:xfrm>
            <a:off x="2037717" y="4661171"/>
            <a:ext cx="210821" cy="22453"/>
          </a:xfrm>
          <a:custGeom>
            <a:avLst/>
            <a:gdLst/>
            <a:ahLst/>
            <a:cxnLst/>
            <a:rect l="l" t="t" r="r" b="b"/>
            <a:pathLst>
              <a:path w="2169" h="231" extrusionOk="0">
                <a:moveTo>
                  <a:pt x="0" y="0"/>
                </a:moveTo>
                <a:lnTo>
                  <a:pt x="0" y="192"/>
                </a:lnTo>
                <a:cubicBezTo>
                  <a:pt x="353" y="192"/>
                  <a:pt x="705" y="230"/>
                  <a:pt x="1088" y="230"/>
                </a:cubicBezTo>
                <a:cubicBezTo>
                  <a:pt x="1433" y="230"/>
                  <a:pt x="1816" y="192"/>
                  <a:pt x="2168" y="192"/>
                </a:cubicBezTo>
                <a:lnTo>
                  <a:pt x="2168" y="0"/>
                </a:lnTo>
                <a:cubicBezTo>
                  <a:pt x="1820" y="19"/>
                  <a:pt x="1462" y="29"/>
                  <a:pt x="1099" y="29"/>
                </a:cubicBezTo>
                <a:cubicBezTo>
                  <a:pt x="736" y="29"/>
                  <a:pt x="368" y="19"/>
                  <a:pt x="0" y="0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6"/>
          <p:cNvSpPr/>
          <p:nvPr/>
        </p:nvSpPr>
        <p:spPr>
          <a:xfrm>
            <a:off x="2043646" y="4712684"/>
            <a:ext cx="195950" cy="1458"/>
          </a:xfrm>
          <a:custGeom>
            <a:avLst/>
            <a:gdLst/>
            <a:ahLst/>
            <a:cxnLst/>
            <a:rect l="l" t="t" r="r" b="b"/>
            <a:pathLst>
              <a:path w="2016" h="15" extrusionOk="0">
                <a:moveTo>
                  <a:pt x="1343" y="1"/>
                </a:moveTo>
                <a:cubicBezTo>
                  <a:pt x="896" y="1"/>
                  <a:pt x="450" y="14"/>
                  <a:pt x="1" y="14"/>
                </a:cubicBezTo>
                <a:lnTo>
                  <a:pt x="2016" y="14"/>
                </a:lnTo>
                <a:cubicBezTo>
                  <a:pt x="1791" y="4"/>
                  <a:pt x="1567" y="1"/>
                  <a:pt x="1343" y="1"/>
                </a:cubicBez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6"/>
          <p:cNvSpPr/>
          <p:nvPr/>
        </p:nvSpPr>
        <p:spPr>
          <a:xfrm>
            <a:off x="2043646" y="4703742"/>
            <a:ext cx="195950" cy="20023"/>
          </a:xfrm>
          <a:custGeom>
            <a:avLst/>
            <a:gdLst/>
            <a:ahLst/>
            <a:cxnLst/>
            <a:rect l="l" t="t" r="r" b="b"/>
            <a:pathLst>
              <a:path w="2016" h="206" extrusionOk="0">
                <a:moveTo>
                  <a:pt x="1343" y="1"/>
                </a:moveTo>
                <a:cubicBezTo>
                  <a:pt x="896" y="1"/>
                  <a:pt x="450" y="14"/>
                  <a:pt x="1" y="14"/>
                </a:cubicBezTo>
                <a:lnTo>
                  <a:pt x="1" y="206"/>
                </a:lnTo>
                <a:cubicBezTo>
                  <a:pt x="450" y="206"/>
                  <a:pt x="896" y="192"/>
                  <a:pt x="1343" y="192"/>
                </a:cubicBezTo>
                <a:cubicBezTo>
                  <a:pt x="1567" y="192"/>
                  <a:pt x="1791" y="196"/>
                  <a:pt x="2016" y="206"/>
                </a:cubicBezTo>
                <a:lnTo>
                  <a:pt x="2016" y="14"/>
                </a:lnTo>
                <a:cubicBezTo>
                  <a:pt x="1791" y="4"/>
                  <a:pt x="1567" y="1"/>
                  <a:pt x="1343" y="1"/>
                </a:cubicBez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6"/>
          <p:cNvSpPr/>
          <p:nvPr/>
        </p:nvSpPr>
        <p:spPr>
          <a:xfrm>
            <a:off x="2046659" y="4754187"/>
            <a:ext cx="192937" cy="3888"/>
          </a:xfrm>
          <a:custGeom>
            <a:avLst/>
            <a:gdLst/>
            <a:ahLst/>
            <a:cxnLst/>
            <a:rect l="l" t="t" r="r" b="b"/>
            <a:pathLst>
              <a:path w="1985" h="40" extrusionOk="0">
                <a:moveTo>
                  <a:pt x="0" y="1"/>
                </a:moveTo>
                <a:cubicBezTo>
                  <a:pt x="675" y="39"/>
                  <a:pt x="1310" y="39"/>
                  <a:pt x="1985" y="3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3D7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6"/>
          <p:cNvSpPr/>
          <p:nvPr/>
        </p:nvSpPr>
        <p:spPr>
          <a:xfrm>
            <a:off x="2046659" y="4745342"/>
            <a:ext cx="192937" cy="21675"/>
          </a:xfrm>
          <a:custGeom>
            <a:avLst/>
            <a:gdLst/>
            <a:ahLst/>
            <a:cxnLst/>
            <a:rect l="l" t="t" r="r" b="b"/>
            <a:pathLst>
              <a:path w="1985" h="223" extrusionOk="0">
                <a:moveTo>
                  <a:pt x="0" y="0"/>
                </a:moveTo>
                <a:lnTo>
                  <a:pt x="0" y="192"/>
                </a:lnTo>
                <a:lnTo>
                  <a:pt x="1985" y="222"/>
                </a:lnTo>
                <a:lnTo>
                  <a:pt x="1985" y="31"/>
                </a:lnTo>
                <a:lnTo>
                  <a:pt x="0" y="0"/>
                </a:lnTo>
                <a:close/>
              </a:path>
            </a:pathLst>
          </a:custGeom>
          <a:solidFill>
            <a:srgbClr val="1F416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veat Brush"/>
              <a:buNone/>
              <a:defRPr sz="34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9" r:id="rId8"/>
    <p:sldLayoutId id="2147483662" r:id="rId9"/>
    <p:sldLayoutId id="2147483663" r:id="rId10"/>
    <p:sldLayoutId id="2147483666" r:id="rId11"/>
    <p:sldLayoutId id="2147483678" r:id="rId12"/>
    <p:sldLayoutId id="214748367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p37"/>
          <p:cNvSpPr txBox="1">
            <a:spLocks noGrp="1"/>
          </p:cNvSpPr>
          <p:nvPr>
            <p:ph type="ctrTitle"/>
          </p:nvPr>
        </p:nvSpPr>
        <p:spPr>
          <a:xfrm>
            <a:off x="1421699" y="1590710"/>
            <a:ext cx="6279000" cy="10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PENELITIAN KUANTITATIF</a:t>
            </a:r>
            <a:endParaRPr sz="5400" dirty="0"/>
          </a:p>
        </p:txBody>
      </p:sp>
      <p:grpSp>
        <p:nvGrpSpPr>
          <p:cNvPr id="3712" name="Google Shape;3712;p37"/>
          <p:cNvGrpSpPr/>
          <p:nvPr/>
        </p:nvGrpSpPr>
        <p:grpSpPr>
          <a:xfrm>
            <a:off x="968573" y="185700"/>
            <a:ext cx="1125605" cy="1362327"/>
            <a:chOff x="968573" y="185700"/>
            <a:chExt cx="1125605" cy="1362327"/>
          </a:xfrm>
        </p:grpSpPr>
        <p:sp>
          <p:nvSpPr>
            <p:cNvPr id="3713" name="Google Shape;3713;p37"/>
            <p:cNvSpPr/>
            <p:nvPr/>
          </p:nvSpPr>
          <p:spPr>
            <a:xfrm>
              <a:off x="1327804" y="830968"/>
              <a:ext cx="453257" cy="407395"/>
            </a:xfrm>
            <a:custGeom>
              <a:avLst/>
              <a:gdLst/>
              <a:ahLst/>
              <a:cxnLst/>
              <a:rect l="l" t="t" r="r" b="b"/>
              <a:pathLst>
                <a:path w="3548" h="3189" extrusionOk="0">
                  <a:moveTo>
                    <a:pt x="1760" y="699"/>
                  </a:moveTo>
                  <a:cubicBezTo>
                    <a:pt x="1977" y="699"/>
                    <a:pt x="2195" y="779"/>
                    <a:pt x="2360" y="948"/>
                  </a:cubicBezTo>
                  <a:cubicBezTo>
                    <a:pt x="2743" y="1300"/>
                    <a:pt x="2781" y="1875"/>
                    <a:pt x="2459" y="2227"/>
                  </a:cubicBezTo>
                  <a:cubicBezTo>
                    <a:pt x="2283" y="2404"/>
                    <a:pt x="2051" y="2492"/>
                    <a:pt x="1820" y="2492"/>
                  </a:cubicBezTo>
                  <a:cubicBezTo>
                    <a:pt x="1588" y="2492"/>
                    <a:pt x="1356" y="2404"/>
                    <a:pt x="1180" y="2227"/>
                  </a:cubicBezTo>
                  <a:cubicBezTo>
                    <a:pt x="797" y="1906"/>
                    <a:pt x="766" y="1331"/>
                    <a:pt x="1119" y="979"/>
                  </a:cubicBezTo>
                  <a:cubicBezTo>
                    <a:pt x="1287" y="795"/>
                    <a:pt x="1523" y="699"/>
                    <a:pt x="1760" y="699"/>
                  </a:cubicBezTo>
                  <a:close/>
                  <a:moveTo>
                    <a:pt x="1731" y="0"/>
                  </a:moveTo>
                  <a:cubicBezTo>
                    <a:pt x="1308" y="0"/>
                    <a:pt x="889" y="169"/>
                    <a:pt x="575" y="504"/>
                  </a:cubicBezTo>
                  <a:cubicBezTo>
                    <a:pt x="0" y="1140"/>
                    <a:pt x="61" y="2128"/>
                    <a:pt x="705" y="2733"/>
                  </a:cubicBezTo>
                  <a:cubicBezTo>
                    <a:pt x="1034" y="3036"/>
                    <a:pt x="1442" y="3189"/>
                    <a:pt x="1844" y="3189"/>
                  </a:cubicBezTo>
                  <a:cubicBezTo>
                    <a:pt x="2256" y="3189"/>
                    <a:pt x="2662" y="3028"/>
                    <a:pt x="2973" y="2702"/>
                  </a:cubicBezTo>
                  <a:cubicBezTo>
                    <a:pt x="3547" y="2066"/>
                    <a:pt x="3509" y="1078"/>
                    <a:pt x="2842" y="435"/>
                  </a:cubicBezTo>
                  <a:cubicBezTo>
                    <a:pt x="2519" y="144"/>
                    <a:pt x="2123" y="0"/>
                    <a:pt x="1731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7"/>
            <p:cNvSpPr/>
            <p:nvPr/>
          </p:nvSpPr>
          <p:spPr>
            <a:xfrm>
              <a:off x="1017501" y="552472"/>
              <a:ext cx="1072845" cy="964129"/>
            </a:xfrm>
            <a:custGeom>
              <a:avLst/>
              <a:gdLst/>
              <a:ahLst/>
              <a:cxnLst/>
              <a:rect l="l" t="t" r="r" b="b"/>
              <a:pathLst>
                <a:path w="8398" h="7547" extrusionOk="0">
                  <a:moveTo>
                    <a:pt x="4098" y="906"/>
                  </a:moveTo>
                  <a:cubicBezTo>
                    <a:pt x="4821" y="906"/>
                    <a:pt x="5551" y="1178"/>
                    <a:pt x="6129" y="1726"/>
                  </a:cubicBezTo>
                  <a:cubicBezTo>
                    <a:pt x="7317" y="2806"/>
                    <a:pt x="7409" y="4630"/>
                    <a:pt x="6359" y="5779"/>
                  </a:cubicBezTo>
                  <a:cubicBezTo>
                    <a:pt x="5820" y="6365"/>
                    <a:pt x="5083" y="6660"/>
                    <a:pt x="4329" y="6660"/>
                  </a:cubicBezTo>
                  <a:cubicBezTo>
                    <a:pt x="3605" y="6660"/>
                    <a:pt x="2865" y="6388"/>
                    <a:pt x="2268" y="5840"/>
                  </a:cubicBezTo>
                  <a:cubicBezTo>
                    <a:pt x="1088" y="4760"/>
                    <a:pt x="997" y="2936"/>
                    <a:pt x="2046" y="1787"/>
                  </a:cubicBezTo>
                  <a:cubicBezTo>
                    <a:pt x="2601" y="1201"/>
                    <a:pt x="3345" y="906"/>
                    <a:pt x="4098" y="906"/>
                  </a:cubicBezTo>
                  <a:close/>
                  <a:moveTo>
                    <a:pt x="4062" y="1"/>
                  </a:moveTo>
                  <a:cubicBezTo>
                    <a:pt x="3071" y="1"/>
                    <a:pt x="2096" y="384"/>
                    <a:pt x="1380" y="1151"/>
                  </a:cubicBezTo>
                  <a:cubicBezTo>
                    <a:pt x="1" y="2653"/>
                    <a:pt x="131" y="5043"/>
                    <a:pt x="1694" y="6483"/>
                  </a:cubicBezTo>
                  <a:cubicBezTo>
                    <a:pt x="2439" y="7195"/>
                    <a:pt x="3389" y="7546"/>
                    <a:pt x="4330" y="7546"/>
                  </a:cubicBezTo>
                  <a:cubicBezTo>
                    <a:pt x="5323" y="7546"/>
                    <a:pt x="6306" y="7155"/>
                    <a:pt x="7026" y="6384"/>
                  </a:cubicBezTo>
                  <a:cubicBezTo>
                    <a:pt x="8397" y="4882"/>
                    <a:pt x="8274" y="2523"/>
                    <a:pt x="6742" y="1052"/>
                  </a:cubicBezTo>
                  <a:cubicBezTo>
                    <a:pt x="5974" y="351"/>
                    <a:pt x="5011" y="1"/>
                    <a:pt x="4062" y="1"/>
                  </a:cubicBezTo>
                  <a:close/>
                </a:path>
              </a:pathLst>
            </a:custGeom>
            <a:solidFill>
              <a:srgbClr val="019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7"/>
            <p:cNvSpPr/>
            <p:nvPr/>
          </p:nvSpPr>
          <p:spPr>
            <a:xfrm>
              <a:off x="968573" y="496772"/>
              <a:ext cx="1125605" cy="1051255"/>
            </a:xfrm>
            <a:custGeom>
              <a:avLst/>
              <a:gdLst/>
              <a:ahLst/>
              <a:cxnLst/>
              <a:rect l="l" t="t" r="r" b="b"/>
              <a:pathLst>
                <a:path w="8811" h="8229" extrusionOk="0">
                  <a:moveTo>
                    <a:pt x="4330" y="143"/>
                  </a:moveTo>
                  <a:cubicBezTo>
                    <a:pt x="5326" y="143"/>
                    <a:pt x="6325" y="503"/>
                    <a:pt x="7087" y="1204"/>
                  </a:cubicBezTo>
                  <a:cubicBezTo>
                    <a:pt x="8274" y="2285"/>
                    <a:pt x="8688" y="3978"/>
                    <a:pt x="8144" y="5479"/>
                  </a:cubicBezTo>
                  <a:cubicBezTo>
                    <a:pt x="7600" y="7042"/>
                    <a:pt x="6068" y="8069"/>
                    <a:pt x="4444" y="8130"/>
                  </a:cubicBezTo>
                  <a:cubicBezTo>
                    <a:pt x="4421" y="8130"/>
                    <a:pt x="4397" y="8131"/>
                    <a:pt x="4374" y="8131"/>
                  </a:cubicBezTo>
                  <a:cubicBezTo>
                    <a:pt x="2769" y="8131"/>
                    <a:pt x="1271" y="7090"/>
                    <a:pt x="675" y="5609"/>
                  </a:cubicBezTo>
                  <a:cubicBezTo>
                    <a:pt x="70" y="4108"/>
                    <a:pt x="453" y="2384"/>
                    <a:pt x="1571" y="1266"/>
                  </a:cubicBezTo>
                  <a:cubicBezTo>
                    <a:pt x="2322" y="511"/>
                    <a:pt x="3324" y="143"/>
                    <a:pt x="4330" y="143"/>
                  </a:cubicBezTo>
                  <a:close/>
                  <a:moveTo>
                    <a:pt x="4350" y="0"/>
                  </a:moveTo>
                  <a:cubicBezTo>
                    <a:pt x="4021" y="0"/>
                    <a:pt x="3687" y="39"/>
                    <a:pt x="3356" y="117"/>
                  </a:cubicBezTo>
                  <a:cubicBezTo>
                    <a:pt x="1985" y="469"/>
                    <a:pt x="866" y="1557"/>
                    <a:pt x="453" y="2897"/>
                  </a:cubicBezTo>
                  <a:cubicBezTo>
                    <a:pt x="1" y="4200"/>
                    <a:pt x="322" y="5671"/>
                    <a:pt x="1188" y="6728"/>
                  </a:cubicBezTo>
                  <a:cubicBezTo>
                    <a:pt x="1959" y="7692"/>
                    <a:pt x="3169" y="8229"/>
                    <a:pt x="4391" y="8229"/>
                  </a:cubicBezTo>
                  <a:cubicBezTo>
                    <a:pt x="4578" y="8229"/>
                    <a:pt x="4764" y="8217"/>
                    <a:pt x="4950" y="8191"/>
                  </a:cubicBezTo>
                  <a:cubicBezTo>
                    <a:pt x="6512" y="8000"/>
                    <a:pt x="7822" y="6851"/>
                    <a:pt x="8305" y="5349"/>
                  </a:cubicBezTo>
                  <a:cubicBezTo>
                    <a:pt x="8811" y="3855"/>
                    <a:pt x="8336" y="2193"/>
                    <a:pt x="7187" y="1105"/>
                  </a:cubicBezTo>
                  <a:cubicBezTo>
                    <a:pt x="7185" y="1103"/>
                    <a:pt x="7183" y="1101"/>
                    <a:pt x="7181" y="1099"/>
                  </a:cubicBezTo>
                  <a:lnTo>
                    <a:pt x="7181" y="1099"/>
                  </a:lnTo>
                  <a:cubicBezTo>
                    <a:pt x="6380" y="377"/>
                    <a:pt x="5382" y="0"/>
                    <a:pt x="435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7"/>
            <p:cNvSpPr/>
            <p:nvPr/>
          </p:nvSpPr>
          <p:spPr>
            <a:xfrm>
              <a:off x="1103604" y="671152"/>
              <a:ext cx="824243" cy="734179"/>
            </a:xfrm>
            <a:custGeom>
              <a:avLst/>
              <a:gdLst/>
              <a:ahLst/>
              <a:cxnLst/>
              <a:rect l="l" t="t" r="r" b="b"/>
              <a:pathLst>
                <a:path w="6452" h="5747" extrusionOk="0">
                  <a:moveTo>
                    <a:pt x="2774" y="0"/>
                  </a:moveTo>
                  <a:cubicBezTo>
                    <a:pt x="1150" y="31"/>
                    <a:pt x="284" y="1686"/>
                    <a:pt x="476" y="3157"/>
                  </a:cubicBezTo>
                  <a:cubicBezTo>
                    <a:pt x="637" y="4658"/>
                    <a:pt x="1977" y="5708"/>
                    <a:pt x="3448" y="5746"/>
                  </a:cubicBezTo>
                  <a:cubicBezTo>
                    <a:pt x="3467" y="5746"/>
                    <a:pt x="3486" y="5747"/>
                    <a:pt x="3504" y="5747"/>
                  </a:cubicBezTo>
                  <a:cubicBezTo>
                    <a:pt x="4764" y="5747"/>
                    <a:pt x="6003" y="4732"/>
                    <a:pt x="6260" y="3478"/>
                  </a:cubicBezTo>
                  <a:cubicBezTo>
                    <a:pt x="6451" y="2490"/>
                    <a:pt x="6160" y="1372"/>
                    <a:pt x="5425" y="667"/>
                  </a:cubicBezTo>
                  <a:cubicBezTo>
                    <a:pt x="5042" y="284"/>
                    <a:pt x="4536" y="62"/>
                    <a:pt x="3992" y="62"/>
                  </a:cubicBezTo>
                  <a:cubicBezTo>
                    <a:pt x="3986" y="56"/>
                    <a:pt x="3982" y="53"/>
                    <a:pt x="3978" y="53"/>
                  </a:cubicBezTo>
                  <a:cubicBezTo>
                    <a:pt x="3963" y="53"/>
                    <a:pt x="3967" y="98"/>
                    <a:pt x="3992" y="123"/>
                  </a:cubicBezTo>
                  <a:cubicBezTo>
                    <a:pt x="4567" y="222"/>
                    <a:pt x="5072" y="445"/>
                    <a:pt x="5494" y="858"/>
                  </a:cubicBezTo>
                  <a:cubicBezTo>
                    <a:pt x="5838" y="1241"/>
                    <a:pt x="6068" y="1755"/>
                    <a:pt x="6160" y="2260"/>
                  </a:cubicBezTo>
                  <a:cubicBezTo>
                    <a:pt x="6260" y="2774"/>
                    <a:pt x="6221" y="3287"/>
                    <a:pt x="6099" y="3762"/>
                  </a:cubicBezTo>
                  <a:cubicBezTo>
                    <a:pt x="5907" y="4436"/>
                    <a:pt x="5333" y="4980"/>
                    <a:pt x="4728" y="5325"/>
                  </a:cubicBezTo>
                  <a:cubicBezTo>
                    <a:pt x="4337" y="5568"/>
                    <a:pt x="3898" y="5678"/>
                    <a:pt x="3456" y="5678"/>
                  </a:cubicBezTo>
                  <a:cubicBezTo>
                    <a:pt x="2377" y="5678"/>
                    <a:pt x="1275" y="5025"/>
                    <a:pt x="798" y="4053"/>
                  </a:cubicBezTo>
                  <a:cubicBezTo>
                    <a:pt x="1" y="2490"/>
                    <a:pt x="859" y="123"/>
                    <a:pt x="2774" y="31"/>
                  </a:cubicBezTo>
                  <a:cubicBezTo>
                    <a:pt x="2812" y="31"/>
                    <a:pt x="2812" y="0"/>
                    <a:pt x="277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7"/>
            <p:cNvSpPr/>
            <p:nvPr/>
          </p:nvSpPr>
          <p:spPr>
            <a:xfrm>
              <a:off x="1478547" y="661187"/>
              <a:ext cx="73456" cy="17885"/>
            </a:xfrm>
            <a:custGeom>
              <a:avLst/>
              <a:gdLst/>
              <a:ahLst/>
              <a:cxnLst/>
              <a:rect l="l" t="t" r="r" b="b"/>
              <a:pathLst>
                <a:path w="575" h="140" extrusionOk="0">
                  <a:moveTo>
                    <a:pt x="238" y="0"/>
                  </a:moveTo>
                  <a:cubicBezTo>
                    <a:pt x="167" y="0"/>
                    <a:pt x="96" y="15"/>
                    <a:pt x="31" y="40"/>
                  </a:cubicBezTo>
                  <a:cubicBezTo>
                    <a:pt x="6" y="40"/>
                    <a:pt x="1" y="86"/>
                    <a:pt x="17" y="86"/>
                  </a:cubicBezTo>
                  <a:cubicBezTo>
                    <a:pt x="20" y="86"/>
                    <a:pt x="25" y="84"/>
                    <a:pt x="31" y="78"/>
                  </a:cubicBezTo>
                  <a:cubicBezTo>
                    <a:pt x="70" y="70"/>
                    <a:pt x="108" y="67"/>
                    <a:pt x="143" y="67"/>
                  </a:cubicBezTo>
                  <a:cubicBezTo>
                    <a:pt x="279" y="67"/>
                    <a:pt x="392" y="115"/>
                    <a:pt x="544" y="140"/>
                  </a:cubicBezTo>
                  <a:cubicBezTo>
                    <a:pt x="544" y="140"/>
                    <a:pt x="574" y="109"/>
                    <a:pt x="544" y="109"/>
                  </a:cubicBezTo>
                  <a:cubicBezTo>
                    <a:pt x="448" y="32"/>
                    <a:pt x="342" y="0"/>
                    <a:pt x="23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7"/>
            <p:cNvSpPr/>
            <p:nvPr/>
          </p:nvSpPr>
          <p:spPr>
            <a:xfrm>
              <a:off x="1278876" y="808100"/>
              <a:ext cx="477657" cy="445464"/>
            </a:xfrm>
            <a:custGeom>
              <a:avLst/>
              <a:gdLst/>
              <a:ahLst/>
              <a:cxnLst/>
              <a:rect l="l" t="t" r="r" b="b"/>
              <a:pathLst>
                <a:path w="3739" h="3487" extrusionOk="0">
                  <a:moveTo>
                    <a:pt x="2319" y="3381"/>
                  </a:moveTo>
                  <a:cubicBezTo>
                    <a:pt x="2315" y="3381"/>
                    <a:pt x="2309" y="3384"/>
                    <a:pt x="2298" y="3395"/>
                  </a:cubicBezTo>
                  <a:cubicBezTo>
                    <a:pt x="2319" y="3395"/>
                    <a:pt x="2326" y="3381"/>
                    <a:pt x="2319" y="3381"/>
                  </a:cubicBezTo>
                  <a:close/>
                  <a:moveTo>
                    <a:pt x="2026" y="0"/>
                  </a:moveTo>
                  <a:cubicBezTo>
                    <a:pt x="1969" y="0"/>
                    <a:pt x="1911" y="3"/>
                    <a:pt x="1854" y="8"/>
                  </a:cubicBezTo>
                  <a:cubicBezTo>
                    <a:pt x="736" y="108"/>
                    <a:pt x="0" y="935"/>
                    <a:pt x="192" y="2054"/>
                  </a:cubicBezTo>
                  <a:cubicBezTo>
                    <a:pt x="349" y="2866"/>
                    <a:pt x="1024" y="3487"/>
                    <a:pt x="1790" y="3487"/>
                  </a:cubicBezTo>
                  <a:cubicBezTo>
                    <a:pt x="1957" y="3487"/>
                    <a:pt x="2128" y="3457"/>
                    <a:pt x="2298" y="3395"/>
                  </a:cubicBezTo>
                  <a:lnTo>
                    <a:pt x="2298" y="3395"/>
                  </a:lnTo>
                  <a:cubicBezTo>
                    <a:pt x="2155" y="3438"/>
                    <a:pt x="2014" y="3459"/>
                    <a:pt x="1878" y="3459"/>
                  </a:cubicBezTo>
                  <a:cubicBezTo>
                    <a:pt x="1130" y="3459"/>
                    <a:pt x="505" y="2847"/>
                    <a:pt x="291" y="2115"/>
                  </a:cubicBezTo>
                  <a:cubicBezTo>
                    <a:pt x="130" y="1571"/>
                    <a:pt x="291" y="997"/>
                    <a:pt x="636" y="583"/>
                  </a:cubicBezTo>
                  <a:cubicBezTo>
                    <a:pt x="958" y="231"/>
                    <a:pt x="1471" y="108"/>
                    <a:pt x="1946" y="77"/>
                  </a:cubicBezTo>
                  <a:cubicBezTo>
                    <a:pt x="1985" y="74"/>
                    <a:pt x="2024" y="73"/>
                    <a:pt x="2063" y="73"/>
                  </a:cubicBezTo>
                  <a:cubicBezTo>
                    <a:pt x="2882" y="73"/>
                    <a:pt x="3610" y="752"/>
                    <a:pt x="3639" y="1571"/>
                  </a:cubicBezTo>
                  <a:cubicBezTo>
                    <a:pt x="3670" y="2276"/>
                    <a:pt x="3287" y="3042"/>
                    <a:pt x="2551" y="3234"/>
                  </a:cubicBezTo>
                  <a:cubicBezTo>
                    <a:pt x="2521" y="3234"/>
                    <a:pt x="2521" y="3295"/>
                    <a:pt x="2589" y="3295"/>
                  </a:cubicBezTo>
                  <a:cubicBezTo>
                    <a:pt x="3386" y="3234"/>
                    <a:pt x="3739" y="2276"/>
                    <a:pt x="3739" y="1571"/>
                  </a:cubicBezTo>
                  <a:cubicBezTo>
                    <a:pt x="3739" y="644"/>
                    <a:pt x="2896" y="0"/>
                    <a:pt x="202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7"/>
            <p:cNvSpPr/>
            <p:nvPr/>
          </p:nvSpPr>
          <p:spPr>
            <a:xfrm>
              <a:off x="1401131" y="919371"/>
              <a:ext cx="263165" cy="221774"/>
            </a:xfrm>
            <a:custGeom>
              <a:avLst/>
              <a:gdLst/>
              <a:ahLst/>
              <a:cxnLst/>
              <a:rect l="l" t="t" r="r" b="b"/>
              <a:pathLst>
                <a:path w="2060" h="1736" extrusionOk="0">
                  <a:moveTo>
                    <a:pt x="994" y="1"/>
                  </a:moveTo>
                  <a:cubicBezTo>
                    <a:pt x="971" y="1"/>
                    <a:pt x="950" y="2"/>
                    <a:pt x="928" y="3"/>
                  </a:cubicBezTo>
                  <a:cubicBezTo>
                    <a:pt x="353" y="34"/>
                    <a:pt x="31" y="478"/>
                    <a:pt x="131" y="1022"/>
                  </a:cubicBezTo>
                  <a:cubicBezTo>
                    <a:pt x="182" y="1447"/>
                    <a:pt x="542" y="1735"/>
                    <a:pt x="934" y="1735"/>
                  </a:cubicBezTo>
                  <a:cubicBezTo>
                    <a:pt x="1016" y="1735"/>
                    <a:pt x="1099" y="1723"/>
                    <a:pt x="1180" y="1696"/>
                  </a:cubicBezTo>
                  <a:lnTo>
                    <a:pt x="1180" y="1658"/>
                  </a:lnTo>
                  <a:cubicBezTo>
                    <a:pt x="1115" y="1673"/>
                    <a:pt x="1051" y="1680"/>
                    <a:pt x="989" y="1680"/>
                  </a:cubicBezTo>
                  <a:cubicBezTo>
                    <a:pt x="629" y="1680"/>
                    <a:pt x="334" y="1443"/>
                    <a:pt x="223" y="1083"/>
                  </a:cubicBezTo>
                  <a:cubicBezTo>
                    <a:pt x="1" y="509"/>
                    <a:pt x="514" y="95"/>
                    <a:pt x="1020" y="64"/>
                  </a:cubicBezTo>
                  <a:cubicBezTo>
                    <a:pt x="1040" y="63"/>
                    <a:pt x="1060" y="62"/>
                    <a:pt x="1080" y="62"/>
                  </a:cubicBezTo>
                  <a:cubicBezTo>
                    <a:pt x="1923" y="62"/>
                    <a:pt x="2059" y="1320"/>
                    <a:pt x="1311" y="1597"/>
                  </a:cubicBezTo>
                  <a:cubicBezTo>
                    <a:pt x="1280" y="1597"/>
                    <a:pt x="1280" y="1658"/>
                    <a:pt x="1311" y="1658"/>
                  </a:cubicBezTo>
                  <a:cubicBezTo>
                    <a:pt x="1724" y="1627"/>
                    <a:pt x="1916" y="1122"/>
                    <a:pt x="1916" y="769"/>
                  </a:cubicBezTo>
                  <a:cubicBezTo>
                    <a:pt x="1887" y="281"/>
                    <a:pt x="1421" y="1"/>
                    <a:pt x="99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7"/>
            <p:cNvSpPr/>
            <p:nvPr/>
          </p:nvSpPr>
          <p:spPr>
            <a:xfrm>
              <a:off x="1496560" y="236928"/>
              <a:ext cx="413527" cy="813384"/>
            </a:xfrm>
            <a:custGeom>
              <a:avLst/>
              <a:gdLst/>
              <a:ahLst/>
              <a:cxnLst/>
              <a:rect l="l" t="t" r="r" b="b"/>
              <a:pathLst>
                <a:path w="3237" h="6367" extrusionOk="0">
                  <a:moveTo>
                    <a:pt x="3196" y="0"/>
                  </a:moveTo>
                  <a:cubicBezTo>
                    <a:pt x="3189" y="0"/>
                    <a:pt x="3184" y="4"/>
                    <a:pt x="3184" y="13"/>
                  </a:cubicBezTo>
                  <a:cubicBezTo>
                    <a:pt x="2065" y="2089"/>
                    <a:pt x="1039" y="4196"/>
                    <a:pt x="20" y="6303"/>
                  </a:cubicBezTo>
                  <a:cubicBezTo>
                    <a:pt x="1" y="6341"/>
                    <a:pt x="17" y="6367"/>
                    <a:pt x="32" y="6367"/>
                  </a:cubicBezTo>
                  <a:cubicBezTo>
                    <a:pt x="42" y="6367"/>
                    <a:pt x="50" y="6357"/>
                    <a:pt x="50" y="6333"/>
                  </a:cubicBezTo>
                  <a:cubicBezTo>
                    <a:pt x="1138" y="4257"/>
                    <a:pt x="2257" y="2181"/>
                    <a:pt x="3214" y="44"/>
                  </a:cubicBezTo>
                  <a:cubicBezTo>
                    <a:pt x="3236" y="22"/>
                    <a:pt x="3212" y="0"/>
                    <a:pt x="319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7"/>
            <p:cNvSpPr/>
            <p:nvPr/>
          </p:nvSpPr>
          <p:spPr>
            <a:xfrm>
              <a:off x="1495155" y="955908"/>
              <a:ext cx="90064" cy="97984"/>
            </a:xfrm>
            <a:custGeom>
              <a:avLst/>
              <a:gdLst/>
              <a:ahLst/>
              <a:cxnLst/>
              <a:rect l="l" t="t" r="r" b="b"/>
              <a:pathLst>
                <a:path w="705" h="767" extrusionOk="0">
                  <a:moveTo>
                    <a:pt x="0" y="1"/>
                  </a:moveTo>
                  <a:lnTo>
                    <a:pt x="0" y="767"/>
                  </a:lnTo>
                  <a:cubicBezTo>
                    <a:pt x="192" y="705"/>
                    <a:pt x="513" y="575"/>
                    <a:pt x="705" y="514"/>
                  </a:cubicBezTo>
                  <a:lnTo>
                    <a:pt x="705" y="453"/>
                  </a:lnTo>
                  <a:lnTo>
                    <a:pt x="192" y="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7"/>
            <p:cNvSpPr/>
            <p:nvPr/>
          </p:nvSpPr>
          <p:spPr>
            <a:xfrm>
              <a:off x="1487234" y="951437"/>
              <a:ext cx="105905" cy="111270"/>
            </a:xfrm>
            <a:custGeom>
              <a:avLst/>
              <a:gdLst/>
              <a:ahLst/>
              <a:cxnLst/>
              <a:rect l="l" t="t" r="r" b="b"/>
              <a:pathLst>
                <a:path w="829" h="871" extrusionOk="0">
                  <a:moveTo>
                    <a:pt x="281" y="434"/>
                  </a:moveTo>
                  <a:lnTo>
                    <a:pt x="281" y="434"/>
                  </a:lnTo>
                  <a:cubicBezTo>
                    <a:pt x="283" y="438"/>
                    <a:pt x="284" y="443"/>
                    <a:pt x="284" y="449"/>
                  </a:cubicBezTo>
                  <a:cubicBezTo>
                    <a:pt x="283" y="444"/>
                    <a:pt x="282" y="439"/>
                    <a:pt x="281" y="434"/>
                  </a:cubicBezTo>
                  <a:close/>
                  <a:moveTo>
                    <a:pt x="75" y="0"/>
                  </a:moveTo>
                  <a:cubicBezTo>
                    <a:pt x="52" y="0"/>
                    <a:pt x="32" y="18"/>
                    <a:pt x="32" y="36"/>
                  </a:cubicBezTo>
                  <a:cubicBezTo>
                    <a:pt x="1" y="296"/>
                    <a:pt x="1" y="549"/>
                    <a:pt x="32" y="802"/>
                  </a:cubicBezTo>
                  <a:cubicBezTo>
                    <a:pt x="32" y="832"/>
                    <a:pt x="62" y="871"/>
                    <a:pt x="93" y="871"/>
                  </a:cubicBezTo>
                  <a:cubicBezTo>
                    <a:pt x="315" y="771"/>
                    <a:pt x="575" y="679"/>
                    <a:pt x="798" y="580"/>
                  </a:cubicBezTo>
                  <a:cubicBezTo>
                    <a:pt x="828" y="580"/>
                    <a:pt x="798" y="518"/>
                    <a:pt x="767" y="518"/>
                  </a:cubicBezTo>
                  <a:cubicBezTo>
                    <a:pt x="528" y="574"/>
                    <a:pt x="321" y="663"/>
                    <a:pt x="117" y="748"/>
                  </a:cubicBezTo>
                  <a:lnTo>
                    <a:pt x="117" y="748"/>
                  </a:lnTo>
                  <a:cubicBezTo>
                    <a:pt x="100" y="584"/>
                    <a:pt x="96" y="420"/>
                    <a:pt x="105" y="253"/>
                  </a:cubicBezTo>
                  <a:lnTo>
                    <a:pt x="105" y="253"/>
                  </a:lnTo>
                  <a:cubicBezTo>
                    <a:pt x="130" y="326"/>
                    <a:pt x="156" y="402"/>
                    <a:pt x="192" y="488"/>
                  </a:cubicBezTo>
                  <a:cubicBezTo>
                    <a:pt x="192" y="488"/>
                    <a:pt x="223" y="518"/>
                    <a:pt x="254" y="518"/>
                  </a:cubicBezTo>
                  <a:lnTo>
                    <a:pt x="506" y="518"/>
                  </a:lnTo>
                  <a:cubicBezTo>
                    <a:pt x="529" y="528"/>
                    <a:pt x="555" y="532"/>
                    <a:pt x="583" y="532"/>
                  </a:cubicBezTo>
                  <a:cubicBezTo>
                    <a:pt x="638" y="532"/>
                    <a:pt x="701" y="518"/>
                    <a:pt x="767" y="518"/>
                  </a:cubicBezTo>
                  <a:cubicBezTo>
                    <a:pt x="798" y="518"/>
                    <a:pt x="798" y="449"/>
                    <a:pt x="767" y="449"/>
                  </a:cubicBezTo>
                  <a:cubicBezTo>
                    <a:pt x="729" y="449"/>
                    <a:pt x="606" y="419"/>
                    <a:pt x="537" y="419"/>
                  </a:cubicBezTo>
                  <a:cubicBezTo>
                    <a:pt x="451" y="419"/>
                    <a:pt x="358" y="419"/>
                    <a:pt x="272" y="394"/>
                  </a:cubicBezTo>
                  <a:lnTo>
                    <a:pt x="272" y="394"/>
                  </a:lnTo>
                  <a:cubicBezTo>
                    <a:pt x="238" y="264"/>
                    <a:pt x="184" y="150"/>
                    <a:pt x="123" y="36"/>
                  </a:cubicBezTo>
                  <a:cubicBezTo>
                    <a:pt x="111" y="10"/>
                    <a:pt x="92" y="0"/>
                    <a:pt x="7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7"/>
            <p:cNvSpPr/>
            <p:nvPr/>
          </p:nvSpPr>
          <p:spPr>
            <a:xfrm>
              <a:off x="1809290" y="305146"/>
              <a:ext cx="20696" cy="65408"/>
            </a:xfrm>
            <a:custGeom>
              <a:avLst/>
              <a:gdLst/>
              <a:ahLst/>
              <a:cxnLst/>
              <a:rect l="l" t="t" r="r" b="b"/>
              <a:pathLst>
                <a:path w="162" h="512" extrusionOk="0">
                  <a:moveTo>
                    <a:pt x="31" y="0"/>
                  </a:moveTo>
                  <a:cubicBezTo>
                    <a:pt x="16" y="0"/>
                    <a:pt x="0" y="8"/>
                    <a:pt x="0" y="23"/>
                  </a:cubicBezTo>
                  <a:cubicBezTo>
                    <a:pt x="0" y="115"/>
                    <a:pt x="0" y="215"/>
                    <a:pt x="31" y="307"/>
                  </a:cubicBezTo>
                  <a:cubicBezTo>
                    <a:pt x="31" y="375"/>
                    <a:pt x="62" y="467"/>
                    <a:pt x="123" y="498"/>
                  </a:cubicBezTo>
                  <a:cubicBezTo>
                    <a:pt x="123" y="508"/>
                    <a:pt x="127" y="512"/>
                    <a:pt x="133" y="512"/>
                  </a:cubicBezTo>
                  <a:cubicBezTo>
                    <a:pt x="144" y="512"/>
                    <a:pt x="161" y="498"/>
                    <a:pt x="161" y="498"/>
                  </a:cubicBezTo>
                  <a:cubicBezTo>
                    <a:pt x="161" y="437"/>
                    <a:pt x="123" y="375"/>
                    <a:pt x="123" y="307"/>
                  </a:cubicBezTo>
                  <a:cubicBezTo>
                    <a:pt x="92" y="215"/>
                    <a:pt x="62" y="115"/>
                    <a:pt x="62" y="23"/>
                  </a:cubicBezTo>
                  <a:cubicBezTo>
                    <a:pt x="62" y="8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7"/>
            <p:cNvSpPr/>
            <p:nvPr/>
          </p:nvSpPr>
          <p:spPr>
            <a:xfrm>
              <a:off x="1827047" y="262350"/>
              <a:ext cx="27338" cy="78055"/>
            </a:xfrm>
            <a:custGeom>
              <a:avLst/>
              <a:gdLst/>
              <a:ahLst/>
              <a:cxnLst/>
              <a:rect l="l" t="t" r="r" b="b"/>
              <a:pathLst>
                <a:path w="214" h="611" extrusionOk="0">
                  <a:moveTo>
                    <a:pt x="35" y="1"/>
                  </a:moveTo>
                  <a:cubicBezTo>
                    <a:pt x="14" y="1"/>
                    <a:pt x="0" y="19"/>
                    <a:pt x="22" y="36"/>
                  </a:cubicBezTo>
                  <a:cubicBezTo>
                    <a:pt x="22" y="136"/>
                    <a:pt x="22" y="228"/>
                    <a:pt x="53" y="327"/>
                  </a:cubicBezTo>
                  <a:cubicBezTo>
                    <a:pt x="83" y="419"/>
                    <a:pt x="83" y="550"/>
                    <a:pt x="145" y="611"/>
                  </a:cubicBezTo>
                  <a:lnTo>
                    <a:pt x="214" y="611"/>
                  </a:lnTo>
                  <a:cubicBezTo>
                    <a:pt x="214" y="519"/>
                    <a:pt x="175" y="419"/>
                    <a:pt x="145" y="358"/>
                  </a:cubicBezTo>
                  <a:cubicBezTo>
                    <a:pt x="114" y="228"/>
                    <a:pt x="83" y="136"/>
                    <a:pt x="83" y="36"/>
                  </a:cubicBezTo>
                  <a:cubicBezTo>
                    <a:pt x="71" y="10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7"/>
            <p:cNvSpPr/>
            <p:nvPr/>
          </p:nvSpPr>
          <p:spPr>
            <a:xfrm>
              <a:off x="1862178" y="220320"/>
              <a:ext cx="16735" cy="67324"/>
            </a:xfrm>
            <a:custGeom>
              <a:avLst/>
              <a:gdLst/>
              <a:ahLst/>
              <a:cxnLst/>
              <a:rect l="l" t="t" r="r" b="b"/>
              <a:pathLst>
                <a:path w="131" h="527" extrusionOk="0">
                  <a:moveTo>
                    <a:pt x="49" y="0"/>
                  </a:moveTo>
                  <a:cubicBezTo>
                    <a:pt x="31" y="0"/>
                    <a:pt x="0" y="22"/>
                    <a:pt x="0" y="44"/>
                  </a:cubicBezTo>
                  <a:cubicBezTo>
                    <a:pt x="0" y="113"/>
                    <a:pt x="31" y="204"/>
                    <a:pt x="31" y="273"/>
                  </a:cubicBezTo>
                  <a:cubicBezTo>
                    <a:pt x="31" y="365"/>
                    <a:pt x="31" y="427"/>
                    <a:pt x="92" y="526"/>
                  </a:cubicBezTo>
                  <a:cubicBezTo>
                    <a:pt x="92" y="526"/>
                    <a:pt x="130" y="526"/>
                    <a:pt x="130" y="496"/>
                  </a:cubicBezTo>
                  <a:cubicBezTo>
                    <a:pt x="130" y="427"/>
                    <a:pt x="130" y="365"/>
                    <a:pt x="92" y="304"/>
                  </a:cubicBezTo>
                  <a:cubicBezTo>
                    <a:pt x="92" y="204"/>
                    <a:pt x="61" y="113"/>
                    <a:pt x="61" y="13"/>
                  </a:cubicBezTo>
                  <a:cubicBezTo>
                    <a:pt x="61" y="4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7"/>
            <p:cNvSpPr/>
            <p:nvPr/>
          </p:nvSpPr>
          <p:spPr>
            <a:xfrm>
              <a:off x="1873803" y="185700"/>
              <a:ext cx="29510" cy="85209"/>
            </a:xfrm>
            <a:custGeom>
              <a:avLst/>
              <a:gdLst/>
              <a:ahLst/>
              <a:cxnLst/>
              <a:rect l="l" t="t" r="r" b="b"/>
              <a:pathLst>
                <a:path w="231" h="667" extrusionOk="0">
                  <a:moveTo>
                    <a:pt x="39" y="0"/>
                  </a:moveTo>
                  <a:cubicBezTo>
                    <a:pt x="39" y="0"/>
                    <a:pt x="1" y="0"/>
                    <a:pt x="1" y="31"/>
                  </a:cubicBezTo>
                  <a:cubicBezTo>
                    <a:pt x="39" y="123"/>
                    <a:pt x="70" y="223"/>
                    <a:pt x="70" y="353"/>
                  </a:cubicBezTo>
                  <a:cubicBezTo>
                    <a:pt x="101" y="445"/>
                    <a:pt x="101" y="544"/>
                    <a:pt x="131" y="667"/>
                  </a:cubicBezTo>
                  <a:lnTo>
                    <a:pt x="162" y="667"/>
                  </a:lnTo>
                  <a:cubicBezTo>
                    <a:pt x="231" y="445"/>
                    <a:pt x="131" y="192"/>
                    <a:pt x="3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7"/>
            <p:cNvSpPr/>
            <p:nvPr/>
          </p:nvSpPr>
          <p:spPr>
            <a:xfrm>
              <a:off x="1834584" y="348198"/>
              <a:ext cx="84443" cy="26061"/>
            </a:xfrm>
            <a:custGeom>
              <a:avLst/>
              <a:gdLst/>
              <a:ahLst/>
              <a:cxnLst/>
              <a:rect l="l" t="t" r="r" b="b"/>
              <a:pathLst>
                <a:path w="661" h="204" extrusionOk="0">
                  <a:moveTo>
                    <a:pt x="630" y="0"/>
                  </a:moveTo>
                  <a:cubicBezTo>
                    <a:pt x="438" y="0"/>
                    <a:pt x="216" y="100"/>
                    <a:pt x="24" y="161"/>
                  </a:cubicBezTo>
                  <a:cubicBezTo>
                    <a:pt x="1" y="161"/>
                    <a:pt x="14" y="203"/>
                    <a:pt x="36" y="203"/>
                  </a:cubicBezTo>
                  <a:cubicBezTo>
                    <a:pt x="42" y="203"/>
                    <a:pt x="48" y="200"/>
                    <a:pt x="55" y="192"/>
                  </a:cubicBezTo>
                  <a:cubicBezTo>
                    <a:pt x="247" y="161"/>
                    <a:pt x="469" y="130"/>
                    <a:pt x="630" y="38"/>
                  </a:cubicBezTo>
                  <a:cubicBezTo>
                    <a:pt x="660" y="38"/>
                    <a:pt x="630" y="0"/>
                    <a:pt x="63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7"/>
            <p:cNvSpPr/>
            <p:nvPr/>
          </p:nvSpPr>
          <p:spPr>
            <a:xfrm>
              <a:off x="1858984" y="319838"/>
              <a:ext cx="63875" cy="21718"/>
            </a:xfrm>
            <a:custGeom>
              <a:avLst/>
              <a:gdLst/>
              <a:ahLst/>
              <a:cxnLst/>
              <a:rect l="l" t="t" r="r" b="b"/>
              <a:pathLst>
                <a:path w="500" h="170" extrusionOk="0">
                  <a:moveTo>
                    <a:pt x="469" y="0"/>
                  </a:moveTo>
                  <a:cubicBezTo>
                    <a:pt x="408" y="0"/>
                    <a:pt x="347" y="31"/>
                    <a:pt x="247" y="69"/>
                  </a:cubicBezTo>
                  <a:cubicBezTo>
                    <a:pt x="186" y="69"/>
                    <a:pt x="117" y="100"/>
                    <a:pt x="25" y="130"/>
                  </a:cubicBezTo>
                  <a:cubicBezTo>
                    <a:pt x="0" y="130"/>
                    <a:pt x="15" y="169"/>
                    <a:pt x="38" y="169"/>
                  </a:cubicBezTo>
                  <a:cubicBezTo>
                    <a:pt x="43" y="169"/>
                    <a:pt x="50" y="167"/>
                    <a:pt x="56" y="161"/>
                  </a:cubicBezTo>
                  <a:cubicBezTo>
                    <a:pt x="117" y="161"/>
                    <a:pt x="217" y="130"/>
                    <a:pt x="278" y="130"/>
                  </a:cubicBezTo>
                  <a:cubicBezTo>
                    <a:pt x="347" y="100"/>
                    <a:pt x="408" y="100"/>
                    <a:pt x="469" y="69"/>
                  </a:cubicBezTo>
                  <a:cubicBezTo>
                    <a:pt x="500" y="31"/>
                    <a:pt x="500" y="0"/>
                    <a:pt x="46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7"/>
            <p:cNvSpPr/>
            <p:nvPr/>
          </p:nvSpPr>
          <p:spPr>
            <a:xfrm>
              <a:off x="1886578" y="270782"/>
              <a:ext cx="53016" cy="20695"/>
            </a:xfrm>
            <a:custGeom>
              <a:avLst/>
              <a:gdLst/>
              <a:ahLst/>
              <a:cxnLst/>
              <a:rect l="l" t="t" r="r" b="b"/>
              <a:pathLst>
                <a:path w="415" h="162" extrusionOk="0">
                  <a:moveTo>
                    <a:pt x="414" y="1"/>
                  </a:moveTo>
                  <a:cubicBezTo>
                    <a:pt x="353" y="1"/>
                    <a:pt x="322" y="32"/>
                    <a:pt x="253" y="32"/>
                  </a:cubicBezTo>
                  <a:cubicBezTo>
                    <a:pt x="192" y="70"/>
                    <a:pt x="92" y="70"/>
                    <a:pt x="31" y="101"/>
                  </a:cubicBezTo>
                  <a:cubicBezTo>
                    <a:pt x="1" y="131"/>
                    <a:pt x="1" y="162"/>
                    <a:pt x="31" y="162"/>
                  </a:cubicBezTo>
                  <a:cubicBezTo>
                    <a:pt x="92" y="131"/>
                    <a:pt x="161" y="131"/>
                    <a:pt x="253" y="101"/>
                  </a:cubicBezTo>
                  <a:cubicBezTo>
                    <a:pt x="322" y="101"/>
                    <a:pt x="384" y="101"/>
                    <a:pt x="414" y="32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7"/>
            <p:cNvSpPr/>
            <p:nvPr/>
          </p:nvSpPr>
          <p:spPr>
            <a:xfrm>
              <a:off x="1898331" y="242421"/>
              <a:ext cx="45096" cy="16863"/>
            </a:xfrm>
            <a:custGeom>
              <a:avLst/>
              <a:gdLst/>
              <a:ahLst/>
              <a:cxnLst/>
              <a:rect l="l" t="t" r="r" b="b"/>
              <a:pathLst>
                <a:path w="353" h="132" extrusionOk="0">
                  <a:moveTo>
                    <a:pt x="192" y="1"/>
                  </a:moveTo>
                  <a:cubicBezTo>
                    <a:pt x="131" y="31"/>
                    <a:pt x="100" y="31"/>
                    <a:pt x="39" y="62"/>
                  </a:cubicBezTo>
                  <a:cubicBezTo>
                    <a:pt x="0" y="62"/>
                    <a:pt x="0" y="131"/>
                    <a:pt x="39" y="131"/>
                  </a:cubicBezTo>
                  <a:cubicBezTo>
                    <a:pt x="100" y="131"/>
                    <a:pt x="161" y="100"/>
                    <a:pt x="230" y="100"/>
                  </a:cubicBezTo>
                  <a:cubicBezTo>
                    <a:pt x="261" y="62"/>
                    <a:pt x="322" y="62"/>
                    <a:pt x="353" y="31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7"/>
            <p:cNvSpPr/>
            <p:nvPr/>
          </p:nvSpPr>
          <p:spPr>
            <a:xfrm>
              <a:off x="1173099" y="727873"/>
              <a:ext cx="143080" cy="261504"/>
            </a:xfrm>
            <a:custGeom>
              <a:avLst/>
              <a:gdLst/>
              <a:ahLst/>
              <a:cxnLst/>
              <a:rect l="l" t="t" r="r" b="b"/>
              <a:pathLst>
                <a:path w="1120" h="2047" extrusionOk="0">
                  <a:moveTo>
                    <a:pt x="1081" y="1"/>
                  </a:moveTo>
                  <a:cubicBezTo>
                    <a:pt x="667" y="636"/>
                    <a:pt x="315" y="1341"/>
                    <a:pt x="1" y="2008"/>
                  </a:cubicBezTo>
                  <a:cubicBezTo>
                    <a:pt x="1" y="2046"/>
                    <a:pt x="1" y="2046"/>
                    <a:pt x="31" y="2046"/>
                  </a:cubicBezTo>
                  <a:cubicBezTo>
                    <a:pt x="353" y="1341"/>
                    <a:pt x="767" y="705"/>
                    <a:pt x="1119" y="31"/>
                  </a:cubicBezTo>
                  <a:cubicBezTo>
                    <a:pt x="1119" y="1"/>
                    <a:pt x="1081" y="1"/>
                    <a:pt x="108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7"/>
            <p:cNvSpPr/>
            <p:nvPr/>
          </p:nvSpPr>
          <p:spPr>
            <a:xfrm>
              <a:off x="1165690" y="703473"/>
              <a:ext cx="211171" cy="368687"/>
            </a:xfrm>
            <a:custGeom>
              <a:avLst/>
              <a:gdLst/>
              <a:ahLst/>
              <a:cxnLst/>
              <a:rect l="l" t="t" r="r" b="b"/>
              <a:pathLst>
                <a:path w="1653" h="2886" extrusionOk="0">
                  <a:moveTo>
                    <a:pt x="1622" y="0"/>
                  </a:moveTo>
                  <a:cubicBezTo>
                    <a:pt x="1047" y="927"/>
                    <a:pt x="564" y="1915"/>
                    <a:pt x="28" y="2842"/>
                  </a:cubicBezTo>
                  <a:cubicBezTo>
                    <a:pt x="1" y="2864"/>
                    <a:pt x="12" y="2886"/>
                    <a:pt x="32" y="2886"/>
                  </a:cubicBezTo>
                  <a:cubicBezTo>
                    <a:pt x="40" y="2886"/>
                    <a:pt x="50" y="2882"/>
                    <a:pt x="59" y="2873"/>
                  </a:cubicBezTo>
                  <a:cubicBezTo>
                    <a:pt x="603" y="1946"/>
                    <a:pt x="1177" y="1019"/>
                    <a:pt x="1652" y="31"/>
                  </a:cubicBezTo>
                  <a:cubicBezTo>
                    <a:pt x="1652" y="0"/>
                    <a:pt x="1622" y="0"/>
                    <a:pt x="16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7"/>
            <p:cNvSpPr/>
            <p:nvPr/>
          </p:nvSpPr>
          <p:spPr>
            <a:xfrm>
              <a:off x="1184852" y="923587"/>
              <a:ext cx="110759" cy="202739"/>
            </a:xfrm>
            <a:custGeom>
              <a:avLst/>
              <a:gdLst/>
              <a:ahLst/>
              <a:cxnLst/>
              <a:rect l="l" t="t" r="r" b="b"/>
              <a:pathLst>
                <a:path w="867" h="1587" extrusionOk="0">
                  <a:moveTo>
                    <a:pt x="836" y="1"/>
                  </a:moveTo>
                  <a:cubicBezTo>
                    <a:pt x="514" y="476"/>
                    <a:pt x="261" y="1020"/>
                    <a:pt x="1" y="1564"/>
                  </a:cubicBezTo>
                  <a:cubicBezTo>
                    <a:pt x="1" y="1579"/>
                    <a:pt x="8" y="1587"/>
                    <a:pt x="16" y="1587"/>
                  </a:cubicBezTo>
                  <a:cubicBezTo>
                    <a:pt x="24" y="1587"/>
                    <a:pt x="31" y="1579"/>
                    <a:pt x="31" y="1564"/>
                  </a:cubicBezTo>
                  <a:cubicBezTo>
                    <a:pt x="292" y="1050"/>
                    <a:pt x="606" y="545"/>
                    <a:pt x="866" y="31"/>
                  </a:cubicBezTo>
                  <a:cubicBezTo>
                    <a:pt x="866" y="1"/>
                    <a:pt x="836" y="1"/>
                    <a:pt x="8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7"/>
            <p:cNvSpPr/>
            <p:nvPr/>
          </p:nvSpPr>
          <p:spPr>
            <a:xfrm>
              <a:off x="1201460" y="962551"/>
              <a:ext cx="105905" cy="219730"/>
            </a:xfrm>
            <a:custGeom>
              <a:avLst/>
              <a:gdLst/>
              <a:ahLst/>
              <a:cxnLst/>
              <a:rect l="l" t="t" r="r" b="b"/>
              <a:pathLst>
                <a:path w="829" h="1720" extrusionOk="0">
                  <a:moveTo>
                    <a:pt x="806" y="1"/>
                  </a:moveTo>
                  <a:cubicBezTo>
                    <a:pt x="801" y="1"/>
                    <a:pt x="798" y="5"/>
                    <a:pt x="798" y="18"/>
                  </a:cubicBezTo>
                  <a:cubicBezTo>
                    <a:pt x="514" y="554"/>
                    <a:pt x="254" y="1128"/>
                    <a:pt x="1" y="1672"/>
                  </a:cubicBezTo>
                  <a:cubicBezTo>
                    <a:pt x="1" y="1694"/>
                    <a:pt x="16" y="1719"/>
                    <a:pt x="25" y="1719"/>
                  </a:cubicBezTo>
                  <a:cubicBezTo>
                    <a:pt x="29" y="1719"/>
                    <a:pt x="32" y="1714"/>
                    <a:pt x="32" y="1703"/>
                  </a:cubicBezTo>
                  <a:cubicBezTo>
                    <a:pt x="323" y="1167"/>
                    <a:pt x="606" y="592"/>
                    <a:pt x="828" y="18"/>
                  </a:cubicBezTo>
                  <a:cubicBezTo>
                    <a:pt x="828" y="18"/>
                    <a:pt x="815" y="1"/>
                    <a:pt x="80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7"/>
            <p:cNvSpPr/>
            <p:nvPr/>
          </p:nvSpPr>
          <p:spPr>
            <a:xfrm>
              <a:off x="1319883" y="677284"/>
              <a:ext cx="118552" cy="207083"/>
            </a:xfrm>
            <a:custGeom>
              <a:avLst/>
              <a:gdLst/>
              <a:ahLst/>
              <a:cxnLst/>
              <a:rect l="l" t="t" r="r" b="b"/>
              <a:pathLst>
                <a:path w="928" h="1621" extrusionOk="0">
                  <a:moveTo>
                    <a:pt x="897" y="1"/>
                  </a:moveTo>
                  <a:cubicBezTo>
                    <a:pt x="893" y="1"/>
                    <a:pt x="890" y="5"/>
                    <a:pt x="890" y="14"/>
                  </a:cubicBezTo>
                  <a:cubicBezTo>
                    <a:pt x="506" y="489"/>
                    <a:pt x="254" y="1063"/>
                    <a:pt x="1" y="1607"/>
                  </a:cubicBezTo>
                  <a:cubicBezTo>
                    <a:pt x="1" y="1607"/>
                    <a:pt x="14" y="1621"/>
                    <a:pt x="24" y="1621"/>
                  </a:cubicBezTo>
                  <a:cubicBezTo>
                    <a:pt x="28" y="1621"/>
                    <a:pt x="32" y="1617"/>
                    <a:pt x="32" y="1607"/>
                  </a:cubicBezTo>
                  <a:cubicBezTo>
                    <a:pt x="284" y="1063"/>
                    <a:pt x="637" y="558"/>
                    <a:pt x="928" y="44"/>
                  </a:cubicBezTo>
                  <a:cubicBezTo>
                    <a:pt x="928" y="23"/>
                    <a:pt x="909" y="1"/>
                    <a:pt x="89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7"/>
            <p:cNvSpPr/>
            <p:nvPr/>
          </p:nvSpPr>
          <p:spPr>
            <a:xfrm>
              <a:off x="1359996" y="693380"/>
              <a:ext cx="117275" cy="187026"/>
            </a:xfrm>
            <a:custGeom>
              <a:avLst/>
              <a:gdLst/>
              <a:ahLst/>
              <a:cxnLst/>
              <a:rect l="l" t="t" r="r" b="b"/>
              <a:pathLst>
                <a:path w="918" h="1464" extrusionOk="0">
                  <a:moveTo>
                    <a:pt x="904" y="1"/>
                  </a:moveTo>
                  <a:cubicBezTo>
                    <a:pt x="901" y="1"/>
                    <a:pt x="897" y="5"/>
                    <a:pt x="897" y="18"/>
                  </a:cubicBezTo>
                  <a:cubicBezTo>
                    <a:pt x="918" y="18"/>
                    <a:pt x="911" y="1"/>
                    <a:pt x="904" y="1"/>
                  </a:cubicBezTo>
                  <a:close/>
                  <a:moveTo>
                    <a:pt x="897" y="18"/>
                  </a:moveTo>
                  <a:lnTo>
                    <a:pt x="897" y="18"/>
                  </a:lnTo>
                  <a:cubicBezTo>
                    <a:pt x="514" y="432"/>
                    <a:pt x="261" y="937"/>
                    <a:pt x="1" y="1420"/>
                  </a:cubicBezTo>
                  <a:cubicBezTo>
                    <a:pt x="1" y="1441"/>
                    <a:pt x="20" y="1463"/>
                    <a:pt x="42" y="1463"/>
                  </a:cubicBezTo>
                  <a:cubicBezTo>
                    <a:pt x="51" y="1463"/>
                    <a:pt x="61" y="1459"/>
                    <a:pt x="70" y="1450"/>
                  </a:cubicBezTo>
                  <a:cubicBezTo>
                    <a:pt x="323" y="937"/>
                    <a:pt x="644" y="493"/>
                    <a:pt x="897" y="18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7"/>
            <p:cNvSpPr/>
            <p:nvPr/>
          </p:nvSpPr>
          <p:spPr>
            <a:xfrm>
              <a:off x="1438306" y="683799"/>
              <a:ext cx="79460" cy="151512"/>
            </a:xfrm>
            <a:custGeom>
              <a:avLst/>
              <a:gdLst/>
              <a:ahLst/>
              <a:cxnLst/>
              <a:rect l="l" t="t" r="r" b="b"/>
              <a:pathLst>
                <a:path w="622" h="1186" extrusionOk="0">
                  <a:moveTo>
                    <a:pt x="618" y="1"/>
                  </a:moveTo>
                  <a:cubicBezTo>
                    <a:pt x="614" y="1"/>
                    <a:pt x="606" y="9"/>
                    <a:pt x="606" y="24"/>
                  </a:cubicBezTo>
                  <a:cubicBezTo>
                    <a:pt x="621" y="9"/>
                    <a:pt x="621" y="1"/>
                    <a:pt x="618" y="1"/>
                  </a:cubicBezTo>
                  <a:close/>
                  <a:moveTo>
                    <a:pt x="606" y="24"/>
                  </a:moveTo>
                  <a:lnTo>
                    <a:pt x="606" y="24"/>
                  </a:lnTo>
                  <a:cubicBezTo>
                    <a:pt x="346" y="346"/>
                    <a:pt x="192" y="759"/>
                    <a:pt x="1" y="1142"/>
                  </a:cubicBezTo>
                  <a:cubicBezTo>
                    <a:pt x="1" y="1164"/>
                    <a:pt x="16" y="1186"/>
                    <a:pt x="25" y="1186"/>
                  </a:cubicBezTo>
                  <a:cubicBezTo>
                    <a:pt x="29" y="1186"/>
                    <a:pt x="31" y="1182"/>
                    <a:pt x="31" y="1173"/>
                  </a:cubicBezTo>
                  <a:cubicBezTo>
                    <a:pt x="223" y="790"/>
                    <a:pt x="445" y="407"/>
                    <a:pt x="606" y="2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7"/>
            <p:cNvSpPr/>
            <p:nvPr/>
          </p:nvSpPr>
          <p:spPr>
            <a:xfrm>
              <a:off x="1482380" y="674984"/>
              <a:ext cx="78439" cy="146018"/>
            </a:xfrm>
            <a:custGeom>
              <a:avLst/>
              <a:gdLst/>
              <a:ahLst/>
              <a:cxnLst/>
              <a:rect l="l" t="t" r="r" b="b"/>
              <a:pathLst>
                <a:path w="614" h="1143" extrusionOk="0">
                  <a:moveTo>
                    <a:pt x="575" y="1"/>
                  </a:moveTo>
                  <a:cubicBezTo>
                    <a:pt x="322" y="353"/>
                    <a:pt x="161" y="736"/>
                    <a:pt x="1" y="1119"/>
                  </a:cubicBezTo>
                  <a:cubicBezTo>
                    <a:pt x="1" y="1135"/>
                    <a:pt x="10" y="1142"/>
                    <a:pt x="20" y="1142"/>
                  </a:cubicBezTo>
                  <a:cubicBezTo>
                    <a:pt x="29" y="1142"/>
                    <a:pt x="39" y="1135"/>
                    <a:pt x="39" y="1119"/>
                  </a:cubicBezTo>
                  <a:cubicBezTo>
                    <a:pt x="230" y="767"/>
                    <a:pt x="453" y="415"/>
                    <a:pt x="613" y="32"/>
                  </a:cubicBezTo>
                  <a:cubicBezTo>
                    <a:pt x="613" y="1"/>
                    <a:pt x="575" y="1"/>
                    <a:pt x="5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7"/>
            <p:cNvSpPr/>
            <p:nvPr/>
          </p:nvSpPr>
          <p:spPr>
            <a:xfrm>
              <a:off x="1523515" y="685077"/>
              <a:ext cx="76139" cy="130177"/>
            </a:xfrm>
            <a:custGeom>
              <a:avLst/>
              <a:gdLst/>
              <a:ahLst/>
              <a:cxnLst/>
              <a:rect l="l" t="t" r="r" b="b"/>
              <a:pathLst>
                <a:path w="596" h="1019" extrusionOk="0">
                  <a:moveTo>
                    <a:pt x="582" y="0"/>
                  </a:moveTo>
                  <a:cubicBezTo>
                    <a:pt x="578" y="0"/>
                    <a:pt x="575" y="4"/>
                    <a:pt x="575" y="14"/>
                  </a:cubicBezTo>
                  <a:cubicBezTo>
                    <a:pt x="595" y="14"/>
                    <a:pt x="589" y="0"/>
                    <a:pt x="582" y="0"/>
                  </a:cubicBezTo>
                  <a:close/>
                  <a:moveTo>
                    <a:pt x="575" y="14"/>
                  </a:moveTo>
                  <a:lnTo>
                    <a:pt x="575" y="14"/>
                  </a:lnTo>
                  <a:cubicBezTo>
                    <a:pt x="322" y="305"/>
                    <a:pt x="161" y="657"/>
                    <a:pt x="0" y="971"/>
                  </a:cubicBezTo>
                  <a:cubicBezTo>
                    <a:pt x="0" y="993"/>
                    <a:pt x="15" y="1018"/>
                    <a:pt x="35" y="1018"/>
                  </a:cubicBezTo>
                  <a:cubicBezTo>
                    <a:pt x="43" y="1018"/>
                    <a:pt x="52" y="1014"/>
                    <a:pt x="62" y="1002"/>
                  </a:cubicBezTo>
                  <a:cubicBezTo>
                    <a:pt x="222" y="657"/>
                    <a:pt x="445" y="366"/>
                    <a:pt x="575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7"/>
            <p:cNvSpPr/>
            <p:nvPr/>
          </p:nvSpPr>
          <p:spPr>
            <a:xfrm>
              <a:off x="1547915" y="678945"/>
              <a:ext cx="90192" cy="143080"/>
            </a:xfrm>
            <a:custGeom>
              <a:avLst/>
              <a:gdLst/>
              <a:ahLst/>
              <a:cxnLst/>
              <a:rect l="l" t="t" r="r" b="b"/>
              <a:pathLst>
                <a:path w="706" h="1120" extrusionOk="0">
                  <a:moveTo>
                    <a:pt x="706" y="1"/>
                  </a:moveTo>
                  <a:cubicBezTo>
                    <a:pt x="445" y="353"/>
                    <a:pt x="254" y="736"/>
                    <a:pt x="1" y="1088"/>
                  </a:cubicBezTo>
                  <a:cubicBezTo>
                    <a:pt x="1" y="1119"/>
                    <a:pt x="31" y="1119"/>
                    <a:pt x="31" y="1119"/>
                  </a:cubicBezTo>
                  <a:cubicBezTo>
                    <a:pt x="292" y="767"/>
                    <a:pt x="545" y="384"/>
                    <a:pt x="70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7"/>
            <p:cNvSpPr/>
            <p:nvPr/>
          </p:nvSpPr>
          <p:spPr>
            <a:xfrm>
              <a:off x="1585090" y="691975"/>
              <a:ext cx="66686" cy="119063"/>
            </a:xfrm>
            <a:custGeom>
              <a:avLst/>
              <a:gdLst/>
              <a:ahLst/>
              <a:cxnLst/>
              <a:rect l="l" t="t" r="r" b="b"/>
              <a:pathLst>
                <a:path w="522" h="932" extrusionOk="0">
                  <a:moveTo>
                    <a:pt x="518" y="0"/>
                  </a:moveTo>
                  <a:cubicBezTo>
                    <a:pt x="514" y="0"/>
                    <a:pt x="507" y="10"/>
                    <a:pt x="507" y="29"/>
                  </a:cubicBezTo>
                  <a:cubicBezTo>
                    <a:pt x="522" y="10"/>
                    <a:pt x="522" y="0"/>
                    <a:pt x="518" y="0"/>
                  </a:cubicBezTo>
                  <a:close/>
                  <a:moveTo>
                    <a:pt x="507" y="29"/>
                  </a:moveTo>
                  <a:lnTo>
                    <a:pt x="507" y="29"/>
                  </a:lnTo>
                  <a:cubicBezTo>
                    <a:pt x="315" y="282"/>
                    <a:pt x="154" y="603"/>
                    <a:pt x="1" y="917"/>
                  </a:cubicBezTo>
                  <a:cubicBezTo>
                    <a:pt x="1" y="917"/>
                    <a:pt x="15" y="931"/>
                    <a:pt x="24" y="931"/>
                  </a:cubicBezTo>
                  <a:cubicBezTo>
                    <a:pt x="28" y="931"/>
                    <a:pt x="32" y="928"/>
                    <a:pt x="32" y="917"/>
                  </a:cubicBezTo>
                  <a:cubicBezTo>
                    <a:pt x="192" y="634"/>
                    <a:pt x="415" y="343"/>
                    <a:pt x="507" y="29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7"/>
            <p:cNvSpPr/>
            <p:nvPr/>
          </p:nvSpPr>
          <p:spPr>
            <a:xfrm>
              <a:off x="1626481" y="685077"/>
              <a:ext cx="88914" cy="154577"/>
            </a:xfrm>
            <a:custGeom>
              <a:avLst/>
              <a:gdLst/>
              <a:ahLst/>
              <a:cxnLst/>
              <a:rect l="l" t="t" r="r" b="b"/>
              <a:pathLst>
                <a:path w="696" h="1210" extrusionOk="0">
                  <a:moveTo>
                    <a:pt x="673" y="0"/>
                  </a:moveTo>
                  <a:cubicBezTo>
                    <a:pt x="669" y="0"/>
                    <a:pt x="665" y="4"/>
                    <a:pt x="665" y="14"/>
                  </a:cubicBezTo>
                  <a:cubicBezTo>
                    <a:pt x="405" y="366"/>
                    <a:pt x="213" y="780"/>
                    <a:pt x="22" y="1163"/>
                  </a:cubicBezTo>
                  <a:cubicBezTo>
                    <a:pt x="0" y="1184"/>
                    <a:pt x="9" y="1210"/>
                    <a:pt x="29" y="1210"/>
                  </a:cubicBezTo>
                  <a:cubicBezTo>
                    <a:pt x="38" y="1210"/>
                    <a:pt x="49" y="1205"/>
                    <a:pt x="60" y="1194"/>
                  </a:cubicBezTo>
                  <a:cubicBezTo>
                    <a:pt x="282" y="811"/>
                    <a:pt x="504" y="428"/>
                    <a:pt x="696" y="14"/>
                  </a:cubicBezTo>
                  <a:cubicBezTo>
                    <a:pt x="696" y="14"/>
                    <a:pt x="682" y="0"/>
                    <a:pt x="67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7"/>
            <p:cNvSpPr/>
            <p:nvPr/>
          </p:nvSpPr>
          <p:spPr>
            <a:xfrm>
              <a:off x="1653691" y="715226"/>
              <a:ext cx="90192" cy="144613"/>
            </a:xfrm>
            <a:custGeom>
              <a:avLst/>
              <a:gdLst/>
              <a:ahLst/>
              <a:cxnLst/>
              <a:rect l="l" t="t" r="r" b="b"/>
              <a:pathLst>
                <a:path w="706" h="1132" extrusionOk="0">
                  <a:moveTo>
                    <a:pt x="674" y="0"/>
                  </a:moveTo>
                  <a:cubicBezTo>
                    <a:pt x="353" y="291"/>
                    <a:pt x="161" y="735"/>
                    <a:pt x="0" y="1088"/>
                  </a:cubicBezTo>
                  <a:cubicBezTo>
                    <a:pt x="0" y="1110"/>
                    <a:pt x="19" y="1131"/>
                    <a:pt x="41" y="1131"/>
                  </a:cubicBezTo>
                  <a:cubicBezTo>
                    <a:pt x="51" y="1131"/>
                    <a:pt x="60" y="1128"/>
                    <a:pt x="69" y="1119"/>
                  </a:cubicBezTo>
                  <a:cubicBezTo>
                    <a:pt x="230" y="735"/>
                    <a:pt x="483" y="383"/>
                    <a:pt x="70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7"/>
            <p:cNvSpPr/>
            <p:nvPr/>
          </p:nvSpPr>
          <p:spPr>
            <a:xfrm>
              <a:off x="1678091" y="739626"/>
              <a:ext cx="82399" cy="136948"/>
            </a:xfrm>
            <a:custGeom>
              <a:avLst/>
              <a:gdLst/>
              <a:ahLst/>
              <a:cxnLst/>
              <a:rect l="l" t="t" r="r" b="b"/>
              <a:pathLst>
                <a:path w="645" h="1072" extrusionOk="0">
                  <a:moveTo>
                    <a:pt x="614" y="1"/>
                  </a:moveTo>
                  <a:cubicBezTo>
                    <a:pt x="353" y="292"/>
                    <a:pt x="162" y="705"/>
                    <a:pt x="1" y="1058"/>
                  </a:cubicBezTo>
                  <a:cubicBezTo>
                    <a:pt x="1" y="1058"/>
                    <a:pt x="18" y="1071"/>
                    <a:pt x="29" y="1071"/>
                  </a:cubicBezTo>
                  <a:cubicBezTo>
                    <a:pt x="35" y="1071"/>
                    <a:pt x="39" y="1068"/>
                    <a:pt x="39" y="1058"/>
                  </a:cubicBezTo>
                  <a:cubicBezTo>
                    <a:pt x="231" y="705"/>
                    <a:pt x="453" y="384"/>
                    <a:pt x="64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7"/>
            <p:cNvSpPr/>
            <p:nvPr/>
          </p:nvSpPr>
          <p:spPr>
            <a:xfrm>
              <a:off x="1698659" y="775141"/>
              <a:ext cx="73584" cy="129794"/>
            </a:xfrm>
            <a:custGeom>
              <a:avLst/>
              <a:gdLst/>
              <a:ahLst/>
              <a:cxnLst/>
              <a:rect l="l" t="t" r="r" b="b"/>
              <a:pathLst>
                <a:path w="576" h="1016" extrusionOk="0">
                  <a:moveTo>
                    <a:pt x="553" y="0"/>
                  </a:moveTo>
                  <a:cubicBezTo>
                    <a:pt x="548" y="0"/>
                    <a:pt x="545" y="3"/>
                    <a:pt x="545" y="14"/>
                  </a:cubicBezTo>
                  <a:cubicBezTo>
                    <a:pt x="322" y="297"/>
                    <a:pt x="162" y="680"/>
                    <a:pt x="1" y="1002"/>
                  </a:cubicBezTo>
                  <a:cubicBezTo>
                    <a:pt x="1" y="1002"/>
                    <a:pt x="14" y="1016"/>
                    <a:pt x="23" y="1016"/>
                  </a:cubicBezTo>
                  <a:cubicBezTo>
                    <a:pt x="28" y="1016"/>
                    <a:pt x="31" y="1012"/>
                    <a:pt x="31" y="1002"/>
                  </a:cubicBezTo>
                  <a:cubicBezTo>
                    <a:pt x="192" y="680"/>
                    <a:pt x="453" y="366"/>
                    <a:pt x="575" y="14"/>
                  </a:cubicBezTo>
                  <a:cubicBezTo>
                    <a:pt x="575" y="14"/>
                    <a:pt x="562" y="0"/>
                    <a:pt x="55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7"/>
            <p:cNvSpPr/>
            <p:nvPr/>
          </p:nvSpPr>
          <p:spPr>
            <a:xfrm>
              <a:off x="1723187" y="801330"/>
              <a:ext cx="61703" cy="105777"/>
            </a:xfrm>
            <a:custGeom>
              <a:avLst/>
              <a:gdLst/>
              <a:ahLst/>
              <a:cxnLst/>
              <a:rect l="l" t="t" r="r" b="b"/>
              <a:pathLst>
                <a:path w="483" h="828" extrusionOk="0">
                  <a:moveTo>
                    <a:pt x="452" y="0"/>
                  </a:moveTo>
                  <a:cubicBezTo>
                    <a:pt x="261" y="222"/>
                    <a:pt x="130" y="544"/>
                    <a:pt x="31" y="797"/>
                  </a:cubicBezTo>
                  <a:cubicBezTo>
                    <a:pt x="0" y="828"/>
                    <a:pt x="31" y="828"/>
                    <a:pt x="31" y="828"/>
                  </a:cubicBezTo>
                  <a:cubicBezTo>
                    <a:pt x="192" y="544"/>
                    <a:pt x="353" y="284"/>
                    <a:pt x="483" y="31"/>
                  </a:cubicBezTo>
                  <a:cubicBezTo>
                    <a:pt x="483" y="0"/>
                    <a:pt x="483" y="0"/>
                    <a:pt x="45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7"/>
            <p:cNvSpPr/>
            <p:nvPr/>
          </p:nvSpPr>
          <p:spPr>
            <a:xfrm>
              <a:off x="1225988" y="1084936"/>
              <a:ext cx="65664" cy="135415"/>
            </a:xfrm>
            <a:custGeom>
              <a:avLst/>
              <a:gdLst/>
              <a:ahLst/>
              <a:cxnLst/>
              <a:rect l="l" t="t" r="r" b="b"/>
              <a:pathLst>
                <a:path w="514" h="1060" extrusionOk="0">
                  <a:moveTo>
                    <a:pt x="485" y="0"/>
                  </a:moveTo>
                  <a:cubicBezTo>
                    <a:pt x="480" y="0"/>
                    <a:pt x="475" y="4"/>
                    <a:pt x="475" y="17"/>
                  </a:cubicBezTo>
                  <a:cubicBezTo>
                    <a:pt x="253" y="301"/>
                    <a:pt x="131" y="684"/>
                    <a:pt x="0" y="1036"/>
                  </a:cubicBezTo>
                  <a:cubicBezTo>
                    <a:pt x="0" y="1051"/>
                    <a:pt x="8" y="1059"/>
                    <a:pt x="16" y="1059"/>
                  </a:cubicBezTo>
                  <a:cubicBezTo>
                    <a:pt x="23" y="1059"/>
                    <a:pt x="31" y="1051"/>
                    <a:pt x="31" y="1036"/>
                  </a:cubicBezTo>
                  <a:cubicBezTo>
                    <a:pt x="161" y="684"/>
                    <a:pt x="353" y="362"/>
                    <a:pt x="514" y="17"/>
                  </a:cubicBezTo>
                  <a:cubicBezTo>
                    <a:pt x="514" y="17"/>
                    <a:pt x="497" y="0"/>
                    <a:pt x="48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7"/>
            <p:cNvSpPr/>
            <p:nvPr/>
          </p:nvSpPr>
          <p:spPr>
            <a:xfrm>
              <a:off x="1246555" y="1116490"/>
              <a:ext cx="60809" cy="133116"/>
            </a:xfrm>
            <a:custGeom>
              <a:avLst/>
              <a:gdLst/>
              <a:ahLst/>
              <a:cxnLst/>
              <a:rect l="l" t="t" r="r" b="b"/>
              <a:pathLst>
                <a:path w="476" h="1042" extrusionOk="0">
                  <a:moveTo>
                    <a:pt x="460" y="0"/>
                  </a:moveTo>
                  <a:cubicBezTo>
                    <a:pt x="452" y="0"/>
                    <a:pt x="445" y="8"/>
                    <a:pt x="445" y="23"/>
                  </a:cubicBezTo>
                  <a:cubicBezTo>
                    <a:pt x="284" y="345"/>
                    <a:pt x="161" y="690"/>
                    <a:pt x="0" y="1011"/>
                  </a:cubicBezTo>
                  <a:cubicBezTo>
                    <a:pt x="0" y="1042"/>
                    <a:pt x="31" y="1042"/>
                    <a:pt x="31" y="1042"/>
                  </a:cubicBezTo>
                  <a:cubicBezTo>
                    <a:pt x="192" y="690"/>
                    <a:pt x="353" y="375"/>
                    <a:pt x="475" y="23"/>
                  </a:cubicBezTo>
                  <a:cubicBezTo>
                    <a:pt x="475" y="8"/>
                    <a:pt x="468" y="0"/>
                    <a:pt x="46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7"/>
            <p:cNvSpPr/>
            <p:nvPr/>
          </p:nvSpPr>
          <p:spPr>
            <a:xfrm>
              <a:off x="1267123" y="1156860"/>
              <a:ext cx="60809" cy="121235"/>
            </a:xfrm>
            <a:custGeom>
              <a:avLst/>
              <a:gdLst/>
              <a:ahLst/>
              <a:cxnLst/>
              <a:rect l="l" t="t" r="r" b="b"/>
              <a:pathLst>
                <a:path w="476" h="949" extrusionOk="0">
                  <a:moveTo>
                    <a:pt x="471" y="0"/>
                  </a:moveTo>
                  <a:cubicBezTo>
                    <a:pt x="467" y="0"/>
                    <a:pt x="460" y="10"/>
                    <a:pt x="445" y="29"/>
                  </a:cubicBezTo>
                  <a:cubicBezTo>
                    <a:pt x="284" y="282"/>
                    <a:pt x="153" y="634"/>
                    <a:pt x="0" y="917"/>
                  </a:cubicBezTo>
                  <a:cubicBezTo>
                    <a:pt x="0" y="948"/>
                    <a:pt x="31" y="948"/>
                    <a:pt x="31" y="948"/>
                  </a:cubicBezTo>
                  <a:cubicBezTo>
                    <a:pt x="192" y="634"/>
                    <a:pt x="383" y="343"/>
                    <a:pt x="475" y="29"/>
                  </a:cubicBezTo>
                  <a:cubicBezTo>
                    <a:pt x="475" y="10"/>
                    <a:pt x="475" y="0"/>
                    <a:pt x="47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7"/>
            <p:cNvSpPr/>
            <p:nvPr/>
          </p:nvSpPr>
          <p:spPr>
            <a:xfrm>
              <a:off x="1282708" y="1192757"/>
              <a:ext cx="65791" cy="130305"/>
            </a:xfrm>
            <a:custGeom>
              <a:avLst/>
              <a:gdLst/>
              <a:ahLst/>
              <a:cxnLst/>
              <a:rect l="l" t="t" r="r" b="b"/>
              <a:pathLst>
                <a:path w="515" h="1020" extrusionOk="0">
                  <a:moveTo>
                    <a:pt x="483" y="1"/>
                  </a:moveTo>
                  <a:cubicBezTo>
                    <a:pt x="292" y="322"/>
                    <a:pt x="162" y="667"/>
                    <a:pt x="1" y="989"/>
                  </a:cubicBezTo>
                  <a:cubicBezTo>
                    <a:pt x="1" y="1019"/>
                    <a:pt x="31" y="1019"/>
                    <a:pt x="31" y="1019"/>
                  </a:cubicBezTo>
                  <a:cubicBezTo>
                    <a:pt x="192" y="667"/>
                    <a:pt x="384" y="353"/>
                    <a:pt x="514" y="31"/>
                  </a:cubicBezTo>
                  <a:cubicBezTo>
                    <a:pt x="514" y="1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7"/>
            <p:cNvSpPr/>
            <p:nvPr/>
          </p:nvSpPr>
          <p:spPr>
            <a:xfrm>
              <a:off x="1331636" y="1200550"/>
              <a:ext cx="49056" cy="100923"/>
            </a:xfrm>
            <a:custGeom>
              <a:avLst/>
              <a:gdLst/>
              <a:ahLst/>
              <a:cxnLst/>
              <a:rect l="l" t="t" r="r" b="b"/>
              <a:pathLst>
                <a:path w="384" h="790" extrusionOk="0">
                  <a:moveTo>
                    <a:pt x="353" y="1"/>
                  </a:moveTo>
                  <a:cubicBezTo>
                    <a:pt x="192" y="223"/>
                    <a:pt x="100" y="514"/>
                    <a:pt x="1" y="767"/>
                  </a:cubicBezTo>
                  <a:cubicBezTo>
                    <a:pt x="1" y="782"/>
                    <a:pt x="8" y="790"/>
                    <a:pt x="16" y="790"/>
                  </a:cubicBezTo>
                  <a:cubicBezTo>
                    <a:pt x="24" y="790"/>
                    <a:pt x="31" y="782"/>
                    <a:pt x="31" y="767"/>
                  </a:cubicBezTo>
                  <a:cubicBezTo>
                    <a:pt x="131" y="514"/>
                    <a:pt x="292" y="292"/>
                    <a:pt x="38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7"/>
            <p:cNvSpPr/>
            <p:nvPr/>
          </p:nvSpPr>
          <p:spPr>
            <a:xfrm>
              <a:off x="1344411" y="1241686"/>
              <a:ext cx="56849" cy="105905"/>
            </a:xfrm>
            <a:custGeom>
              <a:avLst/>
              <a:gdLst/>
              <a:ahLst/>
              <a:cxnLst/>
              <a:rect l="l" t="t" r="r" b="b"/>
              <a:pathLst>
                <a:path w="445" h="829" extrusionOk="0">
                  <a:moveTo>
                    <a:pt x="445" y="1"/>
                  </a:moveTo>
                  <a:cubicBezTo>
                    <a:pt x="253" y="253"/>
                    <a:pt x="123" y="545"/>
                    <a:pt x="31" y="797"/>
                  </a:cubicBezTo>
                  <a:cubicBezTo>
                    <a:pt x="0" y="828"/>
                    <a:pt x="31" y="828"/>
                    <a:pt x="62" y="828"/>
                  </a:cubicBezTo>
                  <a:cubicBezTo>
                    <a:pt x="161" y="545"/>
                    <a:pt x="314" y="284"/>
                    <a:pt x="445" y="31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7"/>
            <p:cNvSpPr/>
            <p:nvPr/>
          </p:nvSpPr>
          <p:spPr>
            <a:xfrm>
              <a:off x="1376731" y="1243858"/>
              <a:ext cx="64386" cy="121874"/>
            </a:xfrm>
            <a:custGeom>
              <a:avLst/>
              <a:gdLst/>
              <a:ahLst/>
              <a:cxnLst/>
              <a:rect l="l" t="t" r="r" b="b"/>
              <a:pathLst>
                <a:path w="504" h="954" extrusionOk="0">
                  <a:moveTo>
                    <a:pt x="490" y="1"/>
                  </a:moveTo>
                  <a:cubicBezTo>
                    <a:pt x="486" y="1"/>
                    <a:pt x="483" y="4"/>
                    <a:pt x="483" y="14"/>
                  </a:cubicBezTo>
                  <a:cubicBezTo>
                    <a:pt x="503" y="14"/>
                    <a:pt x="496" y="1"/>
                    <a:pt x="490" y="1"/>
                  </a:cubicBezTo>
                  <a:close/>
                  <a:moveTo>
                    <a:pt x="483" y="14"/>
                  </a:moveTo>
                  <a:lnTo>
                    <a:pt x="483" y="14"/>
                  </a:lnTo>
                  <a:cubicBezTo>
                    <a:pt x="253" y="267"/>
                    <a:pt x="130" y="619"/>
                    <a:pt x="0" y="911"/>
                  </a:cubicBezTo>
                  <a:cubicBezTo>
                    <a:pt x="0" y="932"/>
                    <a:pt x="16" y="954"/>
                    <a:pt x="35" y="954"/>
                  </a:cubicBezTo>
                  <a:cubicBezTo>
                    <a:pt x="44" y="954"/>
                    <a:pt x="53" y="950"/>
                    <a:pt x="61" y="941"/>
                  </a:cubicBezTo>
                  <a:cubicBezTo>
                    <a:pt x="161" y="619"/>
                    <a:pt x="353" y="336"/>
                    <a:pt x="483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7"/>
            <p:cNvSpPr/>
            <p:nvPr/>
          </p:nvSpPr>
          <p:spPr>
            <a:xfrm>
              <a:off x="1398576" y="1266214"/>
              <a:ext cx="55571" cy="111909"/>
            </a:xfrm>
            <a:custGeom>
              <a:avLst/>
              <a:gdLst/>
              <a:ahLst/>
              <a:cxnLst/>
              <a:rect l="l" t="t" r="r" b="b"/>
              <a:pathLst>
                <a:path w="435" h="876" extrusionOk="0">
                  <a:moveTo>
                    <a:pt x="434" y="0"/>
                  </a:moveTo>
                  <a:cubicBezTo>
                    <a:pt x="243" y="253"/>
                    <a:pt x="120" y="544"/>
                    <a:pt x="21" y="858"/>
                  </a:cubicBezTo>
                  <a:cubicBezTo>
                    <a:pt x="0" y="858"/>
                    <a:pt x="21" y="875"/>
                    <a:pt x="37" y="875"/>
                  </a:cubicBezTo>
                  <a:cubicBezTo>
                    <a:pt x="45" y="875"/>
                    <a:pt x="51" y="871"/>
                    <a:pt x="51" y="858"/>
                  </a:cubicBezTo>
                  <a:cubicBezTo>
                    <a:pt x="151" y="575"/>
                    <a:pt x="312" y="284"/>
                    <a:pt x="434" y="3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7"/>
            <p:cNvSpPr/>
            <p:nvPr/>
          </p:nvSpPr>
          <p:spPr>
            <a:xfrm>
              <a:off x="1429492" y="1253439"/>
              <a:ext cx="65791" cy="136948"/>
            </a:xfrm>
            <a:custGeom>
              <a:avLst/>
              <a:gdLst/>
              <a:ahLst/>
              <a:cxnLst/>
              <a:rect l="l" t="t" r="r" b="b"/>
              <a:pathLst>
                <a:path w="515" h="1072" extrusionOk="0">
                  <a:moveTo>
                    <a:pt x="484" y="1"/>
                  </a:moveTo>
                  <a:cubicBezTo>
                    <a:pt x="292" y="322"/>
                    <a:pt x="162" y="705"/>
                    <a:pt x="1" y="1058"/>
                  </a:cubicBezTo>
                  <a:cubicBezTo>
                    <a:pt x="1" y="1058"/>
                    <a:pt x="15" y="1071"/>
                    <a:pt x="24" y="1071"/>
                  </a:cubicBezTo>
                  <a:cubicBezTo>
                    <a:pt x="28" y="1071"/>
                    <a:pt x="32" y="1068"/>
                    <a:pt x="32" y="1058"/>
                  </a:cubicBezTo>
                  <a:cubicBezTo>
                    <a:pt x="192" y="705"/>
                    <a:pt x="415" y="353"/>
                    <a:pt x="51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7"/>
            <p:cNvSpPr/>
            <p:nvPr/>
          </p:nvSpPr>
          <p:spPr>
            <a:xfrm>
              <a:off x="1462834" y="1262254"/>
              <a:ext cx="64642" cy="134265"/>
            </a:xfrm>
            <a:custGeom>
              <a:avLst/>
              <a:gdLst/>
              <a:ahLst/>
              <a:cxnLst/>
              <a:rect l="l" t="t" r="r" b="b"/>
              <a:pathLst>
                <a:path w="506" h="1051" extrusionOk="0">
                  <a:moveTo>
                    <a:pt x="475" y="1"/>
                  </a:moveTo>
                  <a:cubicBezTo>
                    <a:pt x="284" y="315"/>
                    <a:pt x="154" y="698"/>
                    <a:pt x="31" y="1019"/>
                  </a:cubicBezTo>
                  <a:cubicBezTo>
                    <a:pt x="0" y="1050"/>
                    <a:pt x="62" y="1050"/>
                    <a:pt x="62" y="1050"/>
                  </a:cubicBezTo>
                  <a:cubicBezTo>
                    <a:pt x="223" y="698"/>
                    <a:pt x="414" y="384"/>
                    <a:pt x="506" y="31"/>
                  </a:cubicBezTo>
                  <a:cubicBezTo>
                    <a:pt x="506" y="1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7"/>
            <p:cNvSpPr/>
            <p:nvPr/>
          </p:nvSpPr>
          <p:spPr>
            <a:xfrm>
              <a:off x="1504864" y="1251650"/>
              <a:ext cx="63747" cy="139886"/>
            </a:xfrm>
            <a:custGeom>
              <a:avLst/>
              <a:gdLst/>
              <a:ahLst/>
              <a:cxnLst/>
              <a:rect l="l" t="t" r="r" b="b"/>
              <a:pathLst>
                <a:path w="499" h="1095" extrusionOk="0">
                  <a:moveTo>
                    <a:pt x="490" y="1"/>
                  </a:moveTo>
                  <a:cubicBezTo>
                    <a:pt x="485" y="1"/>
                    <a:pt x="478" y="4"/>
                    <a:pt x="468" y="15"/>
                  </a:cubicBezTo>
                  <a:cubicBezTo>
                    <a:pt x="246" y="275"/>
                    <a:pt x="116" y="719"/>
                    <a:pt x="16" y="1072"/>
                  </a:cubicBezTo>
                  <a:cubicBezTo>
                    <a:pt x="1" y="1087"/>
                    <a:pt x="10" y="1095"/>
                    <a:pt x="24" y="1095"/>
                  </a:cubicBezTo>
                  <a:cubicBezTo>
                    <a:pt x="37" y="1095"/>
                    <a:pt x="54" y="1087"/>
                    <a:pt x="54" y="1072"/>
                  </a:cubicBezTo>
                  <a:cubicBezTo>
                    <a:pt x="116" y="880"/>
                    <a:pt x="177" y="689"/>
                    <a:pt x="277" y="497"/>
                  </a:cubicBezTo>
                  <a:cubicBezTo>
                    <a:pt x="338" y="336"/>
                    <a:pt x="437" y="175"/>
                    <a:pt x="499" y="15"/>
                  </a:cubicBezTo>
                  <a:cubicBezTo>
                    <a:pt x="499" y="15"/>
                    <a:pt x="499" y="1"/>
                    <a:pt x="49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7"/>
            <p:cNvSpPr/>
            <p:nvPr/>
          </p:nvSpPr>
          <p:spPr>
            <a:xfrm>
              <a:off x="1547915" y="1201572"/>
              <a:ext cx="77544" cy="164159"/>
            </a:xfrm>
            <a:custGeom>
              <a:avLst/>
              <a:gdLst/>
              <a:ahLst/>
              <a:cxnLst/>
              <a:rect l="l" t="t" r="r" b="b"/>
              <a:pathLst>
                <a:path w="607" h="1285" extrusionOk="0">
                  <a:moveTo>
                    <a:pt x="591" y="1"/>
                  </a:moveTo>
                  <a:cubicBezTo>
                    <a:pt x="583" y="1"/>
                    <a:pt x="575" y="8"/>
                    <a:pt x="575" y="24"/>
                  </a:cubicBezTo>
                  <a:cubicBezTo>
                    <a:pt x="384" y="407"/>
                    <a:pt x="192" y="828"/>
                    <a:pt x="1" y="1242"/>
                  </a:cubicBezTo>
                  <a:cubicBezTo>
                    <a:pt x="1" y="1263"/>
                    <a:pt x="16" y="1285"/>
                    <a:pt x="25" y="1285"/>
                  </a:cubicBezTo>
                  <a:cubicBezTo>
                    <a:pt x="29" y="1285"/>
                    <a:pt x="31" y="1281"/>
                    <a:pt x="31" y="1272"/>
                  </a:cubicBezTo>
                  <a:cubicBezTo>
                    <a:pt x="223" y="859"/>
                    <a:pt x="445" y="445"/>
                    <a:pt x="606" y="24"/>
                  </a:cubicBezTo>
                  <a:cubicBezTo>
                    <a:pt x="606" y="8"/>
                    <a:pt x="598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7"/>
            <p:cNvSpPr/>
            <p:nvPr/>
          </p:nvSpPr>
          <p:spPr>
            <a:xfrm>
              <a:off x="1564650" y="1192757"/>
              <a:ext cx="101817" cy="209766"/>
            </a:xfrm>
            <a:custGeom>
              <a:avLst/>
              <a:gdLst/>
              <a:ahLst/>
              <a:cxnLst/>
              <a:rect l="l" t="t" r="r" b="b"/>
              <a:pathLst>
                <a:path w="797" h="1642" extrusionOk="0">
                  <a:moveTo>
                    <a:pt x="766" y="1"/>
                  </a:moveTo>
                  <a:cubicBezTo>
                    <a:pt x="475" y="514"/>
                    <a:pt x="253" y="1088"/>
                    <a:pt x="0" y="1625"/>
                  </a:cubicBezTo>
                  <a:cubicBezTo>
                    <a:pt x="0" y="1625"/>
                    <a:pt x="14" y="1642"/>
                    <a:pt x="23" y="1642"/>
                  </a:cubicBezTo>
                  <a:cubicBezTo>
                    <a:pt x="27" y="1642"/>
                    <a:pt x="31" y="1637"/>
                    <a:pt x="31" y="1625"/>
                  </a:cubicBezTo>
                  <a:cubicBezTo>
                    <a:pt x="284" y="1088"/>
                    <a:pt x="575" y="575"/>
                    <a:pt x="797" y="31"/>
                  </a:cubicBezTo>
                  <a:cubicBezTo>
                    <a:pt x="797" y="1"/>
                    <a:pt x="766" y="1"/>
                    <a:pt x="76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7"/>
            <p:cNvSpPr/>
            <p:nvPr/>
          </p:nvSpPr>
          <p:spPr>
            <a:xfrm>
              <a:off x="1609618" y="829690"/>
              <a:ext cx="252689" cy="564527"/>
            </a:xfrm>
            <a:custGeom>
              <a:avLst/>
              <a:gdLst/>
              <a:ahLst/>
              <a:cxnLst/>
              <a:rect l="l" t="t" r="r" b="b"/>
              <a:pathLst>
                <a:path w="1978" h="4419" extrusionOk="0">
                  <a:moveTo>
                    <a:pt x="1946" y="0"/>
                  </a:moveTo>
                  <a:cubicBezTo>
                    <a:pt x="1211" y="1402"/>
                    <a:pt x="606" y="2904"/>
                    <a:pt x="0" y="4375"/>
                  </a:cubicBezTo>
                  <a:cubicBezTo>
                    <a:pt x="0" y="4396"/>
                    <a:pt x="16" y="4418"/>
                    <a:pt x="36" y="4418"/>
                  </a:cubicBezTo>
                  <a:cubicBezTo>
                    <a:pt x="44" y="4418"/>
                    <a:pt x="53" y="4414"/>
                    <a:pt x="62" y="4405"/>
                  </a:cubicBezTo>
                  <a:cubicBezTo>
                    <a:pt x="667" y="2935"/>
                    <a:pt x="1372" y="1502"/>
                    <a:pt x="197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7"/>
            <p:cNvSpPr/>
            <p:nvPr/>
          </p:nvSpPr>
          <p:spPr>
            <a:xfrm>
              <a:off x="1743754" y="813083"/>
              <a:ext cx="90064" cy="181788"/>
            </a:xfrm>
            <a:custGeom>
              <a:avLst/>
              <a:gdLst/>
              <a:ahLst/>
              <a:cxnLst/>
              <a:rect l="l" t="t" r="r" b="b"/>
              <a:pathLst>
                <a:path w="705" h="1423" extrusionOk="0">
                  <a:moveTo>
                    <a:pt x="674" y="0"/>
                  </a:moveTo>
                  <a:cubicBezTo>
                    <a:pt x="444" y="452"/>
                    <a:pt x="192" y="896"/>
                    <a:pt x="0" y="1379"/>
                  </a:cubicBezTo>
                  <a:cubicBezTo>
                    <a:pt x="0" y="1401"/>
                    <a:pt x="31" y="1422"/>
                    <a:pt x="49" y="1422"/>
                  </a:cubicBezTo>
                  <a:cubicBezTo>
                    <a:pt x="56" y="1422"/>
                    <a:pt x="61" y="1419"/>
                    <a:pt x="61" y="1410"/>
                  </a:cubicBezTo>
                  <a:cubicBezTo>
                    <a:pt x="253" y="927"/>
                    <a:pt x="575" y="513"/>
                    <a:pt x="70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7"/>
            <p:cNvSpPr/>
            <p:nvPr/>
          </p:nvSpPr>
          <p:spPr>
            <a:xfrm>
              <a:off x="1739794" y="786766"/>
              <a:ext cx="81377" cy="136054"/>
            </a:xfrm>
            <a:custGeom>
              <a:avLst/>
              <a:gdLst/>
              <a:ahLst/>
              <a:cxnLst/>
              <a:rect l="l" t="t" r="r" b="b"/>
              <a:pathLst>
                <a:path w="637" h="1065" extrusionOk="0">
                  <a:moveTo>
                    <a:pt x="627" y="1"/>
                  </a:moveTo>
                  <a:cubicBezTo>
                    <a:pt x="623" y="1"/>
                    <a:pt x="616" y="4"/>
                    <a:pt x="606" y="15"/>
                  </a:cubicBezTo>
                  <a:cubicBezTo>
                    <a:pt x="383" y="306"/>
                    <a:pt x="192" y="689"/>
                    <a:pt x="0" y="1041"/>
                  </a:cubicBezTo>
                  <a:cubicBezTo>
                    <a:pt x="0" y="1057"/>
                    <a:pt x="8" y="1064"/>
                    <a:pt x="20" y="1064"/>
                  </a:cubicBezTo>
                  <a:cubicBezTo>
                    <a:pt x="31" y="1064"/>
                    <a:pt x="46" y="1057"/>
                    <a:pt x="62" y="1041"/>
                  </a:cubicBezTo>
                  <a:cubicBezTo>
                    <a:pt x="223" y="689"/>
                    <a:pt x="445" y="367"/>
                    <a:pt x="636" y="15"/>
                  </a:cubicBezTo>
                  <a:cubicBezTo>
                    <a:pt x="636" y="15"/>
                    <a:pt x="636" y="1"/>
                    <a:pt x="62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7"/>
            <p:cNvSpPr/>
            <p:nvPr/>
          </p:nvSpPr>
          <p:spPr>
            <a:xfrm>
              <a:off x="1659695" y="882579"/>
              <a:ext cx="214237" cy="470887"/>
            </a:xfrm>
            <a:custGeom>
              <a:avLst/>
              <a:gdLst/>
              <a:ahLst/>
              <a:cxnLst/>
              <a:rect l="l" t="t" r="r" b="b"/>
              <a:pathLst>
                <a:path w="1677" h="3686" extrusionOk="0">
                  <a:moveTo>
                    <a:pt x="1646" y="0"/>
                  </a:moveTo>
                  <a:cubicBezTo>
                    <a:pt x="1332" y="605"/>
                    <a:pt x="1072" y="1218"/>
                    <a:pt x="819" y="1823"/>
                  </a:cubicBezTo>
                  <a:cubicBezTo>
                    <a:pt x="566" y="2429"/>
                    <a:pt x="275" y="3034"/>
                    <a:pt x="22" y="3639"/>
                  </a:cubicBezTo>
                  <a:cubicBezTo>
                    <a:pt x="1" y="3660"/>
                    <a:pt x="24" y="3686"/>
                    <a:pt x="40" y="3686"/>
                  </a:cubicBezTo>
                  <a:cubicBezTo>
                    <a:pt x="47" y="3686"/>
                    <a:pt x="53" y="3681"/>
                    <a:pt x="53" y="3670"/>
                  </a:cubicBezTo>
                  <a:cubicBezTo>
                    <a:pt x="336" y="3064"/>
                    <a:pt x="627" y="2459"/>
                    <a:pt x="880" y="1854"/>
                  </a:cubicBezTo>
                  <a:cubicBezTo>
                    <a:pt x="1171" y="1249"/>
                    <a:pt x="1455" y="644"/>
                    <a:pt x="1677" y="31"/>
                  </a:cubicBezTo>
                  <a:cubicBezTo>
                    <a:pt x="1677" y="0"/>
                    <a:pt x="1646" y="0"/>
                    <a:pt x="164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7"/>
            <p:cNvSpPr/>
            <p:nvPr/>
          </p:nvSpPr>
          <p:spPr>
            <a:xfrm>
              <a:off x="1716416" y="961018"/>
              <a:ext cx="168374" cy="359744"/>
            </a:xfrm>
            <a:custGeom>
              <a:avLst/>
              <a:gdLst/>
              <a:ahLst/>
              <a:cxnLst/>
              <a:rect l="l" t="t" r="r" b="b"/>
              <a:pathLst>
                <a:path w="1318" h="2816" extrusionOk="0">
                  <a:moveTo>
                    <a:pt x="1313" y="1"/>
                  </a:moveTo>
                  <a:cubicBezTo>
                    <a:pt x="1310" y="1"/>
                    <a:pt x="1302" y="10"/>
                    <a:pt x="1302" y="30"/>
                  </a:cubicBezTo>
                  <a:cubicBezTo>
                    <a:pt x="1317" y="10"/>
                    <a:pt x="1317" y="1"/>
                    <a:pt x="1313" y="1"/>
                  </a:cubicBezTo>
                  <a:close/>
                  <a:moveTo>
                    <a:pt x="1302" y="30"/>
                  </a:moveTo>
                  <a:cubicBezTo>
                    <a:pt x="819" y="888"/>
                    <a:pt x="436" y="1845"/>
                    <a:pt x="23" y="2772"/>
                  </a:cubicBezTo>
                  <a:cubicBezTo>
                    <a:pt x="1" y="2794"/>
                    <a:pt x="10" y="2816"/>
                    <a:pt x="28" y="2816"/>
                  </a:cubicBezTo>
                  <a:cubicBezTo>
                    <a:pt x="35" y="2816"/>
                    <a:pt x="44" y="2812"/>
                    <a:pt x="53" y="2803"/>
                  </a:cubicBezTo>
                  <a:cubicBezTo>
                    <a:pt x="467" y="1876"/>
                    <a:pt x="949" y="987"/>
                    <a:pt x="1302" y="3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7"/>
            <p:cNvSpPr/>
            <p:nvPr/>
          </p:nvSpPr>
          <p:spPr>
            <a:xfrm>
              <a:off x="1775947" y="1025404"/>
              <a:ext cx="135287" cy="263037"/>
            </a:xfrm>
            <a:custGeom>
              <a:avLst/>
              <a:gdLst/>
              <a:ahLst/>
              <a:cxnLst/>
              <a:rect l="l" t="t" r="r" b="b"/>
              <a:pathLst>
                <a:path w="1059" h="2059" extrusionOk="0">
                  <a:moveTo>
                    <a:pt x="997" y="1"/>
                  </a:moveTo>
                  <a:cubicBezTo>
                    <a:pt x="575" y="606"/>
                    <a:pt x="292" y="1341"/>
                    <a:pt x="1" y="2015"/>
                  </a:cubicBezTo>
                  <a:cubicBezTo>
                    <a:pt x="1" y="2037"/>
                    <a:pt x="20" y="2059"/>
                    <a:pt x="31" y="2059"/>
                  </a:cubicBezTo>
                  <a:cubicBezTo>
                    <a:pt x="36" y="2059"/>
                    <a:pt x="39" y="2055"/>
                    <a:pt x="39" y="2046"/>
                  </a:cubicBezTo>
                  <a:cubicBezTo>
                    <a:pt x="353" y="1372"/>
                    <a:pt x="767" y="705"/>
                    <a:pt x="1058" y="31"/>
                  </a:cubicBezTo>
                  <a:cubicBezTo>
                    <a:pt x="1058" y="1"/>
                    <a:pt x="1027" y="1"/>
                    <a:pt x="99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7"/>
            <p:cNvSpPr/>
            <p:nvPr/>
          </p:nvSpPr>
          <p:spPr>
            <a:xfrm>
              <a:off x="1421699" y="931508"/>
              <a:ext cx="56849" cy="112292"/>
            </a:xfrm>
            <a:custGeom>
              <a:avLst/>
              <a:gdLst/>
              <a:ahLst/>
              <a:cxnLst/>
              <a:rect l="l" t="t" r="r" b="b"/>
              <a:pathLst>
                <a:path w="445" h="879" extrusionOk="0">
                  <a:moveTo>
                    <a:pt x="414" y="0"/>
                  </a:moveTo>
                  <a:cubicBezTo>
                    <a:pt x="223" y="261"/>
                    <a:pt x="131" y="575"/>
                    <a:pt x="1" y="835"/>
                  </a:cubicBezTo>
                  <a:cubicBezTo>
                    <a:pt x="1" y="857"/>
                    <a:pt x="16" y="878"/>
                    <a:pt x="25" y="878"/>
                  </a:cubicBezTo>
                  <a:cubicBezTo>
                    <a:pt x="29" y="878"/>
                    <a:pt x="31" y="875"/>
                    <a:pt x="31" y="866"/>
                  </a:cubicBezTo>
                  <a:cubicBezTo>
                    <a:pt x="161" y="575"/>
                    <a:pt x="353" y="322"/>
                    <a:pt x="445" y="31"/>
                  </a:cubicBezTo>
                  <a:cubicBezTo>
                    <a:pt x="445" y="0"/>
                    <a:pt x="414" y="0"/>
                    <a:pt x="41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7"/>
            <p:cNvSpPr/>
            <p:nvPr/>
          </p:nvSpPr>
          <p:spPr>
            <a:xfrm>
              <a:off x="1429492" y="929719"/>
              <a:ext cx="73584" cy="144741"/>
            </a:xfrm>
            <a:custGeom>
              <a:avLst/>
              <a:gdLst/>
              <a:ahLst/>
              <a:cxnLst/>
              <a:rect l="l" t="t" r="r" b="b"/>
              <a:pathLst>
                <a:path w="576" h="1133" extrusionOk="0">
                  <a:moveTo>
                    <a:pt x="553" y="0"/>
                  </a:moveTo>
                  <a:cubicBezTo>
                    <a:pt x="548" y="0"/>
                    <a:pt x="545" y="4"/>
                    <a:pt x="545" y="14"/>
                  </a:cubicBezTo>
                  <a:cubicBezTo>
                    <a:pt x="292" y="336"/>
                    <a:pt x="131" y="750"/>
                    <a:pt x="1" y="1133"/>
                  </a:cubicBezTo>
                  <a:lnTo>
                    <a:pt x="32" y="1133"/>
                  </a:lnTo>
                  <a:cubicBezTo>
                    <a:pt x="223" y="780"/>
                    <a:pt x="453" y="397"/>
                    <a:pt x="575" y="14"/>
                  </a:cubicBezTo>
                  <a:cubicBezTo>
                    <a:pt x="575" y="14"/>
                    <a:pt x="562" y="0"/>
                    <a:pt x="55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7"/>
            <p:cNvSpPr/>
            <p:nvPr/>
          </p:nvSpPr>
          <p:spPr>
            <a:xfrm>
              <a:off x="1438306" y="935340"/>
              <a:ext cx="93130" cy="177956"/>
            </a:xfrm>
            <a:custGeom>
              <a:avLst/>
              <a:gdLst/>
              <a:ahLst/>
              <a:cxnLst/>
              <a:rect l="l" t="t" r="r" b="b"/>
              <a:pathLst>
                <a:path w="729" h="1393" extrusionOk="0">
                  <a:moveTo>
                    <a:pt x="667" y="1"/>
                  </a:moveTo>
                  <a:cubicBezTo>
                    <a:pt x="384" y="422"/>
                    <a:pt x="223" y="897"/>
                    <a:pt x="1" y="1341"/>
                  </a:cubicBezTo>
                  <a:cubicBezTo>
                    <a:pt x="1" y="1369"/>
                    <a:pt x="16" y="1392"/>
                    <a:pt x="37" y="1392"/>
                  </a:cubicBezTo>
                  <a:cubicBezTo>
                    <a:pt x="45" y="1392"/>
                    <a:pt x="53" y="1388"/>
                    <a:pt x="62" y="1380"/>
                  </a:cubicBezTo>
                  <a:cubicBezTo>
                    <a:pt x="254" y="928"/>
                    <a:pt x="506" y="483"/>
                    <a:pt x="698" y="39"/>
                  </a:cubicBezTo>
                  <a:cubicBezTo>
                    <a:pt x="729" y="1"/>
                    <a:pt x="698" y="1"/>
                    <a:pt x="66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7"/>
            <p:cNvSpPr/>
            <p:nvPr/>
          </p:nvSpPr>
          <p:spPr>
            <a:xfrm>
              <a:off x="1478420" y="924609"/>
              <a:ext cx="106799" cy="208743"/>
            </a:xfrm>
            <a:custGeom>
              <a:avLst/>
              <a:gdLst/>
              <a:ahLst/>
              <a:cxnLst/>
              <a:rect l="l" t="t" r="r" b="b"/>
              <a:pathLst>
                <a:path w="836" h="1634" extrusionOk="0">
                  <a:moveTo>
                    <a:pt x="817" y="0"/>
                  </a:moveTo>
                  <a:cubicBezTo>
                    <a:pt x="807" y="0"/>
                    <a:pt x="798" y="8"/>
                    <a:pt x="798" y="23"/>
                  </a:cubicBezTo>
                  <a:cubicBezTo>
                    <a:pt x="484" y="506"/>
                    <a:pt x="261" y="1081"/>
                    <a:pt x="1" y="1586"/>
                  </a:cubicBezTo>
                  <a:cubicBezTo>
                    <a:pt x="1" y="1608"/>
                    <a:pt x="16" y="1633"/>
                    <a:pt x="25" y="1633"/>
                  </a:cubicBezTo>
                  <a:cubicBezTo>
                    <a:pt x="29" y="1633"/>
                    <a:pt x="32" y="1628"/>
                    <a:pt x="32" y="1617"/>
                  </a:cubicBezTo>
                  <a:cubicBezTo>
                    <a:pt x="323" y="1111"/>
                    <a:pt x="644" y="567"/>
                    <a:pt x="836" y="23"/>
                  </a:cubicBezTo>
                  <a:cubicBezTo>
                    <a:pt x="836" y="8"/>
                    <a:pt x="826" y="0"/>
                    <a:pt x="81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7"/>
            <p:cNvSpPr/>
            <p:nvPr/>
          </p:nvSpPr>
          <p:spPr>
            <a:xfrm>
              <a:off x="1515722" y="977498"/>
              <a:ext cx="81249" cy="160199"/>
            </a:xfrm>
            <a:custGeom>
              <a:avLst/>
              <a:gdLst/>
              <a:ahLst/>
              <a:cxnLst/>
              <a:rect l="l" t="t" r="r" b="b"/>
              <a:pathLst>
                <a:path w="636" h="1254" extrusionOk="0">
                  <a:moveTo>
                    <a:pt x="621" y="0"/>
                  </a:moveTo>
                  <a:cubicBezTo>
                    <a:pt x="613" y="0"/>
                    <a:pt x="605" y="8"/>
                    <a:pt x="605" y="23"/>
                  </a:cubicBezTo>
                  <a:cubicBezTo>
                    <a:pt x="352" y="376"/>
                    <a:pt x="192" y="820"/>
                    <a:pt x="0" y="1203"/>
                  </a:cubicBezTo>
                  <a:cubicBezTo>
                    <a:pt x="0" y="1230"/>
                    <a:pt x="16" y="1254"/>
                    <a:pt x="25" y="1254"/>
                  </a:cubicBezTo>
                  <a:cubicBezTo>
                    <a:pt x="28" y="1254"/>
                    <a:pt x="31" y="1250"/>
                    <a:pt x="31" y="1241"/>
                  </a:cubicBezTo>
                  <a:cubicBezTo>
                    <a:pt x="222" y="820"/>
                    <a:pt x="475" y="437"/>
                    <a:pt x="636" y="23"/>
                  </a:cubicBezTo>
                  <a:cubicBezTo>
                    <a:pt x="636" y="8"/>
                    <a:pt x="628" y="0"/>
                    <a:pt x="62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7"/>
            <p:cNvSpPr/>
            <p:nvPr/>
          </p:nvSpPr>
          <p:spPr>
            <a:xfrm>
              <a:off x="1547915" y="989251"/>
              <a:ext cx="77544" cy="155344"/>
            </a:xfrm>
            <a:custGeom>
              <a:avLst/>
              <a:gdLst/>
              <a:ahLst/>
              <a:cxnLst/>
              <a:rect l="l" t="t" r="r" b="b"/>
              <a:pathLst>
                <a:path w="607" h="1216" extrusionOk="0">
                  <a:moveTo>
                    <a:pt x="575" y="0"/>
                  </a:moveTo>
                  <a:cubicBezTo>
                    <a:pt x="323" y="345"/>
                    <a:pt x="162" y="797"/>
                    <a:pt x="1" y="1180"/>
                  </a:cubicBezTo>
                  <a:cubicBezTo>
                    <a:pt x="1" y="1198"/>
                    <a:pt x="21" y="1215"/>
                    <a:pt x="39" y="1215"/>
                  </a:cubicBezTo>
                  <a:cubicBezTo>
                    <a:pt x="51" y="1215"/>
                    <a:pt x="62" y="1206"/>
                    <a:pt x="62" y="1180"/>
                  </a:cubicBezTo>
                  <a:cubicBezTo>
                    <a:pt x="223" y="797"/>
                    <a:pt x="483" y="444"/>
                    <a:pt x="606" y="31"/>
                  </a:cubicBezTo>
                  <a:cubicBezTo>
                    <a:pt x="606" y="0"/>
                    <a:pt x="575" y="0"/>
                    <a:pt x="57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7"/>
            <p:cNvSpPr/>
            <p:nvPr/>
          </p:nvSpPr>
          <p:spPr>
            <a:xfrm>
              <a:off x="1598504" y="1015951"/>
              <a:ext cx="39602" cy="89425"/>
            </a:xfrm>
            <a:custGeom>
              <a:avLst/>
              <a:gdLst/>
              <a:ahLst/>
              <a:cxnLst/>
              <a:rect l="l" t="t" r="r" b="b"/>
              <a:pathLst>
                <a:path w="310" h="700" extrusionOk="0">
                  <a:moveTo>
                    <a:pt x="272" y="1"/>
                  </a:moveTo>
                  <a:cubicBezTo>
                    <a:pt x="262" y="1"/>
                    <a:pt x="252" y="4"/>
                    <a:pt x="241" y="13"/>
                  </a:cubicBezTo>
                  <a:cubicBezTo>
                    <a:pt x="149" y="205"/>
                    <a:pt x="87" y="458"/>
                    <a:pt x="19" y="649"/>
                  </a:cubicBezTo>
                  <a:cubicBezTo>
                    <a:pt x="1" y="685"/>
                    <a:pt x="14" y="700"/>
                    <a:pt x="36" y="700"/>
                  </a:cubicBezTo>
                  <a:cubicBezTo>
                    <a:pt x="52" y="700"/>
                    <a:pt x="72" y="692"/>
                    <a:pt x="87" y="680"/>
                  </a:cubicBezTo>
                  <a:cubicBezTo>
                    <a:pt x="149" y="458"/>
                    <a:pt x="241" y="266"/>
                    <a:pt x="310" y="44"/>
                  </a:cubicBezTo>
                  <a:cubicBezTo>
                    <a:pt x="310" y="22"/>
                    <a:pt x="294" y="1"/>
                    <a:pt x="27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7"/>
          <p:cNvGrpSpPr/>
          <p:nvPr/>
        </p:nvGrpSpPr>
        <p:grpSpPr>
          <a:xfrm>
            <a:off x="5818477" y="443239"/>
            <a:ext cx="1723277" cy="1104778"/>
            <a:chOff x="5818477" y="443239"/>
            <a:chExt cx="1723277" cy="1104778"/>
          </a:xfrm>
        </p:grpSpPr>
        <p:sp>
          <p:nvSpPr>
            <p:cNvPr id="3774" name="Google Shape;3774;p37"/>
            <p:cNvSpPr/>
            <p:nvPr/>
          </p:nvSpPr>
          <p:spPr>
            <a:xfrm>
              <a:off x="5877983" y="747615"/>
              <a:ext cx="1006619" cy="753460"/>
            </a:xfrm>
            <a:custGeom>
              <a:avLst/>
              <a:gdLst/>
              <a:ahLst/>
              <a:cxnLst/>
              <a:rect l="l" t="t" r="r" b="b"/>
              <a:pathLst>
                <a:path w="5447" h="4077" extrusionOk="0">
                  <a:moveTo>
                    <a:pt x="2528" y="1"/>
                  </a:moveTo>
                  <a:cubicBezTo>
                    <a:pt x="2450" y="1"/>
                    <a:pt x="2374" y="4"/>
                    <a:pt x="2299" y="11"/>
                  </a:cubicBezTo>
                  <a:cubicBezTo>
                    <a:pt x="1594" y="80"/>
                    <a:pt x="897" y="425"/>
                    <a:pt x="514" y="999"/>
                  </a:cubicBezTo>
                  <a:cubicBezTo>
                    <a:pt x="0" y="1673"/>
                    <a:pt x="131" y="2378"/>
                    <a:pt x="667" y="3014"/>
                  </a:cubicBezTo>
                  <a:lnTo>
                    <a:pt x="828" y="3106"/>
                  </a:lnTo>
                  <a:cubicBezTo>
                    <a:pt x="606" y="3428"/>
                    <a:pt x="384" y="3719"/>
                    <a:pt x="161" y="4033"/>
                  </a:cubicBezTo>
                  <a:cubicBezTo>
                    <a:pt x="606" y="4002"/>
                    <a:pt x="1433" y="3619"/>
                    <a:pt x="1433" y="3619"/>
                  </a:cubicBezTo>
                  <a:cubicBezTo>
                    <a:pt x="1433" y="3619"/>
                    <a:pt x="1946" y="4002"/>
                    <a:pt x="2965" y="4063"/>
                  </a:cubicBezTo>
                  <a:cubicBezTo>
                    <a:pt x="3076" y="4072"/>
                    <a:pt x="3183" y="4077"/>
                    <a:pt x="3284" y="4077"/>
                  </a:cubicBezTo>
                  <a:cubicBezTo>
                    <a:pt x="4673" y="4077"/>
                    <a:pt x="5180" y="3275"/>
                    <a:pt x="5302" y="2439"/>
                  </a:cubicBezTo>
                  <a:cubicBezTo>
                    <a:pt x="5446" y="964"/>
                    <a:pt x="3836" y="1"/>
                    <a:pt x="2528" y="1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7"/>
            <p:cNvSpPr/>
            <p:nvPr/>
          </p:nvSpPr>
          <p:spPr>
            <a:xfrm>
              <a:off x="6574497" y="549133"/>
              <a:ext cx="931774" cy="840505"/>
            </a:xfrm>
            <a:custGeom>
              <a:avLst/>
              <a:gdLst/>
              <a:ahLst/>
              <a:cxnLst/>
              <a:rect l="l" t="t" r="r" b="b"/>
              <a:pathLst>
                <a:path w="5042" h="4548" extrusionOk="0">
                  <a:moveTo>
                    <a:pt x="1863" y="1"/>
                  </a:moveTo>
                  <a:cubicBezTo>
                    <a:pt x="1190" y="1"/>
                    <a:pt x="207" y="247"/>
                    <a:pt x="1" y="924"/>
                  </a:cubicBezTo>
                  <a:lnTo>
                    <a:pt x="31" y="1024"/>
                  </a:lnTo>
                  <a:cubicBezTo>
                    <a:pt x="989" y="1468"/>
                    <a:pt x="1724" y="2334"/>
                    <a:pt x="1594" y="3483"/>
                  </a:cubicBezTo>
                  <a:cubicBezTo>
                    <a:pt x="1563" y="3736"/>
                    <a:pt x="1495" y="4027"/>
                    <a:pt x="1372" y="4249"/>
                  </a:cubicBezTo>
                  <a:lnTo>
                    <a:pt x="1433" y="4371"/>
                  </a:lnTo>
                  <a:cubicBezTo>
                    <a:pt x="1614" y="4508"/>
                    <a:pt x="1927" y="4547"/>
                    <a:pt x="2198" y="4547"/>
                  </a:cubicBezTo>
                  <a:cubicBezTo>
                    <a:pt x="2306" y="4547"/>
                    <a:pt x="2407" y="4541"/>
                    <a:pt x="2490" y="4532"/>
                  </a:cubicBezTo>
                  <a:cubicBezTo>
                    <a:pt x="3157" y="4471"/>
                    <a:pt x="3831" y="4119"/>
                    <a:pt x="4214" y="3605"/>
                  </a:cubicBezTo>
                  <a:cubicBezTo>
                    <a:pt x="4528" y="3766"/>
                    <a:pt x="5042" y="4027"/>
                    <a:pt x="5042" y="4027"/>
                  </a:cubicBezTo>
                  <a:lnTo>
                    <a:pt x="4367" y="3130"/>
                  </a:lnTo>
                  <a:cubicBezTo>
                    <a:pt x="4367" y="3130"/>
                    <a:pt x="4819" y="1981"/>
                    <a:pt x="4084" y="1024"/>
                  </a:cubicBezTo>
                  <a:cubicBezTo>
                    <a:pt x="3601" y="349"/>
                    <a:pt x="2805" y="66"/>
                    <a:pt x="2008" y="5"/>
                  </a:cubicBezTo>
                  <a:cubicBezTo>
                    <a:pt x="1962" y="2"/>
                    <a:pt x="1913" y="1"/>
                    <a:pt x="1863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7"/>
            <p:cNvSpPr/>
            <p:nvPr/>
          </p:nvSpPr>
          <p:spPr>
            <a:xfrm>
              <a:off x="5818477" y="668703"/>
              <a:ext cx="1115837" cy="879314"/>
            </a:xfrm>
            <a:custGeom>
              <a:avLst/>
              <a:gdLst/>
              <a:ahLst/>
              <a:cxnLst/>
              <a:rect l="l" t="t" r="r" b="b"/>
              <a:pathLst>
                <a:path w="6038" h="4758" extrusionOk="0">
                  <a:moveTo>
                    <a:pt x="2722" y="0"/>
                  </a:moveTo>
                  <a:cubicBezTo>
                    <a:pt x="2062" y="0"/>
                    <a:pt x="1411" y="214"/>
                    <a:pt x="866" y="660"/>
                  </a:cubicBezTo>
                  <a:cubicBezTo>
                    <a:pt x="483" y="982"/>
                    <a:pt x="131" y="1464"/>
                    <a:pt x="70" y="1970"/>
                  </a:cubicBezTo>
                  <a:cubicBezTo>
                    <a:pt x="1" y="2575"/>
                    <a:pt x="223" y="3089"/>
                    <a:pt x="606" y="3533"/>
                  </a:cubicBezTo>
                  <a:cubicBezTo>
                    <a:pt x="614" y="3541"/>
                    <a:pt x="622" y="3544"/>
                    <a:pt x="631" y="3544"/>
                  </a:cubicBezTo>
                  <a:cubicBezTo>
                    <a:pt x="665" y="3544"/>
                    <a:pt x="699" y="3490"/>
                    <a:pt x="675" y="3441"/>
                  </a:cubicBezTo>
                  <a:cubicBezTo>
                    <a:pt x="70" y="2705"/>
                    <a:pt x="1" y="1847"/>
                    <a:pt x="606" y="1081"/>
                  </a:cubicBezTo>
                  <a:cubicBezTo>
                    <a:pt x="1089" y="507"/>
                    <a:pt x="1824" y="154"/>
                    <a:pt x="2559" y="85"/>
                  </a:cubicBezTo>
                  <a:cubicBezTo>
                    <a:pt x="2610" y="83"/>
                    <a:pt x="2662" y="81"/>
                    <a:pt x="2713" y="81"/>
                  </a:cubicBezTo>
                  <a:cubicBezTo>
                    <a:pt x="3817" y="81"/>
                    <a:pt x="4972" y="706"/>
                    <a:pt x="5463" y="1687"/>
                  </a:cubicBezTo>
                  <a:cubicBezTo>
                    <a:pt x="5938" y="2644"/>
                    <a:pt x="5555" y="3954"/>
                    <a:pt x="4597" y="4429"/>
                  </a:cubicBezTo>
                  <a:cubicBezTo>
                    <a:pt x="4246" y="4607"/>
                    <a:pt x="3836" y="4677"/>
                    <a:pt x="3420" y="4677"/>
                  </a:cubicBezTo>
                  <a:cubicBezTo>
                    <a:pt x="3084" y="4677"/>
                    <a:pt x="2744" y="4631"/>
                    <a:pt x="2429" y="4559"/>
                  </a:cubicBezTo>
                  <a:cubicBezTo>
                    <a:pt x="2107" y="4490"/>
                    <a:pt x="1755" y="4368"/>
                    <a:pt x="1472" y="4146"/>
                  </a:cubicBezTo>
                  <a:lnTo>
                    <a:pt x="1441" y="4146"/>
                  </a:lnTo>
                  <a:cubicBezTo>
                    <a:pt x="1150" y="4299"/>
                    <a:pt x="866" y="4429"/>
                    <a:pt x="575" y="4529"/>
                  </a:cubicBezTo>
                  <a:cubicBezTo>
                    <a:pt x="483" y="4559"/>
                    <a:pt x="384" y="4590"/>
                    <a:pt x="261" y="4621"/>
                  </a:cubicBezTo>
                  <a:cubicBezTo>
                    <a:pt x="247" y="4623"/>
                    <a:pt x="235" y="4624"/>
                    <a:pt x="225" y="4624"/>
                  </a:cubicBezTo>
                  <a:cubicBezTo>
                    <a:pt x="97" y="4624"/>
                    <a:pt x="263" y="4455"/>
                    <a:pt x="292" y="4399"/>
                  </a:cubicBezTo>
                  <a:cubicBezTo>
                    <a:pt x="483" y="4146"/>
                    <a:pt x="675" y="3885"/>
                    <a:pt x="836" y="3602"/>
                  </a:cubicBezTo>
                  <a:cubicBezTo>
                    <a:pt x="856" y="3602"/>
                    <a:pt x="849" y="3588"/>
                    <a:pt x="831" y="3588"/>
                  </a:cubicBezTo>
                  <a:cubicBezTo>
                    <a:pt x="822" y="3588"/>
                    <a:pt x="810" y="3592"/>
                    <a:pt x="797" y="3602"/>
                  </a:cubicBezTo>
                  <a:cubicBezTo>
                    <a:pt x="545" y="3916"/>
                    <a:pt x="292" y="4299"/>
                    <a:pt x="31" y="4651"/>
                  </a:cubicBezTo>
                  <a:cubicBezTo>
                    <a:pt x="31" y="4682"/>
                    <a:pt x="70" y="4720"/>
                    <a:pt x="70" y="4720"/>
                  </a:cubicBezTo>
                  <a:cubicBezTo>
                    <a:pt x="575" y="4651"/>
                    <a:pt x="1027" y="4429"/>
                    <a:pt x="1472" y="4207"/>
                  </a:cubicBezTo>
                  <a:lnTo>
                    <a:pt x="1472" y="4207"/>
                  </a:lnTo>
                  <a:cubicBezTo>
                    <a:pt x="1441" y="4238"/>
                    <a:pt x="1472" y="4238"/>
                    <a:pt x="1502" y="4268"/>
                  </a:cubicBezTo>
                  <a:cubicBezTo>
                    <a:pt x="1602" y="4299"/>
                    <a:pt x="1663" y="4337"/>
                    <a:pt x="1724" y="4399"/>
                  </a:cubicBezTo>
                  <a:cubicBezTo>
                    <a:pt x="2016" y="4529"/>
                    <a:pt x="2299" y="4621"/>
                    <a:pt x="2621" y="4682"/>
                  </a:cubicBezTo>
                  <a:cubicBezTo>
                    <a:pt x="2866" y="4731"/>
                    <a:pt x="3119" y="4758"/>
                    <a:pt x="3371" y="4758"/>
                  </a:cubicBezTo>
                  <a:cubicBezTo>
                    <a:pt x="4302" y="4758"/>
                    <a:pt x="5212" y="4393"/>
                    <a:pt x="5586" y="3441"/>
                  </a:cubicBezTo>
                  <a:cubicBezTo>
                    <a:pt x="6038" y="2292"/>
                    <a:pt x="5494" y="1143"/>
                    <a:pt x="4505" y="537"/>
                  </a:cubicBezTo>
                  <a:cubicBezTo>
                    <a:pt x="3953" y="184"/>
                    <a:pt x="3333" y="0"/>
                    <a:pt x="27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7"/>
            <p:cNvSpPr/>
            <p:nvPr/>
          </p:nvSpPr>
          <p:spPr>
            <a:xfrm>
              <a:off x="6084590" y="1089878"/>
              <a:ext cx="171497" cy="160783"/>
            </a:xfrm>
            <a:custGeom>
              <a:avLst/>
              <a:gdLst/>
              <a:ahLst/>
              <a:cxnLst/>
              <a:rect l="l" t="t" r="r" b="b"/>
              <a:pathLst>
                <a:path w="928" h="870" extrusionOk="0">
                  <a:moveTo>
                    <a:pt x="458" y="1"/>
                  </a:moveTo>
                  <a:cubicBezTo>
                    <a:pt x="371" y="1"/>
                    <a:pt x="277" y="40"/>
                    <a:pt x="192" y="105"/>
                  </a:cubicBezTo>
                  <a:cubicBezTo>
                    <a:pt x="32" y="266"/>
                    <a:pt x="1" y="526"/>
                    <a:pt x="124" y="718"/>
                  </a:cubicBezTo>
                  <a:cubicBezTo>
                    <a:pt x="195" y="823"/>
                    <a:pt x="324" y="870"/>
                    <a:pt x="452" y="870"/>
                  </a:cubicBezTo>
                  <a:cubicBezTo>
                    <a:pt x="558" y="870"/>
                    <a:pt x="664" y="838"/>
                    <a:pt x="736" y="779"/>
                  </a:cubicBezTo>
                  <a:cubicBezTo>
                    <a:pt x="890" y="618"/>
                    <a:pt x="928" y="296"/>
                    <a:pt x="767" y="143"/>
                  </a:cubicBezTo>
                  <a:cubicBezTo>
                    <a:pt x="767" y="132"/>
                    <a:pt x="761" y="127"/>
                    <a:pt x="753" y="127"/>
                  </a:cubicBezTo>
                  <a:cubicBezTo>
                    <a:pt x="735" y="127"/>
                    <a:pt x="710" y="152"/>
                    <a:pt x="736" y="174"/>
                  </a:cubicBezTo>
                  <a:cubicBezTo>
                    <a:pt x="767" y="296"/>
                    <a:pt x="767" y="457"/>
                    <a:pt x="736" y="587"/>
                  </a:cubicBezTo>
                  <a:cubicBezTo>
                    <a:pt x="702" y="714"/>
                    <a:pt x="597" y="769"/>
                    <a:pt x="485" y="769"/>
                  </a:cubicBezTo>
                  <a:cubicBezTo>
                    <a:pt x="373" y="769"/>
                    <a:pt x="254" y="714"/>
                    <a:pt x="192" y="618"/>
                  </a:cubicBezTo>
                  <a:cubicBezTo>
                    <a:pt x="93" y="457"/>
                    <a:pt x="124" y="266"/>
                    <a:pt x="254" y="174"/>
                  </a:cubicBezTo>
                  <a:cubicBezTo>
                    <a:pt x="325" y="119"/>
                    <a:pt x="405" y="95"/>
                    <a:pt x="483" y="95"/>
                  </a:cubicBezTo>
                  <a:cubicBezTo>
                    <a:pt x="548" y="95"/>
                    <a:pt x="612" y="112"/>
                    <a:pt x="667" y="143"/>
                  </a:cubicBezTo>
                  <a:cubicBezTo>
                    <a:pt x="667" y="143"/>
                    <a:pt x="698" y="105"/>
                    <a:pt x="667" y="105"/>
                  </a:cubicBezTo>
                  <a:cubicBezTo>
                    <a:pt x="610" y="32"/>
                    <a:pt x="536" y="1"/>
                    <a:pt x="45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7"/>
            <p:cNvSpPr/>
            <p:nvPr/>
          </p:nvSpPr>
          <p:spPr>
            <a:xfrm>
              <a:off x="6308384" y="1115196"/>
              <a:ext cx="165768" cy="158380"/>
            </a:xfrm>
            <a:custGeom>
              <a:avLst/>
              <a:gdLst/>
              <a:ahLst/>
              <a:cxnLst/>
              <a:rect l="l" t="t" r="r" b="b"/>
              <a:pathLst>
                <a:path w="897" h="857" extrusionOk="0">
                  <a:moveTo>
                    <a:pt x="445" y="0"/>
                  </a:moveTo>
                  <a:cubicBezTo>
                    <a:pt x="360" y="0"/>
                    <a:pt x="272" y="33"/>
                    <a:pt x="192" y="98"/>
                  </a:cubicBezTo>
                  <a:cubicBezTo>
                    <a:pt x="31" y="259"/>
                    <a:pt x="0" y="512"/>
                    <a:pt x="131" y="703"/>
                  </a:cubicBezTo>
                  <a:cubicBezTo>
                    <a:pt x="199" y="810"/>
                    <a:pt x="319" y="857"/>
                    <a:pt x="445" y="857"/>
                  </a:cubicBezTo>
                  <a:cubicBezTo>
                    <a:pt x="546" y="857"/>
                    <a:pt x="651" y="827"/>
                    <a:pt x="736" y="772"/>
                  </a:cubicBezTo>
                  <a:cubicBezTo>
                    <a:pt x="897" y="611"/>
                    <a:pt x="897" y="289"/>
                    <a:pt x="766" y="129"/>
                  </a:cubicBezTo>
                  <a:cubicBezTo>
                    <a:pt x="766" y="120"/>
                    <a:pt x="761" y="116"/>
                    <a:pt x="755" y="116"/>
                  </a:cubicBezTo>
                  <a:cubicBezTo>
                    <a:pt x="738" y="116"/>
                    <a:pt x="714" y="138"/>
                    <a:pt x="736" y="159"/>
                  </a:cubicBezTo>
                  <a:cubicBezTo>
                    <a:pt x="766" y="289"/>
                    <a:pt x="766" y="450"/>
                    <a:pt x="736" y="581"/>
                  </a:cubicBezTo>
                  <a:cubicBezTo>
                    <a:pt x="705" y="707"/>
                    <a:pt x="602" y="763"/>
                    <a:pt x="490" y="763"/>
                  </a:cubicBezTo>
                  <a:cubicBezTo>
                    <a:pt x="378" y="763"/>
                    <a:pt x="257" y="707"/>
                    <a:pt x="192" y="611"/>
                  </a:cubicBezTo>
                  <a:cubicBezTo>
                    <a:pt x="100" y="481"/>
                    <a:pt x="131" y="259"/>
                    <a:pt x="253" y="159"/>
                  </a:cubicBezTo>
                  <a:cubicBezTo>
                    <a:pt x="308" y="109"/>
                    <a:pt x="381" y="86"/>
                    <a:pt x="457" y="86"/>
                  </a:cubicBezTo>
                  <a:cubicBezTo>
                    <a:pt x="518" y="86"/>
                    <a:pt x="581" y="101"/>
                    <a:pt x="636" y="129"/>
                  </a:cubicBezTo>
                  <a:cubicBezTo>
                    <a:pt x="675" y="129"/>
                    <a:pt x="705" y="129"/>
                    <a:pt x="675" y="98"/>
                  </a:cubicBezTo>
                  <a:cubicBezTo>
                    <a:pt x="609" y="33"/>
                    <a:pt x="529" y="0"/>
                    <a:pt x="4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7"/>
            <p:cNvSpPr/>
            <p:nvPr/>
          </p:nvSpPr>
          <p:spPr>
            <a:xfrm>
              <a:off x="6531993" y="1141624"/>
              <a:ext cx="165583" cy="157826"/>
            </a:xfrm>
            <a:custGeom>
              <a:avLst/>
              <a:gdLst/>
              <a:ahLst/>
              <a:cxnLst/>
              <a:rect l="l" t="t" r="r" b="b"/>
              <a:pathLst>
                <a:path w="896" h="854" extrusionOk="0">
                  <a:moveTo>
                    <a:pt x="489" y="1"/>
                  </a:moveTo>
                  <a:cubicBezTo>
                    <a:pt x="281" y="1"/>
                    <a:pt x="56" y="151"/>
                    <a:pt x="39" y="399"/>
                  </a:cubicBezTo>
                  <a:cubicBezTo>
                    <a:pt x="1" y="629"/>
                    <a:pt x="162" y="821"/>
                    <a:pt x="422" y="851"/>
                  </a:cubicBezTo>
                  <a:cubicBezTo>
                    <a:pt x="433" y="853"/>
                    <a:pt x="444" y="854"/>
                    <a:pt x="455" y="854"/>
                  </a:cubicBezTo>
                  <a:cubicBezTo>
                    <a:pt x="669" y="854"/>
                    <a:pt x="896" y="581"/>
                    <a:pt x="866" y="399"/>
                  </a:cubicBezTo>
                  <a:cubicBezTo>
                    <a:pt x="866" y="384"/>
                    <a:pt x="859" y="376"/>
                    <a:pt x="851" y="376"/>
                  </a:cubicBezTo>
                  <a:cubicBezTo>
                    <a:pt x="844" y="376"/>
                    <a:pt x="836" y="384"/>
                    <a:pt x="836" y="399"/>
                  </a:cubicBezTo>
                  <a:cubicBezTo>
                    <a:pt x="767" y="530"/>
                    <a:pt x="644" y="690"/>
                    <a:pt x="483" y="752"/>
                  </a:cubicBezTo>
                  <a:cubicBezTo>
                    <a:pt x="458" y="759"/>
                    <a:pt x="434" y="763"/>
                    <a:pt x="411" y="763"/>
                  </a:cubicBezTo>
                  <a:cubicBezTo>
                    <a:pt x="228" y="763"/>
                    <a:pt x="104" y="539"/>
                    <a:pt x="131" y="369"/>
                  </a:cubicBezTo>
                  <a:cubicBezTo>
                    <a:pt x="162" y="177"/>
                    <a:pt x="353" y="85"/>
                    <a:pt x="545" y="85"/>
                  </a:cubicBezTo>
                  <a:cubicBezTo>
                    <a:pt x="644" y="116"/>
                    <a:pt x="736" y="208"/>
                    <a:pt x="805" y="307"/>
                  </a:cubicBezTo>
                  <a:cubicBezTo>
                    <a:pt x="805" y="323"/>
                    <a:pt x="813" y="330"/>
                    <a:pt x="821" y="330"/>
                  </a:cubicBezTo>
                  <a:cubicBezTo>
                    <a:pt x="828" y="330"/>
                    <a:pt x="836" y="323"/>
                    <a:pt x="836" y="307"/>
                  </a:cubicBezTo>
                  <a:cubicBezTo>
                    <a:pt x="805" y="94"/>
                    <a:pt x="653" y="1"/>
                    <a:pt x="48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7"/>
            <p:cNvSpPr/>
            <p:nvPr/>
          </p:nvSpPr>
          <p:spPr>
            <a:xfrm>
              <a:off x="6904367" y="935010"/>
              <a:ext cx="165768" cy="157826"/>
            </a:xfrm>
            <a:custGeom>
              <a:avLst/>
              <a:gdLst/>
              <a:ahLst/>
              <a:cxnLst/>
              <a:rect l="l" t="t" r="r" b="b"/>
              <a:pathLst>
                <a:path w="897" h="854" extrusionOk="0">
                  <a:moveTo>
                    <a:pt x="498" y="1"/>
                  </a:moveTo>
                  <a:cubicBezTo>
                    <a:pt x="294" y="1"/>
                    <a:pt x="65" y="140"/>
                    <a:pt x="31" y="368"/>
                  </a:cubicBezTo>
                  <a:cubicBezTo>
                    <a:pt x="1" y="629"/>
                    <a:pt x="192" y="820"/>
                    <a:pt x="414" y="851"/>
                  </a:cubicBezTo>
                  <a:cubicBezTo>
                    <a:pt x="426" y="852"/>
                    <a:pt x="437" y="853"/>
                    <a:pt x="448" y="853"/>
                  </a:cubicBezTo>
                  <a:cubicBezTo>
                    <a:pt x="662" y="853"/>
                    <a:pt x="897" y="588"/>
                    <a:pt x="897" y="406"/>
                  </a:cubicBezTo>
                  <a:cubicBezTo>
                    <a:pt x="897" y="385"/>
                    <a:pt x="875" y="365"/>
                    <a:pt x="856" y="365"/>
                  </a:cubicBezTo>
                  <a:cubicBezTo>
                    <a:pt x="841" y="365"/>
                    <a:pt x="828" y="377"/>
                    <a:pt x="828" y="406"/>
                  </a:cubicBezTo>
                  <a:cubicBezTo>
                    <a:pt x="797" y="529"/>
                    <a:pt x="636" y="690"/>
                    <a:pt x="514" y="751"/>
                  </a:cubicBezTo>
                  <a:cubicBezTo>
                    <a:pt x="485" y="759"/>
                    <a:pt x="457" y="763"/>
                    <a:pt x="430" y="763"/>
                  </a:cubicBezTo>
                  <a:cubicBezTo>
                    <a:pt x="220" y="763"/>
                    <a:pt x="97" y="538"/>
                    <a:pt x="131" y="368"/>
                  </a:cubicBezTo>
                  <a:cubicBezTo>
                    <a:pt x="192" y="177"/>
                    <a:pt x="384" y="85"/>
                    <a:pt x="575" y="85"/>
                  </a:cubicBezTo>
                  <a:cubicBezTo>
                    <a:pt x="667" y="115"/>
                    <a:pt x="767" y="215"/>
                    <a:pt x="797" y="307"/>
                  </a:cubicBezTo>
                  <a:cubicBezTo>
                    <a:pt x="797" y="322"/>
                    <a:pt x="805" y="330"/>
                    <a:pt x="813" y="330"/>
                  </a:cubicBezTo>
                  <a:cubicBezTo>
                    <a:pt x="820" y="330"/>
                    <a:pt x="828" y="322"/>
                    <a:pt x="828" y="307"/>
                  </a:cubicBezTo>
                  <a:cubicBezTo>
                    <a:pt x="814" y="94"/>
                    <a:pt x="664" y="1"/>
                    <a:pt x="49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7"/>
            <p:cNvSpPr/>
            <p:nvPr/>
          </p:nvSpPr>
          <p:spPr>
            <a:xfrm>
              <a:off x="7152185" y="963285"/>
              <a:ext cx="165768" cy="158750"/>
            </a:xfrm>
            <a:custGeom>
              <a:avLst/>
              <a:gdLst/>
              <a:ahLst/>
              <a:cxnLst/>
              <a:rect l="l" t="t" r="r" b="b"/>
              <a:pathLst>
                <a:path w="897" h="859" extrusionOk="0">
                  <a:moveTo>
                    <a:pt x="511" y="0"/>
                  </a:moveTo>
                  <a:cubicBezTo>
                    <a:pt x="304" y="0"/>
                    <a:pt x="65" y="143"/>
                    <a:pt x="31" y="376"/>
                  </a:cubicBezTo>
                  <a:cubicBezTo>
                    <a:pt x="0" y="636"/>
                    <a:pt x="192" y="828"/>
                    <a:pt x="414" y="859"/>
                  </a:cubicBezTo>
                  <a:cubicBezTo>
                    <a:pt x="636" y="859"/>
                    <a:pt x="897" y="598"/>
                    <a:pt x="897" y="376"/>
                  </a:cubicBezTo>
                  <a:cubicBezTo>
                    <a:pt x="897" y="361"/>
                    <a:pt x="879" y="353"/>
                    <a:pt x="862" y="353"/>
                  </a:cubicBezTo>
                  <a:cubicBezTo>
                    <a:pt x="845" y="353"/>
                    <a:pt x="828" y="361"/>
                    <a:pt x="828" y="376"/>
                  </a:cubicBezTo>
                  <a:cubicBezTo>
                    <a:pt x="797" y="537"/>
                    <a:pt x="636" y="698"/>
                    <a:pt x="514" y="728"/>
                  </a:cubicBezTo>
                  <a:cubicBezTo>
                    <a:pt x="474" y="743"/>
                    <a:pt x="437" y="750"/>
                    <a:pt x="403" y="750"/>
                  </a:cubicBezTo>
                  <a:cubicBezTo>
                    <a:pt x="209" y="750"/>
                    <a:pt x="98" y="534"/>
                    <a:pt x="131" y="345"/>
                  </a:cubicBezTo>
                  <a:cubicBezTo>
                    <a:pt x="184" y="178"/>
                    <a:pt x="337" y="87"/>
                    <a:pt x="482" y="87"/>
                  </a:cubicBezTo>
                  <a:cubicBezTo>
                    <a:pt x="503" y="87"/>
                    <a:pt x="524" y="89"/>
                    <a:pt x="544" y="93"/>
                  </a:cubicBezTo>
                  <a:cubicBezTo>
                    <a:pt x="667" y="93"/>
                    <a:pt x="766" y="184"/>
                    <a:pt x="797" y="315"/>
                  </a:cubicBezTo>
                  <a:cubicBezTo>
                    <a:pt x="797" y="315"/>
                    <a:pt x="828" y="315"/>
                    <a:pt x="828" y="284"/>
                  </a:cubicBezTo>
                  <a:cubicBezTo>
                    <a:pt x="814" y="86"/>
                    <a:pt x="672" y="0"/>
                    <a:pt x="51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7"/>
            <p:cNvSpPr/>
            <p:nvPr/>
          </p:nvSpPr>
          <p:spPr>
            <a:xfrm>
              <a:off x="6509447" y="443239"/>
              <a:ext cx="1032307" cy="958781"/>
            </a:xfrm>
            <a:custGeom>
              <a:avLst/>
              <a:gdLst/>
              <a:ahLst/>
              <a:cxnLst/>
              <a:rect l="l" t="t" r="r" b="b"/>
              <a:pathLst>
                <a:path w="5586" h="5188" extrusionOk="0">
                  <a:moveTo>
                    <a:pt x="2095" y="0"/>
                  </a:moveTo>
                  <a:cubicBezTo>
                    <a:pt x="2046" y="0"/>
                    <a:pt x="1996" y="1"/>
                    <a:pt x="1946" y="3"/>
                  </a:cubicBezTo>
                  <a:cubicBezTo>
                    <a:pt x="1211" y="34"/>
                    <a:pt x="284" y="287"/>
                    <a:pt x="0" y="1053"/>
                  </a:cubicBezTo>
                  <a:cubicBezTo>
                    <a:pt x="0" y="1089"/>
                    <a:pt x="21" y="1103"/>
                    <a:pt x="45" y="1103"/>
                  </a:cubicBezTo>
                  <a:cubicBezTo>
                    <a:pt x="62" y="1103"/>
                    <a:pt x="79" y="1096"/>
                    <a:pt x="92" y="1083"/>
                  </a:cubicBezTo>
                  <a:cubicBezTo>
                    <a:pt x="393" y="310"/>
                    <a:pt x="1390" y="92"/>
                    <a:pt x="2145" y="92"/>
                  </a:cubicBezTo>
                  <a:cubicBezTo>
                    <a:pt x="2197" y="92"/>
                    <a:pt x="2249" y="93"/>
                    <a:pt x="2299" y="95"/>
                  </a:cubicBezTo>
                  <a:cubicBezTo>
                    <a:pt x="3448" y="156"/>
                    <a:pt x="4566" y="769"/>
                    <a:pt x="4911" y="1918"/>
                  </a:cubicBezTo>
                  <a:cubicBezTo>
                    <a:pt x="5041" y="2332"/>
                    <a:pt x="5041" y="2776"/>
                    <a:pt x="4949" y="3190"/>
                  </a:cubicBezTo>
                  <a:cubicBezTo>
                    <a:pt x="4949" y="3259"/>
                    <a:pt x="4850" y="3481"/>
                    <a:pt x="4880" y="3542"/>
                  </a:cubicBezTo>
                  <a:cubicBezTo>
                    <a:pt x="5051" y="3884"/>
                    <a:pt x="5246" y="4225"/>
                    <a:pt x="5422" y="4544"/>
                  </a:cubicBezTo>
                  <a:lnTo>
                    <a:pt x="5422" y="4544"/>
                  </a:lnTo>
                  <a:cubicBezTo>
                    <a:pt x="5144" y="4425"/>
                    <a:pt x="4868" y="4286"/>
                    <a:pt x="4597" y="4148"/>
                  </a:cubicBezTo>
                  <a:cubicBezTo>
                    <a:pt x="4597" y="4132"/>
                    <a:pt x="4589" y="4125"/>
                    <a:pt x="4577" y="4125"/>
                  </a:cubicBezTo>
                  <a:cubicBezTo>
                    <a:pt x="4564" y="4125"/>
                    <a:pt x="4547" y="4132"/>
                    <a:pt x="4528" y="4148"/>
                  </a:cubicBezTo>
                  <a:cubicBezTo>
                    <a:pt x="4183" y="4561"/>
                    <a:pt x="3762" y="4852"/>
                    <a:pt x="3187" y="5013"/>
                  </a:cubicBezTo>
                  <a:cubicBezTo>
                    <a:pt x="2990" y="5054"/>
                    <a:pt x="2756" y="5083"/>
                    <a:pt x="2516" y="5083"/>
                  </a:cubicBezTo>
                  <a:cubicBezTo>
                    <a:pt x="2215" y="5083"/>
                    <a:pt x="1907" y="5037"/>
                    <a:pt x="1655" y="4914"/>
                  </a:cubicBezTo>
                  <a:cubicBezTo>
                    <a:pt x="1655" y="4905"/>
                    <a:pt x="1652" y="4901"/>
                    <a:pt x="1649" y="4901"/>
                  </a:cubicBezTo>
                  <a:cubicBezTo>
                    <a:pt x="1642" y="4901"/>
                    <a:pt x="1633" y="4923"/>
                    <a:pt x="1655" y="4944"/>
                  </a:cubicBezTo>
                  <a:cubicBezTo>
                    <a:pt x="1888" y="5118"/>
                    <a:pt x="2212" y="5188"/>
                    <a:pt x="2548" y="5188"/>
                  </a:cubicBezTo>
                  <a:cubicBezTo>
                    <a:pt x="2952" y="5188"/>
                    <a:pt x="3373" y="5087"/>
                    <a:pt x="3670" y="4944"/>
                  </a:cubicBezTo>
                  <a:cubicBezTo>
                    <a:pt x="3831" y="4852"/>
                    <a:pt x="3992" y="4791"/>
                    <a:pt x="4145" y="4661"/>
                  </a:cubicBezTo>
                  <a:cubicBezTo>
                    <a:pt x="4211" y="4631"/>
                    <a:pt x="4541" y="4246"/>
                    <a:pt x="4620" y="4246"/>
                  </a:cubicBezTo>
                  <a:cubicBezTo>
                    <a:pt x="4623" y="4246"/>
                    <a:pt x="4625" y="4246"/>
                    <a:pt x="4627" y="4247"/>
                  </a:cubicBezTo>
                  <a:cubicBezTo>
                    <a:pt x="4911" y="4408"/>
                    <a:pt x="5202" y="4531"/>
                    <a:pt x="5485" y="4692"/>
                  </a:cubicBezTo>
                  <a:cubicBezTo>
                    <a:pt x="5554" y="4692"/>
                    <a:pt x="5585" y="4661"/>
                    <a:pt x="5554" y="4630"/>
                  </a:cubicBezTo>
                  <a:cubicBezTo>
                    <a:pt x="5551" y="4623"/>
                    <a:pt x="5548" y="4617"/>
                    <a:pt x="5545" y="4610"/>
                  </a:cubicBezTo>
                  <a:lnTo>
                    <a:pt x="5545" y="4610"/>
                  </a:lnTo>
                  <a:cubicBezTo>
                    <a:pt x="5548" y="4606"/>
                    <a:pt x="5551" y="4603"/>
                    <a:pt x="5554" y="4600"/>
                  </a:cubicBezTo>
                  <a:cubicBezTo>
                    <a:pt x="5549" y="4597"/>
                    <a:pt x="5543" y="4595"/>
                    <a:pt x="5537" y="4593"/>
                  </a:cubicBezTo>
                  <a:lnTo>
                    <a:pt x="5537" y="4593"/>
                  </a:lnTo>
                  <a:cubicBezTo>
                    <a:pt x="5441" y="4382"/>
                    <a:pt x="5325" y="4168"/>
                    <a:pt x="5202" y="3987"/>
                  </a:cubicBezTo>
                  <a:cubicBezTo>
                    <a:pt x="5141" y="3834"/>
                    <a:pt x="5072" y="3703"/>
                    <a:pt x="5010" y="3573"/>
                  </a:cubicBezTo>
                  <a:cubicBezTo>
                    <a:pt x="4949" y="3481"/>
                    <a:pt x="4949" y="3542"/>
                    <a:pt x="4980" y="3450"/>
                  </a:cubicBezTo>
                  <a:cubicBezTo>
                    <a:pt x="5233" y="2684"/>
                    <a:pt x="5141" y="1788"/>
                    <a:pt x="4627" y="1114"/>
                  </a:cubicBezTo>
                  <a:cubicBezTo>
                    <a:pt x="4023" y="356"/>
                    <a:pt x="3064" y="0"/>
                    <a:pt x="209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7"/>
            <p:cNvSpPr/>
            <p:nvPr/>
          </p:nvSpPr>
          <p:spPr>
            <a:xfrm>
              <a:off x="6544744" y="479091"/>
              <a:ext cx="199772" cy="223987"/>
            </a:xfrm>
            <a:custGeom>
              <a:avLst/>
              <a:gdLst/>
              <a:ahLst/>
              <a:cxnLst/>
              <a:rect l="l" t="t" r="r" b="b"/>
              <a:pathLst>
                <a:path w="1081" h="1212" extrusionOk="0">
                  <a:moveTo>
                    <a:pt x="1050" y="1"/>
                  </a:moveTo>
                  <a:cubicBezTo>
                    <a:pt x="637" y="315"/>
                    <a:pt x="284" y="767"/>
                    <a:pt x="1" y="1211"/>
                  </a:cubicBezTo>
                  <a:lnTo>
                    <a:pt x="31" y="1211"/>
                  </a:lnTo>
                  <a:cubicBezTo>
                    <a:pt x="353" y="797"/>
                    <a:pt x="698" y="414"/>
                    <a:pt x="1081" y="31"/>
                  </a:cubicBezTo>
                  <a:cubicBezTo>
                    <a:pt x="1081" y="1"/>
                    <a:pt x="1081" y="1"/>
                    <a:pt x="105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7"/>
            <p:cNvSpPr/>
            <p:nvPr/>
          </p:nvSpPr>
          <p:spPr>
            <a:xfrm>
              <a:off x="6580226" y="482233"/>
              <a:ext cx="221948" cy="240804"/>
            </a:xfrm>
            <a:custGeom>
              <a:avLst/>
              <a:gdLst/>
              <a:ahLst/>
              <a:cxnLst/>
              <a:rect l="l" t="t" r="r" b="b"/>
              <a:pathLst>
                <a:path w="1201" h="1303" extrusionOk="0">
                  <a:moveTo>
                    <a:pt x="1187" y="1"/>
                  </a:moveTo>
                  <a:cubicBezTo>
                    <a:pt x="1183" y="1"/>
                    <a:pt x="1180" y="4"/>
                    <a:pt x="1180" y="14"/>
                  </a:cubicBezTo>
                  <a:cubicBezTo>
                    <a:pt x="1200" y="14"/>
                    <a:pt x="1194" y="1"/>
                    <a:pt x="1187" y="1"/>
                  </a:cubicBezTo>
                  <a:close/>
                  <a:moveTo>
                    <a:pt x="1180" y="14"/>
                  </a:moveTo>
                  <a:cubicBezTo>
                    <a:pt x="766" y="397"/>
                    <a:pt x="383" y="842"/>
                    <a:pt x="0" y="1286"/>
                  </a:cubicBezTo>
                  <a:cubicBezTo>
                    <a:pt x="0" y="1286"/>
                    <a:pt x="14" y="1303"/>
                    <a:pt x="23" y="1303"/>
                  </a:cubicBezTo>
                  <a:cubicBezTo>
                    <a:pt x="28" y="1303"/>
                    <a:pt x="31" y="1299"/>
                    <a:pt x="31" y="1286"/>
                  </a:cubicBezTo>
                  <a:cubicBezTo>
                    <a:pt x="414" y="872"/>
                    <a:pt x="797" y="459"/>
                    <a:pt x="1180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7"/>
            <p:cNvSpPr/>
            <p:nvPr/>
          </p:nvSpPr>
          <p:spPr>
            <a:xfrm>
              <a:off x="6645276" y="452664"/>
              <a:ext cx="239319" cy="274439"/>
            </a:xfrm>
            <a:custGeom>
              <a:avLst/>
              <a:gdLst/>
              <a:ahLst/>
              <a:cxnLst/>
              <a:rect l="l" t="t" r="r" b="b"/>
              <a:pathLst>
                <a:path w="1295" h="1485" extrusionOk="0">
                  <a:moveTo>
                    <a:pt x="1267" y="1"/>
                  </a:moveTo>
                  <a:cubicBezTo>
                    <a:pt x="1260" y="1"/>
                    <a:pt x="1251" y="4"/>
                    <a:pt x="1242" y="13"/>
                  </a:cubicBezTo>
                  <a:cubicBezTo>
                    <a:pt x="767" y="427"/>
                    <a:pt x="384" y="940"/>
                    <a:pt x="1" y="1446"/>
                  </a:cubicBezTo>
                  <a:cubicBezTo>
                    <a:pt x="1" y="1484"/>
                    <a:pt x="31" y="1484"/>
                    <a:pt x="31" y="1484"/>
                  </a:cubicBezTo>
                  <a:cubicBezTo>
                    <a:pt x="414" y="971"/>
                    <a:pt x="828" y="488"/>
                    <a:pt x="1272" y="44"/>
                  </a:cubicBezTo>
                  <a:cubicBezTo>
                    <a:pt x="1294" y="22"/>
                    <a:pt x="1285" y="1"/>
                    <a:pt x="126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7"/>
            <p:cNvSpPr/>
            <p:nvPr/>
          </p:nvSpPr>
          <p:spPr>
            <a:xfrm>
              <a:off x="6662278" y="455066"/>
              <a:ext cx="301782" cy="332469"/>
            </a:xfrm>
            <a:custGeom>
              <a:avLst/>
              <a:gdLst/>
              <a:ahLst/>
              <a:cxnLst/>
              <a:rect l="l" t="t" r="r" b="b"/>
              <a:pathLst>
                <a:path w="1633" h="1799" extrusionOk="0">
                  <a:moveTo>
                    <a:pt x="1563" y="0"/>
                  </a:moveTo>
                  <a:cubicBezTo>
                    <a:pt x="1020" y="544"/>
                    <a:pt x="514" y="1180"/>
                    <a:pt x="1" y="1755"/>
                  </a:cubicBezTo>
                  <a:cubicBezTo>
                    <a:pt x="1" y="1776"/>
                    <a:pt x="16" y="1798"/>
                    <a:pt x="25" y="1798"/>
                  </a:cubicBezTo>
                  <a:cubicBezTo>
                    <a:pt x="29" y="1798"/>
                    <a:pt x="31" y="1794"/>
                    <a:pt x="31" y="1785"/>
                  </a:cubicBezTo>
                  <a:cubicBezTo>
                    <a:pt x="575" y="1211"/>
                    <a:pt x="1119" y="636"/>
                    <a:pt x="1594" y="31"/>
                  </a:cubicBezTo>
                  <a:cubicBezTo>
                    <a:pt x="1632" y="31"/>
                    <a:pt x="1594" y="0"/>
                    <a:pt x="156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7"/>
            <p:cNvSpPr/>
            <p:nvPr/>
          </p:nvSpPr>
          <p:spPr>
            <a:xfrm>
              <a:off x="6709032" y="458393"/>
              <a:ext cx="331536" cy="350765"/>
            </a:xfrm>
            <a:custGeom>
              <a:avLst/>
              <a:gdLst/>
              <a:ahLst/>
              <a:cxnLst/>
              <a:rect l="l" t="t" r="r" b="b"/>
              <a:pathLst>
                <a:path w="1794" h="1898" extrusionOk="0">
                  <a:moveTo>
                    <a:pt x="1769" y="0"/>
                  </a:moveTo>
                  <a:cubicBezTo>
                    <a:pt x="1765" y="0"/>
                    <a:pt x="1762" y="4"/>
                    <a:pt x="1762" y="13"/>
                  </a:cubicBezTo>
                  <a:cubicBezTo>
                    <a:pt x="1119" y="588"/>
                    <a:pt x="575" y="1223"/>
                    <a:pt x="0" y="1867"/>
                  </a:cubicBezTo>
                  <a:lnTo>
                    <a:pt x="39" y="1898"/>
                  </a:lnTo>
                  <a:cubicBezTo>
                    <a:pt x="613" y="1262"/>
                    <a:pt x="1219" y="687"/>
                    <a:pt x="1793" y="44"/>
                  </a:cubicBezTo>
                  <a:cubicBezTo>
                    <a:pt x="1793" y="22"/>
                    <a:pt x="1778" y="0"/>
                    <a:pt x="176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7"/>
            <p:cNvSpPr/>
            <p:nvPr/>
          </p:nvSpPr>
          <p:spPr>
            <a:xfrm>
              <a:off x="6751537" y="490364"/>
              <a:ext cx="359810" cy="380519"/>
            </a:xfrm>
            <a:custGeom>
              <a:avLst/>
              <a:gdLst/>
              <a:ahLst/>
              <a:cxnLst/>
              <a:rect l="l" t="t" r="r" b="b"/>
              <a:pathLst>
                <a:path w="1947" h="2059" extrusionOk="0">
                  <a:moveTo>
                    <a:pt x="1877" y="1"/>
                  </a:moveTo>
                  <a:cubicBezTo>
                    <a:pt x="1180" y="606"/>
                    <a:pt x="575" y="1311"/>
                    <a:pt x="0" y="2008"/>
                  </a:cubicBezTo>
                  <a:cubicBezTo>
                    <a:pt x="0" y="2035"/>
                    <a:pt x="16" y="2059"/>
                    <a:pt x="25" y="2059"/>
                  </a:cubicBezTo>
                  <a:cubicBezTo>
                    <a:pt x="28" y="2059"/>
                    <a:pt x="31" y="2055"/>
                    <a:pt x="31" y="2046"/>
                  </a:cubicBezTo>
                  <a:cubicBezTo>
                    <a:pt x="636" y="1342"/>
                    <a:pt x="1272" y="706"/>
                    <a:pt x="1915" y="32"/>
                  </a:cubicBezTo>
                  <a:cubicBezTo>
                    <a:pt x="1946" y="32"/>
                    <a:pt x="1915" y="1"/>
                    <a:pt x="187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7"/>
            <p:cNvSpPr/>
            <p:nvPr/>
          </p:nvSpPr>
          <p:spPr>
            <a:xfrm>
              <a:off x="6811227" y="537121"/>
              <a:ext cx="346689" cy="369245"/>
            </a:xfrm>
            <a:custGeom>
              <a:avLst/>
              <a:gdLst/>
              <a:ahLst/>
              <a:cxnLst/>
              <a:rect l="l" t="t" r="r" b="b"/>
              <a:pathLst>
                <a:path w="1876" h="1998" extrusionOk="0">
                  <a:moveTo>
                    <a:pt x="1845" y="1"/>
                  </a:moveTo>
                  <a:cubicBezTo>
                    <a:pt x="1140" y="545"/>
                    <a:pt x="566" y="1249"/>
                    <a:pt x="22" y="1947"/>
                  </a:cubicBezTo>
                  <a:cubicBezTo>
                    <a:pt x="0" y="1974"/>
                    <a:pt x="9" y="1997"/>
                    <a:pt x="31" y="1997"/>
                  </a:cubicBezTo>
                  <a:cubicBezTo>
                    <a:pt x="39" y="1997"/>
                    <a:pt x="49" y="1994"/>
                    <a:pt x="60" y="1985"/>
                  </a:cubicBezTo>
                  <a:cubicBezTo>
                    <a:pt x="597" y="1280"/>
                    <a:pt x="1240" y="675"/>
                    <a:pt x="1876" y="31"/>
                  </a:cubicBezTo>
                  <a:cubicBezTo>
                    <a:pt x="1876" y="1"/>
                    <a:pt x="1845" y="1"/>
                    <a:pt x="184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7"/>
            <p:cNvSpPr/>
            <p:nvPr/>
          </p:nvSpPr>
          <p:spPr>
            <a:xfrm>
              <a:off x="6827859" y="596628"/>
              <a:ext cx="365539" cy="386432"/>
            </a:xfrm>
            <a:custGeom>
              <a:avLst/>
              <a:gdLst/>
              <a:ahLst/>
              <a:cxnLst/>
              <a:rect l="l" t="t" r="r" b="b"/>
              <a:pathLst>
                <a:path w="1978" h="2091" extrusionOk="0">
                  <a:moveTo>
                    <a:pt x="1916" y="0"/>
                  </a:moveTo>
                  <a:cubicBezTo>
                    <a:pt x="1181" y="575"/>
                    <a:pt x="576" y="1310"/>
                    <a:pt x="1" y="2077"/>
                  </a:cubicBezTo>
                  <a:cubicBezTo>
                    <a:pt x="1" y="2077"/>
                    <a:pt x="1" y="2090"/>
                    <a:pt x="10" y="2090"/>
                  </a:cubicBezTo>
                  <a:cubicBezTo>
                    <a:pt x="15" y="2090"/>
                    <a:pt x="21" y="2087"/>
                    <a:pt x="32" y="2077"/>
                  </a:cubicBezTo>
                  <a:cubicBezTo>
                    <a:pt x="606" y="1341"/>
                    <a:pt x="1273" y="705"/>
                    <a:pt x="1947" y="31"/>
                  </a:cubicBezTo>
                  <a:cubicBezTo>
                    <a:pt x="1977" y="31"/>
                    <a:pt x="1947" y="0"/>
                    <a:pt x="191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7"/>
            <p:cNvSpPr/>
            <p:nvPr/>
          </p:nvSpPr>
          <p:spPr>
            <a:xfrm>
              <a:off x="6951122" y="613631"/>
              <a:ext cx="331536" cy="325816"/>
            </a:xfrm>
            <a:custGeom>
              <a:avLst/>
              <a:gdLst/>
              <a:ahLst/>
              <a:cxnLst/>
              <a:rect l="l" t="t" r="r" b="b"/>
              <a:pathLst>
                <a:path w="1794" h="1763" extrusionOk="0">
                  <a:moveTo>
                    <a:pt x="1755" y="0"/>
                  </a:moveTo>
                  <a:cubicBezTo>
                    <a:pt x="1119" y="514"/>
                    <a:pt x="575" y="1119"/>
                    <a:pt x="31" y="1724"/>
                  </a:cubicBezTo>
                  <a:cubicBezTo>
                    <a:pt x="0" y="1724"/>
                    <a:pt x="31" y="1762"/>
                    <a:pt x="69" y="1762"/>
                  </a:cubicBezTo>
                  <a:cubicBezTo>
                    <a:pt x="606" y="1150"/>
                    <a:pt x="1249" y="644"/>
                    <a:pt x="1793" y="39"/>
                  </a:cubicBezTo>
                  <a:cubicBezTo>
                    <a:pt x="1793" y="0"/>
                    <a:pt x="1755" y="0"/>
                    <a:pt x="175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7"/>
            <p:cNvSpPr/>
            <p:nvPr/>
          </p:nvSpPr>
          <p:spPr>
            <a:xfrm>
              <a:off x="7045924" y="643384"/>
              <a:ext cx="283302" cy="277581"/>
            </a:xfrm>
            <a:custGeom>
              <a:avLst/>
              <a:gdLst/>
              <a:ahLst/>
              <a:cxnLst/>
              <a:rect l="l" t="t" r="r" b="b"/>
              <a:pathLst>
                <a:path w="1533" h="1502" extrusionOk="0">
                  <a:moveTo>
                    <a:pt x="1533" y="0"/>
                  </a:moveTo>
                  <a:lnTo>
                    <a:pt x="1533" y="0"/>
                  </a:lnTo>
                  <a:cubicBezTo>
                    <a:pt x="958" y="353"/>
                    <a:pt x="476" y="927"/>
                    <a:pt x="31" y="1441"/>
                  </a:cubicBezTo>
                  <a:cubicBezTo>
                    <a:pt x="1" y="1471"/>
                    <a:pt x="31" y="1502"/>
                    <a:pt x="62" y="1502"/>
                  </a:cubicBezTo>
                  <a:cubicBezTo>
                    <a:pt x="545" y="958"/>
                    <a:pt x="1089" y="514"/>
                    <a:pt x="153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7"/>
            <p:cNvSpPr/>
            <p:nvPr/>
          </p:nvSpPr>
          <p:spPr>
            <a:xfrm>
              <a:off x="7058491" y="711763"/>
              <a:ext cx="280530" cy="275918"/>
            </a:xfrm>
            <a:custGeom>
              <a:avLst/>
              <a:gdLst/>
              <a:ahLst/>
              <a:cxnLst/>
              <a:rect l="l" t="t" r="r" b="b"/>
              <a:pathLst>
                <a:path w="1518" h="1493" extrusionOk="0">
                  <a:moveTo>
                    <a:pt x="1501" y="1"/>
                  </a:moveTo>
                  <a:cubicBezTo>
                    <a:pt x="1498" y="1"/>
                    <a:pt x="1496" y="4"/>
                    <a:pt x="1496" y="13"/>
                  </a:cubicBezTo>
                  <a:cubicBezTo>
                    <a:pt x="921" y="396"/>
                    <a:pt x="477" y="940"/>
                    <a:pt x="25" y="1454"/>
                  </a:cubicBezTo>
                  <a:cubicBezTo>
                    <a:pt x="0" y="1454"/>
                    <a:pt x="39" y="1493"/>
                    <a:pt x="56" y="1493"/>
                  </a:cubicBezTo>
                  <a:cubicBezTo>
                    <a:pt x="60" y="1493"/>
                    <a:pt x="63" y="1490"/>
                    <a:pt x="63" y="1484"/>
                  </a:cubicBezTo>
                  <a:cubicBezTo>
                    <a:pt x="507" y="971"/>
                    <a:pt x="1051" y="527"/>
                    <a:pt x="1496" y="44"/>
                  </a:cubicBezTo>
                  <a:cubicBezTo>
                    <a:pt x="1517" y="22"/>
                    <a:pt x="1508" y="1"/>
                    <a:pt x="15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7"/>
            <p:cNvSpPr/>
            <p:nvPr/>
          </p:nvSpPr>
          <p:spPr>
            <a:xfrm>
              <a:off x="6863341" y="735788"/>
              <a:ext cx="531122" cy="515059"/>
            </a:xfrm>
            <a:custGeom>
              <a:avLst/>
              <a:gdLst/>
              <a:ahLst/>
              <a:cxnLst/>
              <a:rect l="l" t="t" r="r" b="b"/>
              <a:pathLst>
                <a:path w="2874" h="2787" extrusionOk="0">
                  <a:moveTo>
                    <a:pt x="2849" y="1"/>
                  </a:moveTo>
                  <a:cubicBezTo>
                    <a:pt x="2845" y="1"/>
                    <a:pt x="2843" y="5"/>
                    <a:pt x="2843" y="14"/>
                  </a:cubicBezTo>
                  <a:cubicBezTo>
                    <a:pt x="1816" y="841"/>
                    <a:pt x="927" y="1799"/>
                    <a:pt x="31" y="2756"/>
                  </a:cubicBezTo>
                  <a:cubicBezTo>
                    <a:pt x="0" y="2756"/>
                    <a:pt x="31" y="2787"/>
                    <a:pt x="62" y="2787"/>
                  </a:cubicBezTo>
                  <a:cubicBezTo>
                    <a:pt x="958" y="1829"/>
                    <a:pt x="1946" y="971"/>
                    <a:pt x="2873" y="44"/>
                  </a:cubicBezTo>
                  <a:cubicBezTo>
                    <a:pt x="2873" y="23"/>
                    <a:pt x="2858" y="1"/>
                    <a:pt x="284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7"/>
            <p:cNvSpPr/>
            <p:nvPr/>
          </p:nvSpPr>
          <p:spPr>
            <a:xfrm>
              <a:off x="6900301" y="1086551"/>
              <a:ext cx="45277" cy="49159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53" y="61"/>
                    <a:pt x="84" y="161"/>
                    <a:pt x="23" y="222"/>
                  </a:cubicBezTo>
                  <a:cubicBezTo>
                    <a:pt x="1" y="244"/>
                    <a:pt x="10" y="266"/>
                    <a:pt x="17" y="266"/>
                  </a:cubicBezTo>
                  <a:cubicBezTo>
                    <a:pt x="20" y="266"/>
                    <a:pt x="23" y="262"/>
                    <a:pt x="23" y="253"/>
                  </a:cubicBezTo>
                  <a:cubicBezTo>
                    <a:pt x="115" y="192"/>
                    <a:pt x="184" y="92"/>
                    <a:pt x="2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37"/>
            <p:cNvSpPr/>
            <p:nvPr/>
          </p:nvSpPr>
          <p:spPr>
            <a:xfrm>
              <a:off x="6874614" y="1035914"/>
              <a:ext cx="45092" cy="53040"/>
            </a:xfrm>
            <a:custGeom>
              <a:avLst/>
              <a:gdLst/>
              <a:ahLst/>
              <a:cxnLst/>
              <a:rect l="l" t="t" r="r" b="b"/>
              <a:pathLst>
                <a:path w="244" h="287" extrusionOk="0">
                  <a:moveTo>
                    <a:pt x="230" y="0"/>
                  </a:moveTo>
                  <a:cubicBezTo>
                    <a:pt x="226" y="0"/>
                    <a:pt x="223" y="3"/>
                    <a:pt x="223" y="14"/>
                  </a:cubicBezTo>
                  <a:cubicBezTo>
                    <a:pt x="243" y="14"/>
                    <a:pt x="237" y="0"/>
                    <a:pt x="230" y="0"/>
                  </a:cubicBezTo>
                  <a:close/>
                  <a:moveTo>
                    <a:pt x="223" y="14"/>
                  </a:moveTo>
                  <a:cubicBezTo>
                    <a:pt x="131" y="52"/>
                    <a:pt x="31" y="175"/>
                    <a:pt x="1" y="243"/>
                  </a:cubicBezTo>
                  <a:cubicBezTo>
                    <a:pt x="1" y="265"/>
                    <a:pt x="16" y="287"/>
                    <a:pt x="25" y="287"/>
                  </a:cubicBezTo>
                  <a:cubicBezTo>
                    <a:pt x="29" y="287"/>
                    <a:pt x="31" y="283"/>
                    <a:pt x="31" y="274"/>
                  </a:cubicBezTo>
                  <a:cubicBezTo>
                    <a:pt x="62" y="243"/>
                    <a:pt x="100" y="175"/>
                    <a:pt x="131" y="144"/>
                  </a:cubicBezTo>
                  <a:cubicBezTo>
                    <a:pt x="162" y="113"/>
                    <a:pt x="192" y="83"/>
                    <a:pt x="223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37"/>
            <p:cNvSpPr/>
            <p:nvPr/>
          </p:nvSpPr>
          <p:spPr>
            <a:xfrm>
              <a:off x="6858721" y="997289"/>
              <a:ext cx="45831" cy="49713"/>
            </a:xfrm>
            <a:custGeom>
              <a:avLst/>
              <a:gdLst/>
              <a:ahLst/>
              <a:cxnLst/>
              <a:rect l="l" t="t" r="r" b="b"/>
              <a:pathLst>
                <a:path w="248" h="269" extrusionOk="0">
                  <a:moveTo>
                    <a:pt x="217" y="0"/>
                  </a:moveTo>
                  <a:cubicBezTo>
                    <a:pt x="148" y="69"/>
                    <a:pt x="87" y="131"/>
                    <a:pt x="25" y="223"/>
                  </a:cubicBezTo>
                  <a:cubicBezTo>
                    <a:pt x="0" y="223"/>
                    <a:pt x="37" y="269"/>
                    <a:pt x="51" y="269"/>
                  </a:cubicBezTo>
                  <a:cubicBezTo>
                    <a:pt x="54" y="269"/>
                    <a:pt x="56" y="267"/>
                    <a:pt x="56" y="261"/>
                  </a:cubicBezTo>
                  <a:cubicBezTo>
                    <a:pt x="117" y="192"/>
                    <a:pt x="186" y="100"/>
                    <a:pt x="248" y="31"/>
                  </a:cubicBezTo>
                  <a:cubicBezTo>
                    <a:pt x="248" y="31"/>
                    <a:pt x="248" y="0"/>
                    <a:pt x="21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37"/>
            <p:cNvSpPr/>
            <p:nvPr/>
          </p:nvSpPr>
          <p:spPr>
            <a:xfrm>
              <a:off x="6805498" y="1051068"/>
              <a:ext cx="346874" cy="326740"/>
            </a:xfrm>
            <a:custGeom>
              <a:avLst/>
              <a:gdLst/>
              <a:ahLst/>
              <a:cxnLst/>
              <a:rect l="l" t="t" r="r" b="b"/>
              <a:pathLst>
                <a:path w="1877" h="1768" extrusionOk="0">
                  <a:moveTo>
                    <a:pt x="1846" y="1"/>
                  </a:moveTo>
                  <a:cubicBezTo>
                    <a:pt x="1171" y="506"/>
                    <a:pt x="566" y="1119"/>
                    <a:pt x="22" y="1724"/>
                  </a:cubicBezTo>
                  <a:cubicBezTo>
                    <a:pt x="1" y="1746"/>
                    <a:pt x="10" y="1768"/>
                    <a:pt x="28" y="1768"/>
                  </a:cubicBezTo>
                  <a:cubicBezTo>
                    <a:pt x="35" y="1768"/>
                    <a:pt x="44" y="1764"/>
                    <a:pt x="53" y="1755"/>
                  </a:cubicBezTo>
                  <a:cubicBezTo>
                    <a:pt x="628" y="1150"/>
                    <a:pt x="1240" y="606"/>
                    <a:pt x="1846" y="31"/>
                  </a:cubicBezTo>
                  <a:cubicBezTo>
                    <a:pt x="1876" y="31"/>
                    <a:pt x="1846" y="1"/>
                    <a:pt x="184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37"/>
            <p:cNvSpPr/>
            <p:nvPr/>
          </p:nvSpPr>
          <p:spPr>
            <a:xfrm>
              <a:off x="7239965" y="817842"/>
              <a:ext cx="160039" cy="149879"/>
            </a:xfrm>
            <a:custGeom>
              <a:avLst/>
              <a:gdLst/>
              <a:ahLst/>
              <a:cxnLst/>
              <a:rect l="l" t="t" r="r" b="b"/>
              <a:pathLst>
                <a:path w="866" h="811" extrusionOk="0">
                  <a:moveTo>
                    <a:pt x="857" y="0"/>
                  </a:moveTo>
                  <a:cubicBezTo>
                    <a:pt x="852" y="0"/>
                    <a:pt x="846" y="4"/>
                    <a:pt x="835" y="14"/>
                  </a:cubicBezTo>
                  <a:cubicBezTo>
                    <a:pt x="544" y="236"/>
                    <a:pt x="291" y="527"/>
                    <a:pt x="39" y="780"/>
                  </a:cubicBezTo>
                  <a:cubicBezTo>
                    <a:pt x="0" y="811"/>
                    <a:pt x="39" y="811"/>
                    <a:pt x="39" y="811"/>
                  </a:cubicBezTo>
                  <a:cubicBezTo>
                    <a:pt x="322" y="558"/>
                    <a:pt x="613" y="305"/>
                    <a:pt x="866" y="14"/>
                  </a:cubicBezTo>
                  <a:cubicBezTo>
                    <a:pt x="866" y="14"/>
                    <a:pt x="866" y="0"/>
                    <a:pt x="85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37"/>
            <p:cNvSpPr/>
            <p:nvPr/>
          </p:nvSpPr>
          <p:spPr>
            <a:xfrm>
              <a:off x="6874614" y="1125176"/>
              <a:ext cx="277758" cy="261687"/>
            </a:xfrm>
            <a:custGeom>
              <a:avLst/>
              <a:gdLst/>
              <a:ahLst/>
              <a:cxnLst/>
              <a:rect l="l" t="t" r="r" b="b"/>
              <a:pathLst>
                <a:path w="1503" h="1416" extrusionOk="0">
                  <a:moveTo>
                    <a:pt x="1478" y="1"/>
                  </a:moveTo>
                  <a:cubicBezTo>
                    <a:pt x="1474" y="1"/>
                    <a:pt x="1472" y="4"/>
                    <a:pt x="1472" y="13"/>
                  </a:cubicBezTo>
                  <a:cubicBezTo>
                    <a:pt x="958" y="458"/>
                    <a:pt x="483" y="940"/>
                    <a:pt x="1" y="1385"/>
                  </a:cubicBezTo>
                  <a:cubicBezTo>
                    <a:pt x="1" y="1415"/>
                    <a:pt x="1" y="1415"/>
                    <a:pt x="31" y="1415"/>
                  </a:cubicBezTo>
                  <a:cubicBezTo>
                    <a:pt x="514" y="971"/>
                    <a:pt x="1020" y="527"/>
                    <a:pt x="1502" y="44"/>
                  </a:cubicBezTo>
                  <a:cubicBezTo>
                    <a:pt x="1502" y="22"/>
                    <a:pt x="1487" y="1"/>
                    <a:pt x="147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37"/>
            <p:cNvSpPr/>
            <p:nvPr/>
          </p:nvSpPr>
          <p:spPr>
            <a:xfrm>
              <a:off x="7282470" y="874023"/>
              <a:ext cx="147288" cy="129180"/>
            </a:xfrm>
            <a:custGeom>
              <a:avLst/>
              <a:gdLst/>
              <a:ahLst/>
              <a:cxnLst/>
              <a:rect l="l" t="t" r="r" b="b"/>
              <a:pathLst>
                <a:path w="797" h="699" extrusionOk="0">
                  <a:moveTo>
                    <a:pt x="766" y="1"/>
                  </a:moveTo>
                  <a:cubicBezTo>
                    <a:pt x="475" y="193"/>
                    <a:pt x="253" y="445"/>
                    <a:pt x="31" y="667"/>
                  </a:cubicBezTo>
                  <a:cubicBezTo>
                    <a:pt x="0" y="698"/>
                    <a:pt x="31" y="698"/>
                    <a:pt x="31" y="698"/>
                  </a:cubicBezTo>
                  <a:cubicBezTo>
                    <a:pt x="284" y="476"/>
                    <a:pt x="536" y="254"/>
                    <a:pt x="766" y="32"/>
                  </a:cubicBezTo>
                  <a:cubicBezTo>
                    <a:pt x="797" y="32"/>
                    <a:pt x="766" y="1"/>
                    <a:pt x="76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37"/>
            <p:cNvSpPr/>
            <p:nvPr/>
          </p:nvSpPr>
          <p:spPr>
            <a:xfrm>
              <a:off x="6941512" y="1121849"/>
              <a:ext cx="275910" cy="267232"/>
            </a:xfrm>
            <a:custGeom>
              <a:avLst/>
              <a:gdLst/>
              <a:ahLst/>
              <a:cxnLst/>
              <a:rect l="l" t="t" r="r" b="b"/>
              <a:pathLst>
                <a:path w="1493" h="1446" extrusionOk="0">
                  <a:moveTo>
                    <a:pt x="1493" y="1"/>
                  </a:moveTo>
                  <a:cubicBezTo>
                    <a:pt x="979" y="476"/>
                    <a:pt x="535" y="958"/>
                    <a:pt x="22" y="1403"/>
                  </a:cubicBezTo>
                  <a:cubicBezTo>
                    <a:pt x="0" y="1424"/>
                    <a:pt x="9" y="1446"/>
                    <a:pt x="27" y="1446"/>
                  </a:cubicBezTo>
                  <a:cubicBezTo>
                    <a:pt x="34" y="1446"/>
                    <a:pt x="43" y="1442"/>
                    <a:pt x="52" y="1433"/>
                  </a:cubicBezTo>
                  <a:cubicBezTo>
                    <a:pt x="566" y="989"/>
                    <a:pt x="1041" y="545"/>
                    <a:pt x="1493" y="31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37"/>
            <p:cNvSpPr/>
            <p:nvPr/>
          </p:nvSpPr>
          <p:spPr>
            <a:xfrm>
              <a:off x="7045924" y="1032772"/>
              <a:ext cx="342809" cy="350949"/>
            </a:xfrm>
            <a:custGeom>
              <a:avLst/>
              <a:gdLst/>
              <a:ahLst/>
              <a:cxnLst/>
              <a:rect l="l" t="t" r="r" b="b"/>
              <a:pathLst>
                <a:path w="1855" h="1899" extrusionOk="0">
                  <a:moveTo>
                    <a:pt x="1786" y="0"/>
                  </a:moveTo>
                  <a:cubicBezTo>
                    <a:pt x="1150" y="575"/>
                    <a:pt x="575" y="1249"/>
                    <a:pt x="1" y="1885"/>
                  </a:cubicBezTo>
                  <a:cubicBezTo>
                    <a:pt x="1" y="1885"/>
                    <a:pt x="1" y="1898"/>
                    <a:pt x="10" y="1898"/>
                  </a:cubicBezTo>
                  <a:cubicBezTo>
                    <a:pt x="14" y="1898"/>
                    <a:pt x="21" y="1895"/>
                    <a:pt x="31" y="1885"/>
                  </a:cubicBezTo>
                  <a:cubicBezTo>
                    <a:pt x="606" y="1279"/>
                    <a:pt x="1242" y="674"/>
                    <a:pt x="1816" y="31"/>
                  </a:cubicBezTo>
                  <a:cubicBezTo>
                    <a:pt x="1855" y="0"/>
                    <a:pt x="1816" y="0"/>
                    <a:pt x="178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37"/>
            <p:cNvSpPr/>
            <p:nvPr/>
          </p:nvSpPr>
          <p:spPr>
            <a:xfrm>
              <a:off x="7310744" y="920779"/>
              <a:ext cx="124742" cy="106449"/>
            </a:xfrm>
            <a:custGeom>
              <a:avLst/>
              <a:gdLst/>
              <a:ahLst/>
              <a:cxnLst/>
              <a:rect l="l" t="t" r="r" b="b"/>
              <a:pathLst>
                <a:path w="675" h="576" extrusionOk="0">
                  <a:moveTo>
                    <a:pt x="644" y="1"/>
                  </a:moveTo>
                  <a:cubicBezTo>
                    <a:pt x="422" y="162"/>
                    <a:pt x="230" y="353"/>
                    <a:pt x="39" y="545"/>
                  </a:cubicBezTo>
                  <a:cubicBezTo>
                    <a:pt x="0" y="575"/>
                    <a:pt x="39" y="575"/>
                    <a:pt x="39" y="575"/>
                  </a:cubicBezTo>
                  <a:cubicBezTo>
                    <a:pt x="261" y="384"/>
                    <a:pt x="483" y="223"/>
                    <a:pt x="674" y="31"/>
                  </a:cubicBezTo>
                  <a:cubicBezTo>
                    <a:pt x="674" y="31"/>
                    <a:pt x="674" y="1"/>
                    <a:pt x="64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37"/>
            <p:cNvSpPr/>
            <p:nvPr/>
          </p:nvSpPr>
          <p:spPr>
            <a:xfrm>
              <a:off x="7176209" y="1113163"/>
              <a:ext cx="229525" cy="202919"/>
            </a:xfrm>
            <a:custGeom>
              <a:avLst/>
              <a:gdLst/>
              <a:ahLst/>
              <a:cxnLst/>
              <a:rect l="l" t="t" r="r" b="b"/>
              <a:pathLst>
                <a:path w="1242" h="1098" extrusionOk="0">
                  <a:moveTo>
                    <a:pt x="1231" y="1"/>
                  </a:moveTo>
                  <a:cubicBezTo>
                    <a:pt x="1227" y="1"/>
                    <a:pt x="1220" y="6"/>
                    <a:pt x="1211" y="17"/>
                  </a:cubicBezTo>
                  <a:cubicBezTo>
                    <a:pt x="797" y="300"/>
                    <a:pt x="414" y="714"/>
                    <a:pt x="31" y="1067"/>
                  </a:cubicBezTo>
                  <a:cubicBezTo>
                    <a:pt x="1" y="1097"/>
                    <a:pt x="31" y="1097"/>
                    <a:pt x="62" y="1097"/>
                  </a:cubicBezTo>
                  <a:cubicBezTo>
                    <a:pt x="445" y="745"/>
                    <a:pt x="889" y="431"/>
                    <a:pt x="1242" y="48"/>
                  </a:cubicBezTo>
                  <a:cubicBezTo>
                    <a:pt x="1242" y="26"/>
                    <a:pt x="1242" y="1"/>
                    <a:pt x="123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37"/>
            <p:cNvSpPr/>
            <p:nvPr/>
          </p:nvSpPr>
          <p:spPr>
            <a:xfrm>
              <a:off x="7329039" y="1157332"/>
              <a:ext cx="82422" cy="76510"/>
            </a:xfrm>
            <a:custGeom>
              <a:avLst/>
              <a:gdLst/>
              <a:ahLst/>
              <a:cxnLst/>
              <a:rect l="l" t="t" r="r" b="b"/>
              <a:pathLst>
                <a:path w="446" h="414" extrusionOk="0">
                  <a:moveTo>
                    <a:pt x="415" y="0"/>
                  </a:moveTo>
                  <a:cubicBezTo>
                    <a:pt x="254" y="123"/>
                    <a:pt x="131" y="253"/>
                    <a:pt x="1" y="383"/>
                  </a:cubicBezTo>
                  <a:lnTo>
                    <a:pt x="1" y="414"/>
                  </a:lnTo>
                  <a:cubicBezTo>
                    <a:pt x="162" y="284"/>
                    <a:pt x="284" y="161"/>
                    <a:pt x="415" y="31"/>
                  </a:cubicBezTo>
                  <a:cubicBezTo>
                    <a:pt x="445" y="3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37"/>
            <p:cNvSpPr/>
            <p:nvPr/>
          </p:nvSpPr>
          <p:spPr>
            <a:xfrm>
              <a:off x="7381523" y="1162876"/>
              <a:ext cx="65235" cy="65422"/>
            </a:xfrm>
            <a:custGeom>
              <a:avLst/>
              <a:gdLst/>
              <a:ahLst/>
              <a:cxnLst/>
              <a:rect l="l" t="t" r="r" b="b"/>
              <a:pathLst>
                <a:path w="353" h="354" extrusionOk="0">
                  <a:moveTo>
                    <a:pt x="322" y="1"/>
                  </a:moveTo>
                  <a:cubicBezTo>
                    <a:pt x="230" y="93"/>
                    <a:pt x="100" y="223"/>
                    <a:pt x="0" y="323"/>
                  </a:cubicBezTo>
                  <a:cubicBezTo>
                    <a:pt x="0" y="323"/>
                    <a:pt x="0" y="353"/>
                    <a:pt x="39" y="353"/>
                  </a:cubicBezTo>
                  <a:cubicBezTo>
                    <a:pt x="131" y="254"/>
                    <a:pt x="261" y="162"/>
                    <a:pt x="353" y="31"/>
                  </a:cubicBezTo>
                  <a:cubicBezTo>
                    <a:pt x="353" y="31"/>
                    <a:pt x="353" y="1"/>
                    <a:pt x="32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37"/>
            <p:cNvSpPr/>
            <p:nvPr/>
          </p:nvSpPr>
          <p:spPr>
            <a:xfrm>
              <a:off x="7424027" y="1198359"/>
              <a:ext cx="41211" cy="32341"/>
            </a:xfrm>
            <a:custGeom>
              <a:avLst/>
              <a:gdLst/>
              <a:ahLst/>
              <a:cxnLst/>
              <a:rect l="l" t="t" r="r" b="b"/>
              <a:pathLst>
                <a:path w="223" h="175" extrusionOk="0">
                  <a:moveTo>
                    <a:pt x="192" y="0"/>
                  </a:moveTo>
                  <a:cubicBezTo>
                    <a:pt x="123" y="31"/>
                    <a:pt x="61" y="92"/>
                    <a:pt x="0" y="161"/>
                  </a:cubicBezTo>
                  <a:cubicBezTo>
                    <a:pt x="0" y="161"/>
                    <a:pt x="0" y="175"/>
                    <a:pt x="9" y="175"/>
                  </a:cubicBezTo>
                  <a:cubicBezTo>
                    <a:pt x="14" y="175"/>
                    <a:pt x="21" y="171"/>
                    <a:pt x="31" y="161"/>
                  </a:cubicBezTo>
                  <a:cubicBezTo>
                    <a:pt x="92" y="131"/>
                    <a:pt x="153" y="62"/>
                    <a:pt x="2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37"/>
            <p:cNvSpPr/>
            <p:nvPr/>
          </p:nvSpPr>
          <p:spPr>
            <a:xfrm>
              <a:off x="7452302" y="1219242"/>
              <a:ext cx="35482" cy="28276"/>
            </a:xfrm>
            <a:custGeom>
              <a:avLst/>
              <a:gdLst/>
              <a:ahLst/>
              <a:cxnLst/>
              <a:rect l="l" t="t" r="r" b="b"/>
              <a:pathLst>
                <a:path w="192" h="153" extrusionOk="0">
                  <a:moveTo>
                    <a:pt x="183" y="1"/>
                  </a:moveTo>
                  <a:cubicBezTo>
                    <a:pt x="178" y="1"/>
                    <a:pt x="172" y="5"/>
                    <a:pt x="161" y="18"/>
                  </a:cubicBezTo>
                  <a:cubicBezTo>
                    <a:pt x="100" y="18"/>
                    <a:pt x="69" y="79"/>
                    <a:pt x="0" y="110"/>
                  </a:cubicBezTo>
                  <a:cubicBezTo>
                    <a:pt x="0" y="131"/>
                    <a:pt x="20" y="153"/>
                    <a:pt x="42" y="153"/>
                  </a:cubicBezTo>
                  <a:cubicBezTo>
                    <a:pt x="51" y="153"/>
                    <a:pt x="60" y="149"/>
                    <a:pt x="69" y="140"/>
                  </a:cubicBezTo>
                  <a:cubicBezTo>
                    <a:pt x="100" y="110"/>
                    <a:pt x="161" y="79"/>
                    <a:pt x="192" y="18"/>
                  </a:cubicBezTo>
                  <a:cubicBezTo>
                    <a:pt x="192" y="18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0" name="Google Shape;3810;p37"/>
          <p:cNvGrpSpPr/>
          <p:nvPr/>
        </p:nvGrpSpPr>
        <p:grpSpPr>
          <a:xfrm>
            <a:off x="6654224" y="3251272"/>
            <a:ext cx="1675579" cy="1334925"/>
            <a:chOff x="6654224" y="3251272"/>
            <a:chExt cx="1675579" cy="1334925"/>
          </a:xfrm>
        </p:grpSpPr>
        <p:sp>
          <p:nvSpPr>
            <p:cNvPr id="3811" name="Google Shape;3811;p37"/>
            <p:cNvSpPr/>
            <p:nvPr/>
          </p:nvSpPr>
          <p:spPr>
            <a:xfrm>
              <a:off x="7299914" y="3251272"/>
              <a:ext cx="1010393" cy="998520"/>
            </a:xfrm>
            <a:custGeom>
              <a:avLst/>
              <a:gdLst/>
              <a:ahLst/>
              <a:cxnLst/>
              <a:rect l="l" t="t" r="r" b="b"/>
              <a:pathLst>
                <a:path w="6893" h="6812" extrusionOk="0">
                  <a:moveTo>
                    <a:pt x="3158" y="2145"/>
                  </a:moveTo>
                  <a:cubicBezTo>
                    <a:pt x="3201" y="2145"/>
                    <a:pt x="3244" y="2147"/>
                    <a:pt x="3287" y="2151"/>
                  </a:cubicBezTo>
                  <a:cubicBezTo>
                    <a:pt x="3732" y="2181"/>
                    <a:pt x="4153" y="2403"/>
                    <a:pt x="4536" y="2656"/>
                  </a:cubicBezTo>
                  <a:cubicBezTo>
                    <a:pt x="4789" y="2786"/>
                    <a:pt x="5011" y="2978"/>
                    <a:pt x="5141" y="3231"/>
                  </a:cubicBezTo>
                  <a:cubicBezTo>
                    <a:pt x="5233" y="3491"/>
                    <a:pt x="5202" y="3805"/>
                    <a:pt x="5072" y="4066"/>
                  </a:cubicBezTo>
                  <a:cubicBezTo>
                    <a:pt x="4919" y="4479"/>
                    <a:pt x="4597" y="4832"/>
                    <a:pt x="4184" y="5023"/>
                  </a:cubicBezTo>
                  <a:cubicBezTo>
                    <a:pt x="3965" y="5127"/>
                    <a:pt x="3733" y="5193"/>
                    <a:pt x="3496" y="5193"/>
                  </a:cubicBezTo>
                  <a:cubicBezTo>
                    <a:pt x="3383" y="5193"/>
                    <a:pt x="3270" y="5178"/>
                    <a:pt x="3157" y="5146"/>
                  </a:cubicBezTo>
                  <a:cubicBezTo>
                    <a:pt x="2774" y="5023"/>
                    <a:pt x="2521" y="4702"/>
                    <a:pt x="2299" y="4349"/>
                  </a:cubicBezTo>
                  <a:cubicBezTo>
                    <a:pt x="2138" y="4096"/>
                    <a:pt x="2008" y="3805"/>
                    <a:pt x="1947" y="3522"/>
                  </a:cubicBezTo>
                  <a:cubicBezTo>
                    <a:pt x="1916" y="3231"/>
                    <a:pt x="1947" y="2878"/>
                    <a:pt x="2107" y="2626"/>
                  </a:cubicBezTo>
                  <a:cubicBezTo>
                    <a:pt x="2336" y="2307"/>
                    <a:pt x="2752" y="2145"/>
                    <a:pt x="3158" y="2145"/>
                  </a:cubicBezTo>
                  <a:close/>
                  <a:moveTo>
                    <a:pt x="2885" y="0"/>
                  </a:moveTo>
                  <a:cubicBezTo>
                    <a:pt x="2861" y="0"/>
                    <a:pt x="2837" y="2"/>
                    <a:pt x="2812" y="5"/>
                  </a:cubicBezTo>
                  <a:cubicBezTo>
                    <a:pt x="2360" y="44"/>
                    <a:pt x="2077" y="618"/>
                    <a:pt x="2268" y="1001"/>
                  </a:cubicBezTo>
                  <a:cubicBezTo>
                    <a:pt x="1786" y="1063"/>
                    <a:pt x="1280" y="1093"/>
                    <a:pt x="897" y="1446"/>
                  </a:cubicBezTo>
                  <a:cubicBezTo>
                    <a:pt x="545" y="1767"/>
                    <a:pt x="514" y="2495"/>
                    <a:pt x="958" y="2687"/>
                  </a:cubicBezTo>
                  <a:cubicBezTo>
                    <a:pt x="1119" y="2917"/>
                    <a:pt x="828" y="3200"/>
                    <a:pt x="575" y="3330"/>
                  </a:cubicBezTo>
                  <a:cubicBezTo>
                    <a:pt x="322" y="3453"/>
                    <a:pt x="1" y="3583"/>
                    <a:pt x="1" y="3874"/>
                  </a:cubicBezTo>
                  <a:cubicBezTo>
                    <a:pt x="1" y="4127"/>
                    <a:pt x="253" y="4257"/>
                    <a:pt x="476" y="4319"/>
                  </a:cubicBezTo>
                  <a:cubicBezTo>
                    <a:pt x="705" y="4380"/>
                    <a:pt x="958" y="4411"/>
                    <a:pt x="1150" y="4571"/>
                  </a:cubicBezTo>
                  <a:cubicBezTo>
                    <a:pt x="1372" y="4763"/>
                    <a:pt x="1403" y="5085"/>
                    <a:pt x="1311" y="5368"/>
                  </a:cubicBezTo>
                  <a:cubicBezTo>
                    <a:pt x="1242" y="5629"/>
                    <a:pt x="1020" y="5881"/>
                    <a:pt x="828" y="6073"/>
                  </a:cubicBezTo>
                  <a:cubicBezTo>
                    <a:pt x="895" y="6242"/>
                    <a:pt x="1057" y="6315"/>
                    <a:pt x="1236" y="6315"/>
                  </a:cubicBezTo>
                  <a:cubicBezTo>
                    <a:pt x="1324" y="6315"/>
                    <a:pt x="1416" y="6297"/>
                    <a:pt x="1502" y="6264"/>
                  </a:cubicBezTo>
                  <a:cubicBezTo>
                    <a:pt x="1724" y="6173"/>
                    <a:pt x="1916" y="6012"/>
                    <a:pt x="2169" y="6012"/>
                  </a:cubicBezTo>
                  <a:cubicBezTo>
                    <a:pt x="2189" y="6010"/>
                    <a:pt x="2209" y="6009"/>
                    <a:pt x="2229" y="6009"/>
                  </a:cubicBezTo>
                  <a:cubicBezTo>
                    <a:pt x="2522" y="6009"/>
                    <a:pt x="2760" y="6215"/>
                    <a:pt x="3004" y="6395"/>
                  </a:cubicBezTo>
                  <a:cubicBezTo>
                    <a:pt x="3212" y="6603"/>
                    <a:pt x="3447" y="6811"/>
                    <a:pt x="3741" y="6811"/>
                  </a:cubicBezTo>
                  <a:cubicBezTo>
                    <a:pt x="3760" y="6811"/>
                    <a:pt x="3780" y="6810"/>
                    <a:pt x="3800" y="6808"/>
                  </a:cubicBezTo>
                  <a:cubicBezTo>
                    <a:pt x="4115" y="6808"/>
                    <a:pt x="4406" y="6425"/>
                    <a:pt x="4184" y="6203"/>
                  </a:cubicBezTo>
                  <a:cubicBezTo>
                    <a:pt x="4436" y="5981"/>
                    <a:pt x="4789" y="5981"/>
                    <a:pt x="5110" y="5943"/>
                  </a:cubicBezTo>
                  <a:cubicBezTo>
                    <a:pt x="5455" y="5912"/>
                    <a:pt x="5808" y="5851"/>
                    <a:pt x="5999" y="5598"/>
                  </a:cubicBezTo>
                  <a:cubicBezTo>
                    <a:pt x="6221" y="5337"/>
                    <a:pt x="6099" y="4863"/>
                    <a:pt x="5746" y="4863"/>
                  </a:cubicBezTo>
                  <a:cubicBezTo>
                    <a:pt x="5877" y="4571"/>
                    <a:pt x="5999" y="4288"/>
                    <a:pt x="6160" y="3997"/>
                  </a:cubicBezTo>
                  <a:cubicBezTo>
                    <a:pt x="6190" y="4003"/>
                    <a:pt x="6220" y="4006"/>
                    <a:pt x="6250" y="4006"/>
                  </a:cubicBezTo>
                  <a:cubicBezTo>
                    <a:pt x="6575" y="4006"/>
                    <a:pt x="6893" y="3681"/>
                    <a:pt x="6865" y="3330"/>
                  </a:cubicBezTo>
                  <a:cubicBezTo>
                    <a:pt x="6839" y="3003"/>
                    <a:pt x="6505" y="2765"/>
                    <a:pt x="6188" y="2765"/>
                  </a:cubicBezTo>
                  <a:cubicBezTo>
                    <a:pt x="6134" y="2765"/>
                    <a:pt x="6081" y="2772"/>
                    <a:pt x="6030" y="2786"/>
                  </a:cubicBezTo>
                  <a:cubicBezTo>
                    <a:pt x="5907" y="2465"/>
                    <a:pt x="5907" y="2082"/>
                    <a:pt x="5877" y="1699"/>
                  </a:cubicBezTo>
                  <a:cubicBezTo>
                    <a:pt x="5838" y="1346"/>
                    <a:pt x="5716" y="932"/>
                    <a:pt x="5394" y="741"/>
                  </a:cubicBezTo>
                  <a:cubicBezTo>
                    <a:pt x="5311" y="676"/>
                    <a:pt x="5207" y="647"/>
                    <a:pt x="5100" y="647"/>
                  </a:cubicBezTo>
                  <a:cubicBezTo>
                    <a:pt x="4840" y="647"/>
                    <a:pt x="4567" y="822"/>
                    <a:pt x="4567" y="1093"/>
                  </a:cubicBezTo>
                  <a:cubicBezTo>
                    <a:pt x="4214" y="1001"/>
                    <a:pt x="3892" y="932"/>
                    <a:pt x="3540" y="871"/>
                  </a:cubicBezTo>
                  <a:cubicBezTo>
                    <a:pt x="3663" y="480"/>
                    <a:pt x="3300" y="0"/>
                    <a:pt x="2885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37"/>
            <p:cNvSpPr/>
            <p:nvPr/>
          </p:nvSpPr>
          <p:spPr>
            <a:xfrm>
              <a:off x="6695853" y="3855777"/>
              <a:ext cx="678677" cy="703156"/>
            </a:xfrm>
            <a:custGeom>
              <a:avLst/>
              <a:gdLst/>
              <a:ahLst/>
              <a:cxnLst/>
              <a:rect l="l" t="t" r="r" b="b"/>
              <a:pathLst>
                <a:path w="4630" h="4797" extrusionOk="0">
                  <a:moveTo>
                    <a:pt x="2440" y="1418"/>
                  </a:moveTo>
                  <a:cubicBezTo>
                    <a:pt x="2552" y="1418"/>
                    <a:pt x="2666" y="1425"/>
                    <a:pt x="2781" y="1436"/>
                  </a:cubicBezTo>
                  <a:cubicBezTo>
                    <a:pt x="2973" y="1474"/>
                    <a:pt x="3195" y="1505"/>
                    <a:pt x="3325" y="1665"/>
                  </a:cubicBezTo>
                  <a:cubicBezTo>
                    <a:pt x="3486" y="1788"/>
                    <a:pt x="3547" y="1980"/>
                    <a:pt x="3547" y="2171"/>
                  </a:cubicBezTo>
                  <a:cubicBezTo>
                    <a:pt x="3578" y="2493"/>
                    <a:pt x="3486" y="2815"/>
                    <a:pt x="3294" y="3067"/>
                  </a:cubicBezTo>
                  <a:cubicBezTo>
                    <a:pt x="3133" y="3259"/>
                    <a:pt x="2911" y="3420"/>
                    <a:pt x="2681" y="3450"/>
                  </a:cubicBezTo>
                  <a:cubicBezTo>
                    <a:pt x="2653" y="3454"/>
                    <a:pt x="2625" y="3455"/>
                    <a:pt x="2598" y="3455"/>
                  </a:cubicBezTo>
                  <a:cubicBezTo>
                    <a:pt x="2348" y="3455"/>
                    <a:pt x="2119" y="3336"/>
                    <a:pt x="1885" y="3198"/>
                  </a:cubicBezTo>
                  <a:cubicBezTo>
                    <a:pt x="1724" y="3098"/>
                    <a:pt x="1532" y="2937"/>
                    <a:pt x="1440" y="2776"/>
                  </a:cubicBezTo>
                  <a:cubicBezTo>
                    <a:pt x="1310" y="2623"/>
                    <a:pt x="1218" y="2393"/>
                    <a:pt x="1249" y="2171"/>
                  </a:cubicBezTo>
                  <a:cubicBezTo>
                    <a:pt x="1310" y="1857"/>
                    <a:pt x="1571" y="1627"/>
                    <a:pt x="1854" y="1505"/>
                  </a:cubicBezTo>
                  <a:cubicBezTo>
                    <a:pt x="2041" y="1441"/>
                    <a:pt x="2238" y="1418"/>
                    <a:pt x="2440" y="1418"/>
                  </a:cubicBezTo>
                  <a:close/>
                  <a:moveTo>
                    <a:pt x="2707" y="1"/>
                  </a:moveTo>
                  <a:cubicBezTo>
                    <a:pt x="2460" y="1"/>
                    <a:pt x="2214" y="238"/>
                    <a:pt x="2337" y="447"/>
                  </a:cubicBezTo>
                  <a:cubicBezTo>
                    <a:pt x="2076" y="516"/>
                    <a:pt x="1854" y="578"/>
                    <a:pt x="1632" y="639"/>
                  </a:cubicBezTo>
                  <a:cubicBezTo>
                    <a:pt x="1587" y="409"/>
                    <a:pt x="1350" y="262"/>
                    <a:pt x="1127" y="262"/>
                  </a:cubicBezTo>
                  <a:cubicBezTo>
                    <a:pt x="1045" y="262"/>
                    <a:pt x="964" y="282"/>
                    <a:pt x="896" y="325"/>
                  </a:cubicBezTo>
                  <a:cubicBezTo>
                    <a:pt x="644" y="478"/>
                    <a:pt x="613" y="930"/>
                    <a:pt x="866" y="1091"/>
                  </a:cubicBezTo>
                  <a:cubicBezTo>
                    <a:pt x="575" y="1282"/>
                    <a:pt x="261" y="1474"/>
                    <a:pt x="130" y="1788"/>
                  </a:cubicBezTo>
                  <a:cubicBezTo>
                    <a:pt x="0" y="2110"/>
                    <a:pt x="192" y="2554"/>
                    <a:pt x="544" y="2554"/>
                  </a:cubicBezTo>
                  <a:cubicBezTo>
                    <a:pt x="705" y="2654"/>
                    <a:pt x="613" y="2907"/>
                    <a:pt x="483" y="3067"/>
                  </a:cubicBezTo>
                  <a:cubicBezTo>
                    <a:pt x="383" y="3228"/>
                    <a:pt x="230" y="3420"/>
                    <a:pt x="291" y="3581"/>
                  </a:cubicBezTo>
                  <a:cubicBezTo>
                    <a:pt x="361" y="3698"/>
                    <a:pt x="490" y="3748"/>
                    <a:pt x="618" y="3748"/>
                  </a:cubicBezTo>
                  <a:cubicBezTo>
                    <a:pt x="658" y="3748"/>
                    <a:pt x="698" y="3743"/>
                    <a:pt x="736" y="3734"/>
                  </a:cubicBezTo>
                  <a:cubicBezTo>
                    <a:pt x="866" y="3709"/>
                    <a:pt x="996" y="3664"/>
                    <a:pt x="1126" y="3664"/>
                  </a:cubicBezTo>
                  <a:cubicBezTo>
                    <a:pt x="1157" y="3664"/>
                    <a:pt x="1187" y="3667"/>
                    <a:pt x="1218" y="3673"/>
                  </a:cubicBezTo>
                  <a:cubicBezTo>
                    <a:pt x="1440" y="3734"/>
                    <a:pt x="1571" y="3925"/>
                    <a:pt x="1571" y="4117"/>
                  </a:cubicBezTo>
                  <a:cubicBezTo>
                    <a:pt x="1601" y="4347"/>
                    <a:pt x="1532" y="4538"/>
                    <a:pt x="1502" y="4730"/>
                  </a:cubicBezTo>
                  <a:cubicBezTo>
                    <a:pt x="1539" y="4776"/>
                    <a:pt x="1594" y="4796"/>
                    <a:pt x="1655" y="4796"/>
                  </a:cubicBezTo>
                  <a:cubicBezTo>
                    <a:pt x="1756" y="4796"/>
                    <a:pt x="1873" y="4742"/>
                    <a:pt x="1954" y="4661"/>
                  </a:cubicBezTo>
                  <a:cubicBezTo>
                    <a:pt x="2076" y="4538"/>
                    <a:pt x="2145" y="4347"/>
                    <a:pt x="2298" y="4278"/>
                  </a:cubicBezTo>
                  <a:cubicBezTo>
                    <a:pt x="2379" y="4226"/>
                    <a:pt x="2467" y="4207"/>
                    <a:pt x="2558" y="4207"/>
                  </a:cubicBezTo>
                  <a:cubicBezTo>
                    <a:pt x="2683" y="4207"/>
                    <a:pt x="2814" y="4242"/>
                    <a:pt x="2942" y="4278"/>
                  </a:cubicBezTo>
                  <a:cubicBezTo>
                    <a:pt x="3061" y="4321"/>
                    <a:pt x="3204" y="4361"/>
                    <a:pt x="3341" y="4361"/>
                  </a:cubicBezTo>
                  <a:cubicBezTo>
                    <a:pt x="3424" y="4361"/>
                    <a:pt x="3505" y="4346"/>
                    <a:pt x="3578" y="4309"/>
                  </a:cubicBezTo>
                  <a:cubicBezTo>
                    <a:pt x="3769" y="4217"/>
                    <a:pt x="3831" y="3864"/>
                    <a:pt x="3608" y="3803"/>
                  </a:cubicBezTo>
                  <a:cubicBezTo>
                    <a:pt x="3739" y="3581"/>
                    <a:pt x="3961" y="3481"/>
                    <a:pt x="4152" y="3351"/>
                  </a:cubicBezTo>
                  <a:cubicBezTo>
                    <a:pt x="4344" y="3228"/>
                    <a:pt x="4535" y="3098"/>
                    <a:pt x="4597" y="2876"/>
                  </a:cubicBezTo>
                  <a:cubicBezTo>
                    <a:pt x="4630" y="2685"/>
                    <a:pt x="4464" y="2442"/>
                    <a:pt x="4295" y="2442"/>
                  </a:cubicBezTo>
                  <a:cubicBezTo>
                    <a:pt x="4267" y="2442"/>
                    <a:pt x="4240" y="2448"/>
                    <a:pt x="4214" y="2462"/>
                  </a:cubicBezTo>
                  <a:cubicBezTo>
                    <a:pt x="4214" y="2240"/>
                    <a:pt x="4214" y="2049"/>
                    <a:pt x="4183" y="1819"/>
                  </a:cubicBezTo>
                  <a:cubicBezTo>
                    <a:pt x="4443" y="1727"/>
                    <a:pt x="4566" y="1405"/>
                    <a:pt x="4443" y="1183"/>
                  </a:cubicBezTo>
                  <a:cubicBezTo>
                    <a:pt x="4368" y="1054"/>
                    <a:pt x="4218" y="990"/>
                    <a:pt x="4067" y="990"/>
                  </a:cubicBezTo>
                  <a:cubicBezTo>
                    <a:pt x="3958" y="990"/>
                    <a:pt x="3850" y="1023"/>
                    <a:pt x="3769" y="1091"/>
                  </a:cubicBezTo>
                  <a:cubicBezTo>
                    <a:pt x="3578" y="930"/>
                    <a:pt x="3486" y="670"/>
                    <a:pt x="3325" y="447"/>
                  </a:cubicBezTo>
                  <a:cubicBezTo>
                    <a:pt x="3195" y="225"/>
                    <a:pt x="3003" y="34"/>
                    <a:pt x="2750" y="3"/>
                  </a:cubicBezTo>
                  <a:cubicBezTo>
                    <a:pt x="2736" y="1"/>
                    <a:pt x="2721" y="1"/>
                    <a:pt x="2707" y="1"/>
                  </a:cubicBezTo>
                  <a:close/>
                </a:path>
              </a:pathLst>
            </a:custGeom>
            <a:solidFill>
              <a:srgbClr val="FE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37"/>
            <p:cNvSpPr/>
            <p:nvPr/>
          </p:nvSpPr>
          <p:spPr>
            <a:xfrm>
              <a:off x="7280858" y="3262119"/>
              <a:ext cx="1048944" cy="1034433"/>
            </a:xfrm>
            <a:custGeom>
              <a:avLst/>
              <a:gdLst/>
              <a:ahLst/>
              <a:cxnLst/>
              <a:rect l="l" t="t" r="r" b="b"/>
              <a:pathLst>
                <a:path w="7156" h="7057" extrusionOk="0">
                  <a:moveTo>
                    <a:pt x="3195" y="123"/>
                  </a:moveTo>
                  <a:cubicBezTo>
                    <a:pt x="3578" y="123"/>
                    <a:pt x="3961" y="315"/>
                    <a:pt x="3992" y="506"/>
                  </a:cubicBezTo>
                  <a:cubicBezTo>
                    <a:pt x="3992" y="506"/>
                    <a:pt x="4022" y="575"/>
                    <a:pt x="4022" y="698"/>
                  </a:cubicBezTo>
                  <a:cubicBezTo>
                    <a:pt x="4022" y="736"/>
                    <a:pt x="4053" y="767"/>
                    <a:pt x="4091" y="767"/>
                  </a:cubicBezTo>
                  <a:cubicBezTo>
                    <a:pt x="4344" y="828"/>
                    <a:pt x="4597" y="889"/>
                    <a:pt x="4857" y="1019"/>
                  </a:cubicBezTo>
                  <a:cubicBezTo>
                    <a:pt x="4857" y="1019"/>
                    <a:pt x="4888" y="1019"/>
                    <a:pt x="4919" y="989"/>
                  </a:cubicBezTo>
                  <a:cubicBezTo>
                    <a:pt x="4980" y="927"/>
                    <a:pt x="5011" y="889"/>
                    <a:pt x="5049" y="828"/>
                  </a:cubicBezTo>
                  <a:cubicBezTo>
                    <a:pt x="5172" y="736"/>
                    <a:pt x="5271" y="667"/>
                    <a:pt x="5363" y="667"/>
                  </a:cubicBezTo>
                  <a:cubicBezTo>
                    <a:pt x="5585" y="667"/>
                    <a:pt x="5777" y="889"/>
                    <a:pt x="5907" y="1119"/>
                  </a:cubicBezTo>
                  <a:cubicBezTo>
                    <a:pt x="6037" y="1341"/>
                    <a:pt x="6068" y="1594"/>
                    <a:pt x="6007" y="1693"/>
                  </a:cubicBezTo>
                  <a:cubicBezTo>
                    <a:pt x="6007" y="1724"/>
                    <a:pt x="5968" y="1755"/>
                    <a:pt x="5907" y="1816"/>
                  </a:cubicBezTo>
                  <a:lnTo>
                    <a:pt x="5907" y="1885"/>
                  </a:lnTo>
                  <a:cubicBezTo>
                    <a:pt x="6099" y="2107"/>
                    <a:pt x="6229" y="2360"/>
                    <a:pt x="6321" y="2651"/>
                  </a:cubicBezTo>
                  <a:cubicBezTo>
                    <a:pt x="6321" y="2682"/>
                    <a:pt x="6351" y="2682"/>
                    <a:pt x="6390" y="2682"/>
                  </a:cubicBezTo>
                  <a:lnTo>
                    <a:pt x="6543" y="2682"/>
                  </a:lnTo>
                  <a:cubicBezTo>
                    <a:pt x="6803" y="2682"/>
                    <a:pt x="6926" y="2804"/>
                    <a:pt x="6964" y="3065"/>
                  </a:cubicBezTo>
                  <a:cubicBezTo>
                    <a:pt x="7025" y="3448"/>
                    <a:pt x="6773" y="3923"/>
                    <a:pt x="6581" y="3953"/>
                  </a:cubicBezTo>
                  <a:cubicBezTo>
                    <a:pt x="6581" y="3953"/>
                    <a:pt x="6512" y="3992"/>
                    <a:pt x="6451" y="3992"/>
                  </a:cubicBezTo>
                  <a:cubicBezTo>
                    <a:pt x="6420" y="3992"/>
                    <a:pt x="6390" y="4022"/>
                    <a:pt x="6390" y="4022"/>
                  </a:cubicBezTo>
                  <a:cubicBezTo>
                    <a:pt x="6321" y="4306"/>
                    <a:pt x="6229" y="4528"/>
                    <a:pt x="6068" y="4789"/>
                  </a:cubicBezTo>
                  <a:cubicBezTo>
                    <a:pt x="6037" y="4819"/>
                    <a:pt x="6068" y="4850"/>
                    <a:pt x="6068" y="4850"/>
                  </a:cubicBezTo>
                  <a:cubicBezTo>
                    <a:pt x="6129" y="4911"/>
                    <a:pt x="6198" y="4980"/>
                    <a:pt x="6259" y="5011"/>
                  </a:cubicBezTo>
                  <a:cubicBezTo>
                    <a:pt x="6390" y="5172"/>
                    <a:pt x="6451" y="5294"/>
                    <a:pt x="6390" y="5455"/>
                  </a:cubicBezTo>
                  <a:cubicBezTo>
                    <a:pt x="6259" y="5746"/>
                    <a:pt x="5815" y="5999"/>
                    <a:pt x="5524" y="5999"/>
                  </a:cubicBezTo>
                  <a:cubicBezTo>
                    <a:pt x="5463" y="5999"/>
                    <a:pt x="5432" y="5999"/>
                    <a:pt x="5394" y="5968"/>
                  </a:cubicBezTo>
                  <a:cubicBezTo>
                    <a:pt x="5363" y="5968"/>
                    <a:pt x="5302" y="5907"/>
                    <a:pt x="5141" y="5777"/>
                  </a:cubicBezTo>
                  <a:cubicBezTo>
                    <a:pt x="5126" y="5761"/>
                    <a:pt x="5110" y="5754"/>
                    <a:pt x="5095" y="5754"/>
                  </a:cubicBezTo>
                  <a:cubicBezTo>
                    <a:pt x="5080" y="5754"/>
                    <a:pt x="5064" y="5761"/>
                    <a:pt x="5049" y="5777"/>
                  </a:cubicBezTo>
                  <a:cubicBezTo>
                    <a:pt x="4857" y="5907"/>
                    <a:pt x="4666" y="5999"/>
                    <a:pt x="4436" y="6060"/>
                  </a:cubicBezTo>
                  <a:cubicBezTo>
                    <a:pt x="4405" y="6060"/>
                    <a:pt x="4405" y="6099"/>
                    <a:pt x="4405" y="6129"/>
                  </a:cubicBezTo>
                  <a:cubicBezTo>
                    <a:pt x="4405" y="6290"/>
                    <a:pt x="4405" y="6413"/>
                    <a:pt x="4375" y="6482"/>
                  </a:cubicBezTo>
                  <a:cubicBezTo>
                    <a:pt x="4314" y="6796"/>
                    <a:pt x="4022" y="6926"/>
                    <a:pt x="3770" y="6926"/>
                  </a:cubicBezTo>
                  <a:cubicBezTo>
                    <a:pt x="3517" y="6926"/>
                    <a:pt x="3226" y="6796"/>
                    <a:pt x="3226" y="6382"/>
                  </a:cubicBezTo>
                  <a:lnTo>
                    <a:pt x="3226" y="6290"/>
                  </a:lnTo>
                  <a:cubicBezTo>
                    <a:pt x="3226" y="6252"/>
                    <a:pt x="3195" y="6221"/>
                    <a:pt x="3164" y="6221"/>
                  </a:cubicBezTo>
                  <a:cubicBezTo>
                    <a:pt x="2873" y="6190"/>
                    <a:pt x="2590" y="6129"/>
                    <a:pt x="2329" y="5999"/>
                  </a:cubicBezTo>
                  <a:lnTo>
                    <a:pt x="2268" y="5999"/>
                  </a:lnTo>
                  <a:cubicBezTo>
                    <a:pt x="2176" y="6099"/>
                    <a:pt x="2107" y="6160"/>
                    <a:pt x="2046" y="6190"/>
                  </a:cubicBezTo>
                  <a:cubicBezTo>
                    <a:pt x="1985" y="6252"/>
                    <a:pt x="1854" y="6290"/>
                    <a:pt x="1755" y="6290"/>
                  </a:cubicBezTo>
                  <a:cubicBezTo>
                    <a:pt x="1502" y="6290"/>
                    <a:pt x="1249" y="6129"/>
                    <a:pt x="1150" y="5869"/>
                  </a:cubicBezTo>
                  <a:cubicBezTo>
                    <a:pt x="1088" y="5677"/>
                    <a:pt x="1119" y="5486"/>
                    <a:pt x="1310" y="5332"/>
                  </a:cubicBezTo>
                  <a:cubicBezTo>
                    <a:pt x="1341" y="5294"/>
                    <a:pt x="1372" y="5233"/>
                    <a:pt x="1410" y="5202"/>
                  </a:cubicBezTo>
                  <a:cubicBezTo>
                    <a:pt x="1441" y="5172"/>
                    <a:pt x="1441" y="5141"/>
                    <a:pt x="1441" y="5141"/>
                  </a:cubicBezTo>
                  <a:cubicBezTo>
                    <a:pt x="1341" y="4911"/>
                    <a:pt x="1249" y="4658"/>
                    <a:pt x="1180" y="4405"/>
                  </a:cubicBezTo>
                  <a:cubicBezTo>
                    <a:pt x="1180" y="4375"/>
                    <a:pt x="1150" y="4375"/>
                    <a:pt x="1119" y="4375"/>
                  </a:cubicBezTo>
                  <a:lnTo>
                    <a:pt x="1058" y="4375"/>
                  </a:lnTo>
                  <a:cubicBezTo>
                    <a:pt x="835" y="4375"/>
                    <a:pt x="705" y="4375"/>
                    <a:pt x="606" y="4337"/>
                  </a:cubicBezTo>
                  <a:cubicBezTo>
                    <a:pt x="292" y="4275"/>
                    <a:pt x="131" y="3953"/>
                    <a:pt x="161" y="3670"/>
                  </a:cubicBezTo>
                  <a:cubicBezTo>
                    <a:pt x="161" y="3448"/>
                    <a:pt x="322" y="3187"/>
                    <a:pt x="705" y="3187"/>
                  </a:cubicBezTo>
                  <a:lnTo>
                    <a:pt x="927" y="3187"/>
                  </a:lnTo>
                  <a:cubicBezTo>
                    <a:pt x="958" y="3187"/>
                    <a:pt x="989" y="3157"/>
                    <a:pt x="989" y="3126"/>
                  </a:cubicBezTo>
                  <a:cubicBezTo>
                    <a:pt x="989" y="2804"/>
                    <a:pt x="1027" y="2521"/>
                    <a:pt x="1088" y="2268"/>
                  </a:cubicBezTo>
                  <a:lnTo>
                    <a:pt x="1088" y="2230"/>
                  </a:lnTo>
                  <a:cubicBezTo>
                    <a:pt x="989" y="2138"/>
                    <a:pt x="927" y="2077"/>
                    <a:pt x="897" y="2008"/>
                  </a:cubicBezTo>
                  <a:cubicBezTo>
                    <a:pt x="766" y="1847"/>
                    <a:pt x="766" y="1625"/>
                    <a:pt x="866" y="1433"/>
                  </a:cubicBezTo>
                  <a:cubicBezTo>
                    <a:pt x="989" y="1211"/>
                    <a:pt x="1180" y="1081"/>
                    <a:pt x="1372" y="1081"/>
                  </a:cubicBezTo>
                  <a:cubicBezTo>
                    <a:pt x="1502" y="1081"/>
                    <a:pt x="1602" y="1119"/>
                    <a:pt x="1693" y="1211"/>
                  </a:cubicBezTo>
                  <a:lnTo>
                    <a:pt x="1793" y="1211"/>
                  </a:lnTo>
                  <a:cubicBezTo>
                    <a:pt x="2015" y="1019"/>
                    <a:pt x="2329" y="889"/>
                    <a:pt x="2682" y="797"/>
                  </a:cubicBezTo>
                  <a:cubicBezTo>
                    <a:pt x="2712" y="797"/>
                    <a:pt x="2712" y="767"/>
                    <a:pt x="2712" y="736"/>
                  </a:cubicBezTo>
                  <a:lnTo>
                    <a:pt x="2712" y="575"/>
                  </a:lnTo>
                  <a:cubicBezTo>
                    <a:pt x="2712" y="414"/>
                    <a:pt x="2751" y="315"/>
                    <a:pt x="2812" y="253"/>
                  </a:cubicBezTo>
                  <a:cubicBezTo>
                    <a:pt x="2942" y="123"/>
                    <a:pt x="3095" y="123"/>
                    <a:pt x="3195" y="123"/>
                  </a:cubicBezTo>
                  <a:close/>
                  <a:moveTo>
                    <a:pt x="3195" y="0"/>
                  </a:moveTo>
                  <a:cubicBezTo>
                    <a:pt x="3003" y="0"/>
                    <a:pt x="2843" y="31"/>
                    <a:pt x="2751" y="161"/>
                  </a:cubicBezTo>
                  <a:cubicBezTo>
                    <a:pt x="2620" y="253"/>
                    <a:pt x="2590" y="383"/>
                    <a:pt x="2590" y="575"/>
                  </a:cubicBezTo>
                  <a:lnTo>
                    <a:pt x="2590" y="698"/>
                  </a:lnTo>
                  <a:cubicBezTo>
                    <a:pt x="2268" y="767"/>
                    <a:pt x="1985" y="889"/>
                    <a:pt x="1724" y="1081"/>
                  </a:cubicBezTo>
                  <a:cubicBezTo>
                    <a:pt x="1632" y="989"/>
                    <a:pt x="1502" y="958"/>
                    <a:pt x="1372" y="958"/>
                  </a:cubicBezTo>
                  <a:cubicBezTo>
                    <a:pt x="1150" y="958"/>
                    <a:pt x="897" y="1119"/>
                    <a:pt x="766" y="1372"/>
                  </a:cubicBezTo>
                  <a:cubicBezTo>
                    <a:pt x="644" y="1594"/>
                    <a:pt x="644" y="1885"/>
                    <a:pt x="797" y="2107"/>
                  </a:cubicBezTo>
                  <a:cubicBezTo>
                    <a:pt x="835" y="2138"/>
                    <a:pt x="866" y="2199"/>
                    <a:pt x="958" y="2299"/>
                  </a:cubicBezTo>
                  <a:cubicBezTo>
                    <a:pt x="897" y="2521"/>
                    <a:pt x="866" y="2774"/>
                    <a:pt x="866" y="3065"/>
                  </a:cubicBezTo>
                  <a:lnTo>
                    <a:pt x="705" y="3065"/>
                  </a:lnTo>
                  <a:cubicBezTo>
                    <a:pt x="223" y="3065"/>
                    <a:pt x="69" y="3379"/>
                    <a:pt x="31" y="3670"/>
                  </a:cubicBezTo>
                  <a:cubicBezTo>
                    <a:pt x="0" y="3992"/>
                    <a:pt x="192" y="4405"/>
                    <a:pt x="575" y="4467"/>
                  </a:cubicBezTo>
                  <a:cubicBezTo>
                    <a:pt x="675" y="4497"/>
                    <a:pt x="835" y="4497"/>
                    <a:pt x="1058" y="4497"/>
                  </a:cubicBezTo>
                  <a:lnTo>
                    <a:pt x="1088" y="4497"/>
                  </a:lnTo>
                  <a:cubicBezTo>
                    <a:pt x="1150" y="4720"/>
                    <a:pt x="1218" y="4949"/>
                    <a:pt x="1310" y="5141"/>
                  </a:cubicBezTo>
                  <a:cubicBezTo>
                    <a:pt x="1280" y="5172"/>
                    <a:pt x="1249" y="5202"/>
                    <a:pt x="1218" y="5233"/>
                  </a:cubicBezTo>
                  <a:cubicBezTo>
                    <a:pt x="989" y="5424"/>
                    <a:pt x="958" y="5677"/>
                    <a:pt x="1058" y="5938"/>
                  </a:cubicBezTo>
                  <a:cubicBezTo>
                    <a:pt x="1150" y="6221"/>
                    <a:pt x="1471" y="6413"/>
                    <a:pt x="1755" y="6413"/>
                  </a:cubicBezTo>
                  <a:cubicBezTo>
                    <a:pt x="1885" y="6413"/>
                    <a:pt x="2015" y="6382"/>
                    <a:pt x="2138" y="6290"/>
                  </a:cubicBezTo>
                  <a:cubicBezTo>
                    <a:pt x="2176" y="6252"/>
                    <a:pt x="2237" y="6221"/>
                    <a:pt x="2329" y="6129"/>
                  </a:cubicBezTo>
                  <a:cubicBezTo>
                    <a:pt x="2559" y="6252"/>
                    <a:pt x="2812" y="6321"/>
                    <a:pt x="3095" y="6351"/>
                  </a:cubicBezTo>
                  <a:lnTo>
                    <a:pt x="3095" y="6382"/>
                  </a:lnTo>
                  <a:cubicBezTo>
                    <a:pt x="3095" y="6865"/>
                    <a:pt x="3448" y="7056"/>
                    <a:pt x="3770" y="7056"/>
                  </a:cubicBezTo>
                  <a:cubicBezTo>
                    <a:pt x="4091" y="7056"/>
                    <a:pt x="4436" y="6895"/>
                    <a:pt x="4505" y="6512"/>
                  </a:cubicBezTo>
                  <a:cubicBezTo>
                    <a:pt x="4536" y="6413"/>
                    <a:pt x="4536" y="6321"/>
                    <a:pt x="4536" y="6160"/>
                  </a:cubicBezTo>
                  <a:cubicBezTo>
                    <a:pt x="4727" y="6099"/>
                    <a:pt x="4919" y="5999"/>
                    <a:pt x="5080" y="5907"/>
                  </a:cubicBezTo>
                  <a:cubicBezTo>
                    <a:pt x="5202" y="5999"/>
                    <a:pt x="5302" y="6060"/>
                    <a:pt x="5332" y="6099"/>
                  </a:cubicBezTo>
                  <a:cubicBezTo>
                    <a:pt x="5363" y="6129"/>
                    <a:pt x="5463" y="6129"/>
                    <a:pt x="5524" y="6129"/>
                  </a:cubicBezTo>
                  <a:cubicBezTo>
                    <a:pt x="5846" y="6129"/>
                    <a:pt x="6351" y="5838"/>
                    <a:pt x="6512" y="5524"/>
                  </a:cubicBezTo>
                  <a:cubicBezTo>
                    <a:pt x="6543" y="5363"/>
                    <a:pt x="6581" y="5141"/>
                    <a:pt x="6321" y="4911"/>
                  </a:cubicBezTo>
                  <a:cubicBezTo>
                    <a:pt x="6290" y="4880"/>
                    <a:pt x="6259" y="4850"/>
                    <a:pt x="6198" y="4819"/>
                  </a:cubicBezTo>
                  <a:cubicBezTo>
                    <a:pt x="6321" y="4597"/>
                    <a:pt x="6451" y="4337"/>
                    <a:pt x="6482" y="4114"/>
                  </a:cubicBezTo>
                  <a:cubicBezTo>
                    <a:pt x="6543" y="4084"/>
                    <a:pt x="6612" y="4084"/>
                    <a:pt x="6612" y="4084"/>
                  </a:cubicBezTo>
                  <a:cubicBezTo>
                    <a:pt x="6895" y="4022"/>
                    <a:pt x="7156" y="3478"/>
                    <a:pt x="7087" y="3065"/>
                  </a:cubicBezTo>
                  <a:cubicBezTo>
                    <a:pt x="7056" y="2743"/>
                    <a:pt x="6865" y="2552"/>
                    <a:pt x="6543" y="2552"/>
                  </a:cubicBezTo>
                  <a:lnTo>
                    <a:pt x="6420" y="2552"/>
                  </a:lnTo>
                  <a:cubicBezTo>
                    <a:pt x="6321" y="2299"/>
                    <a:pt x="6198" y="2077"/>
                    <a:pt x="6068" y="1847"/>
                  </a:cubicBezTo>
                  <a:cubicBezTo>
                    <a:pt x="6099" y="1816"/>
                    <a:pt x="6099" y="1785"/>
                    <a:pt x="6129" y="1755"/>
                  </a:cubicBezTo>
                  <a:cubicBezTo>
                    <a:pt x="6229" y="1594"/>
                    <a:pt x="6129" y="1272"/>
                    <a:pt x="6007" y="1050"/>
                  </a:cubicBezTo>
                  <a:cubicBezTo>
                    <a:pt x="5846" y="736"/>
                    <a:pt x="5624" y="544"/>
                    <a:pt x="5363" y="544"/>
                  </a:cubicBezTo>
                  <a:cubicBezTo>
                    <a:pt x="5240" y="544"/>
                    <a:pt x="5080" y="606"/>
                    <a:pt x="4980" y="767"/>
                  </a:cubicBezTo>
                  <a:cubicBezTo>
                    <a:pt x="4919" y="797"/>
                    <a:pt x="4888" y="828"/>
                    <a:pt x="4857" y="858"/>
                  </a:cubicBezTo>
                  <a:cubicBezTo>
                    <a:pt x="4628" y="767"/>
                    <a:pt x="4405" y="698"/>
                    <a:pt x="4153" y="636"/>
                  </a:cubicBezTo>
                  <a:cubicBezTo>
                    <a:pt x="4153" y="575"/>
                    <a:pt x="4122" y="506"/>
                    <a:pt x="4122" y="475"/>
                  </a:cubicBezTo>
                  <a:cubicBezTo>
                    <a:pt x="4053" y="192"/>
                    <a:pt x="3578" y="0"/>
                    <a:pt x="319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37"/>
            <p:cNvSpPr/>
            <p:nvPr/>
          </p:nvSpPr>
          <p:spPr>
            <a:xfrm>
              <a:off x="7566105" y="3532710"/>
              <a:ext cx="510987" cy="477419"/>
            </a:xfrm>
            <a:custGeom>
              <a:avLst/>
              <a:gdLst/>
              <a:ahLst/>
              <a:cxnLst/>
              <a:rect l="l" t="t" r="r" b="b"/>
              <a:pathLst>
                <a:path w="3486" h="3257" extrusionOk="0">
                  <a:moveTo>
                    <a:pt x="1663" y="131"/>
                  </a:moveTo>
                  <a:cubicBezTo>
                    <a:pt x="2299" y="131"/>
                    <a:pt x="2842" y="483"/>
                    <a:pt x="3103" y="1027"/>
                  </a:cubicBezTo>
                  <a:cubicBezTo>
                    <a:pt x="3356" y="1502"/>
                    <a:pt x="3294" y="2046"/>
                    <a:pt x="2942" y="2460"/>
                  </a:cubicBezTo>
                  <a:cubicBezTo>
                    <a:pt x="2620" y="2874"/>
                    <a:pt x="2145" y="3134"/>
                    <a:pt x="1632" y="3134"/>
                  </a:cubicBezTo>
                  <a:cubicBezTo>
                    <a:pt x="1119" y="3134"/>
                    <a:pt x="705" y="2874"/>
                    <a:pt x="544" y="2529"/>
                  </a:cubicBezTo>
                  <a:cubicBezTo>
                    <a:pt x="353" y="2107"/>
                    <a:pt x="131" y="1219"/>
                    <a:pt x="483" y="644"/>
                  </a:cubicBezTo>
                  <a:cubicBezTo>
                    <a:pt x="705" y="322"/>
                    <a:pt x="1057" y="162"/>
                    <a:pt x="1601" y="131"/>
                  </a:cubicBezTo>
                  <a:close/>
                  <a:moveTo>
                    <a:pt x="1601" y="1"/>
                  </a:moveTo>
                  <a:cubicBezTo>
                    <a:pt x="1027" y="39"/>
                    <a:pt x="613" y="231"/>
                    <a:pt x="383" y="575"/>
                  </a:cubicBezTo>
                  <a:cubicBezTo>
                    <a:pt x="0" y="1188"/>
                    <a:pt x="230" y="2146"/>
                    <a:pt x="422" y="2590"/>
                  </a:cubicBezTo>
                  <a:cubicBezTo>
                    <a:pt x="613" y="2973"/>
                    <a:pt x="1088" y="3257"/>
                    <a:pt x="1632" y="3257"/>
                  </a:cubicBezTo>
                  <a:cubicBezTo>
                    <a:pt x="2176" y="3257"/>
                    <a:pt x="2682" y="3004"/>
                    <a:pt x="3034" y="2559"/>
                  </a:cubicBezTo>
                  <a:cubicBezTo>
                    <a:pt x="3417" y="2077"/>
                    <a:pt x="3486" y="1502"/>
                    <a:pt x="3226" y="958"/>
                  </a:cubicBezTo>
                  <a:cubicBezTo>
                    <a:pt x="2942" y="353"/>
                    <a:pt x="2299" y="1"/>
                    <a:pt x="16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37"/>
            <p:cNvSpPr/>
            <p:nvPr/>
          </p:nvSpPr>
          <p:spPr>
            <a:xfrm>
              <a:off x="6654224" y="3851672"/>
              <a:ext cx="743613" cy="734525"/>
            </a:xfrm>
            <a:custGeom>
              <a:avLst/>
              <a:gdLst/>
              <a:ahLst/>
              <a:cxnLst/>
              <a:rect l="l" t="t" r="r" b="b"/>
              <a:pathLst>
                <a:path w="5073" h="5011" extrusionOk="0">
                  <a:moveTo>
                    <a:pt x="2743" y="123"/>
                  </a:moveTo>
                  <a:cubicBezTo>
                    <a:pt x="2935" y="123"/>
                    <a:pt x="3126" y="253"/>
                    <a:pt x="3257" y="353"/>
                  </a:cubicBezTo>
                  <a:cubicBezTo>
                    <a:pt x="3287" y="414"/>
                    <a:pt x="3348" y="475"/>
                    <a:pt x="3318" y="544"/>
                  </a:cubicBezTo>
                  <a:lnTo>
                    <a:pt x="3318" y="667"/>
                  </a:lnTo>
                  <a:cubicBezTo>
                    <a:pt x="3318" y="698"/>
                    <a:pt x="3318" y="736"/>
                    <a:pt x="3348" y="736"/>
                  </a:cubicBezTo>
                  <a:cubicBezTo>
                    <a:pt x="3509" y="828"/>
                    <a:pt x="3670" y="927"/>
                    <a:pt x="3831" y="1050"/>
                  </a:cubicBezTo>
                  <a:lnTo>
                    <a:pt x="3892" y="1050"/>
                  </a:lnTo>
                  <a:cubicBezTo>
                    <a:pt x="3961" y="1019"/>
                    <a:pt x="3992" y="989"/>
                    <a:pt x="4023" y="958"/>
                  </a:cubicBezTo>
                  <a:cubicBezTo>
                    <a:pt x="4084" y="927"/>
                    <a:pt x="4153" y="927"/>
                    <a:pt x="4214" y="927"/>
                  </a:cubicBezTo>
                  <a:cubicBezTo>
                    <a:pt x="4375" y="927"/>
                    <a:pt x="4467" y="1119"/>
                    <a:pt x="4498" y="1180"/>
                  </a:cubicBezTo>
                  <a:cubicBezTo>
                    <a:pt x="4567" y="1402"/>
                    <a:pt x="4567" y="1625"/>
                    <a:pt x="4498" y="1693"/>
                  </a:cubicBezTo>
                  <a:cubicBezTo>
                    <a:pt x="4498" y="1693"/>
                    <a:pt x="4467" y="1724"/>
                    <a:pt x="4436" y="1755"/>
                  </a:cubicBezTo>
                  <a:cubicBezTo>
                    <a:pt x="4406" y="1785"/>
                    <a:pt x="4406" y="1816"/>
                    <a:pt x="4406" y="1816"/>
                  </a:cubicBezTo>
                  <a:cubicBezTo>
                    <a:pt x="4467" y="2008"/>
                    <a:pt x="4536" y="2199"/>
                    <a:pt x="4536" y="2421"/>
                  </a:cubicBezTo>
                  <a:cubicBezTo>
                    <a:pt x="4536" y="2421"/>
                    <a:pt x="4567" y="2460"/>
                    <a:pt x="4597" y="2460"/>
                  </a:cubicBezTo>
                  <a:cubicBezTo>
                    <a:pt x="4628" y="2490"/>
                    <a:pt x="4658" y="2490"/>
                    <a:pt x="4689" y="2490"/>
                  </a:cubicBezTo>
                  <a:cubicBezTo>
                    <a:pt x="4850" y="2521"/>
                    <a:pt x="4919" y="2613"/>
                    <a:pt x="4919" y="2804"/>
                  </a:cubicBezTo>
                  <a:cubicBezTo>
                    <a:pt x="4881" y="3065"/>
                    <a:pt x="4658" y="3348"/>
                    <a:pt x="4498" y="3348"/>
                  </a:cubicBezTo>
                  <a:cubicBezTo>
                    <a:pt x="4498" y="3348"/>
                    <a:pt x="4467" y="3348"/>
                    <a:pt x="4406" y="3318"/>
                  </a:cubicBezTo>
                  <a:cubicBezTo>
                    <a:pt x="4375" y="3318"/>
                    <a:pt x="4344" y="3348"/>
                    <a:pt x="4344" y="3348"/>
                  </a:cubicBezTo>
                  <a:cubicBezTo>
                    <a:pt x="4245" y="3540"/>
                    <a:pt x="4153" y="3670"/>
                    <a:pt x="3992" y="3831"/>
                  </a:cubicBezTo>
                  <a:cubicBezTo>
                    <a:pt x="3961" y="3831"/>
                    <a:pt x="3961" y="3862"/>
                    <a:pt x="3992" y="3892"/>
                  </a:cubicBezTo>
                  <a:cubicBezTo>
                    <a:pt x="4023" y="3953"/>
                    <a:pt x="4053" y="3992"/>
                    <a:pt x="4084" y="4022"/>
                  </a:cubicBezTo>
                  <a:cubicBezTo>
                    <a:pt x="4153" y="4145"/>
                    <a:pt x="4153" y="4245"/>
                    <a:pt x="4115" y="4306"/>
                  </a:cubicBezTo>
                  <a:cubicBezTo>
                    <a:pt x="4023" y="4467"/>
                    <a:pt x="3770" y="4566"/>
                    <a:pt x="3540" y="4566"/>
                  </a:cubicBezTo>
                  <a:cubicBezTo>
                    <a:pt x="3448" y="4566"/>
                    <a:pt x="3387" y="4528"/>
                    <a:pt x="3348" y="4497"/>
                  </a:cubicBezTo>
                  <a:cubicBezTo>
                    <a:pt x="3318" y="4497"/>
                    <a:pt x="3287" y="4436"/>
                    <a:pt x="3226" y="4337"/>
                  </a:cubicBezTo>
                  <a:cubicBezTo>
                    <a:pt x="3195" y="4306"/>
                    <a:pt x="3157" y="4306"/>
                    <a:pt x="3126" y="4306"/>
                  </a:cubicBezTo>
                  <a:cubicBezTo>
                    <a:pt x="3004" y="4337"/>
                    <a:pt x="2843" y="4375"/>
                    <a:pt x="2682" y="4405"/>
                  </a:cubicBezTo>
                  <a:cubicBezTo>
                    <a:pt x="2651" y="4405"/>
                    <a:pt x="2621" y="4436"/>
                    <a:pt x="2621" y="4436"/>
                  </a:cubicBezTo>
                  <a:cubicBezTo>
                    <a:pt x="2582" y="4566"/>
                    <a:pt x="2552" y="4628"/>
                    <a:pt x="2552" y="4689"/>
                  </a:cubicBezTo>
                  <a:cubicBezTo>
                    <a:pt x="2490" y="4819"/>
                    <a:pt x="2330" y="4880"/>
                    <a:pt x="2169" y="4880"/>
                  </a:cubicBezTo>
                  <a:cubicBezTo>
                    <a:pt x="2046" y="4880"/>
                    <a:pt x="1916" y="4819"/>
                    <a:pt x="1855" y="4758"/>
                  </a:cubicBezTo>
                  <a:cubicBezTo>
                    <a:pt x="1786" y="4658"/>
                    <a:pt x="1755" y="4566"/>
                    <a:pt x="1786" y="4436"/>
                  </a:cubicBezTo>
                  <a:cubicBezTo>
                    <a:pt x="1816" y="4405"/>
                    <a:pt x="1816" y="4375"/>
                    <a:pt x="1816" y="4375"/>
                  </a:cubicBezTo>
                  <a:cubicBezTo>
                    <a:pt x="1816" y="4337"/>
                    <a:pt x="1816" y="4306"/>
                    <a:pt x="1786" y="4275"/>
                  </a:cubicBezTo>
                  <a:cubicBezTo>
                    <a:pt x="1563" y="4214"/>
                    <a:pt x="1403" y="4114"/>
                    <a:pt x="1242" y="3992"/>
                  </a:cubicBezTo>
                  <a:lnTo>
                    <a:pt x="1211" y="3953"/>
                  </a:lnTo>
                  <a:lnTo>
                    <a:pt x="1180" y="3992"/>
                  </a:lnTo>
                  <a:cubicBezTo>
                    <a:pt x="1119" y="4022"/>
                    <a:pt x="1050" y="4053"/>
                    <a:pt x="1020" y="4053"/>
                  </a:cubicBezTo>
                  <a:cubicBezTo>
                    <a:pt x="975" y="4072"/>
                    <a:pt x="929" y="4080"/>
                    <a:pt x="883" y="4080"/>
                  </a:cubicBezTo>
                  <a:cubicBezTo>
                    <a:pt x="703" y="4080"/>
                    <a:pt x="531" y="3945"/>
                    <a:pt x="476" y="3762"/>
                  </a:cubicBezTo>
                  <a:cubicBezTo>
                    <a:pt x="445" y="3609"/>
                    <a:pt x="514" y="3448"/>
                    <a:pt x="667" y="3379"/>
                  </a:cubicBezTo>
                  <a:cubicBezTo>
                    <a:pt x="705" y="3348"/>
                    <a:pt x="736" y="3318"/>
                    <a:pt x="767" y="3287"/>
                  </a:cubicBezTo>
                  <a:cubicBezTo>
                    <a:pt x="797" y="3287"/>
                    <a:pt x="797" y="3256"/>
                    <a:pt x="797" y="3226"/>
                  </a:cubicBezTo>
                  <a:cubicBezTo>
                    <a:pt x="767" y="3065"/>
                    <a:pt x="767" y="2904"/>
                    <a:pt x="767" y="2712"/>
                  </a:cubicBezTo>
                  <a:cubicBezTo>
                    <a:pt x="767" y="2682"/>
                    <a:pt x="736" y="2651"/>
                    <a:pt x="705" y="2651"/>
                  </a:cubicBezTo>
                  <a:cubicBezTo>
                    <a:pt x="545" y="2613"/>
                    <a:pt x="414" y="2582"/>
                    <a:pt x="353" y="2552"/>
                  </a:cubicBezTo>
                  <a:cubicBezTo>
                    <a:pt x="192" y="2460"/>
                    <a:pt x="131" y="2230"/>
                    <a:pt x="161" y="2077"/>
                  </a:cubicBezTo>
                  <a:cubicBezTo>
                    <a:pt x="192" y="1946"/>
                    <a:pt x="284" y="1785"/>
                    <a:pt x="514" y="1785"/>
                  </a:cubicBezTo>
                  <a:cubicBezTo>
                    <a:pt x="545" y="1785"/>
                    <a:pt x="575" y="1785"/>
                    <a:pt x="606" y="1816"/>
                  </a:cubicBezTo>
                  <a:cubicBezTo>
                    <a:pt x="636" y="1816"/>
                    <a:pt x="705" y="1816"/>
                    <a:pt x="767" y="1847"/>
                  </a:cubicBezTo>
                  <a:cubicBezTo>
                    <a:pt x="797" y="1847"/>
                    <a:pt x="828" y="1816"/>
                    <a:pt x="859" y="1785"/>
                  </a:cubicBezTo>
                  <a:cubicBezTo>
                    <a:pt x="897" y="1594"/>
                    <a:pt x="989" y="1402"/>
                    <a:pt x="1050" y="1241"/>
                  </a:cubicBezTo>
                  <a:cubicBezTo>
                    <a:pt x="1088" y="1211"/>
                    <a:pt x="1088" y="1211"/>
                    <a:pt x="1050" y="1180"/>
                  </a:cubicBezTo>
                  <a:cubicBezTo>
                    <a:pt x="1020" y="1119"/>
                    <a:pt x="989" y="1050"/>
                    <a:pt x="989" y="1019"/>
                  </a:cubicBezTo>
                  <a:cubicBezTo>
                    <a:pt x="928" y="889"/>
                    <a:pt x="958" y="767"/>
                    <a:pt x="1020" y="667"/>
                  </a:cubicBezTo>
                  <a:cubicBezTo>
                    <a:pt x="1119" y="544"/>
                    <a:pt x="1242" y="475"/>
                    <a:pt x="1372" y="475"/>
                  </a:cubicBezTo>
                  <a:cubicBezTo>
                    <a:pt x="1472" y="475"/>
                    <a:pt x="1563" y="544"/>
                    <a:pt x="1625" y="606"/>
                  </a:cubicBezTo>
                  <a:cubicBezTo>
                    <a:pt x="1663" y="636"/>
                    <a:pt x="1694" y="636"/>
                    <a:pt x="1724" y="636"/>
                  </a:cubicBezTo>
                  <a:cubicBezTo>
                    <a:pt x="1866" y="568"/>
                    <a:pt x="2024" y="530"/>
                    <a:pt x="2200" y="530"/>
                  </a:cubicBezTo>
                  <a:cubicBezTo>
                    <a:pt x="2261" y="530"/>
                    <a:pt x="2325" y="534"/>
                    <a:pt x="2391" y="544"/>
                  </a:cubicBezTo>
                  <a:cubicBezTo>
                    <a:pt x="2429" y="506"/>
                    <a:pt x="2460" y="506"/>
                    <a:pt x="2460" y="475"/>
                  </a:cubicBezTo>
                  <a:cubicBezTo>
                    <a:pt x="2460" y="445"/>
                    <a:pt x="2490" y="383"/>
                    <a:pt x="2490" y="353"/>
                  </a:cubicBezTo>
                  <a:cubicBezTo>
                    <a:pt x="2521" y="192"/>
                    <a:pt x="2621" y="123"/>
                    <a:pt x="2743" y="123"/>
                  </a:cubicBezTo>
                  <a:close/>
                  <a:moveTo>
                    <a:pt x="2743" y="0"/>
                  </a:moveTo>
                  <a:cubicBezTo>
                    <a:pt x="2552" y="0"/>
                    <a:pt x="2391" y="123"/>
                    <a:pt x="2360" y="315"/>
                  </a:cubicBezTo>
                  <a:cubicBezTo>
                    <a:pt x="2360" y="353"/>
                    <a:pt x="2360" y="383"/>
                    <a:pt x="2330" y="383"/>
                  </a:cubicBezTo>
                  <a:cubicBezTo>
                    <a:pt x="2107" y="383"/>
                    <a:pt x="1916" y="445"/>
                    <a:pt x="1724" y="506"/>
                  </a:cubicBezTo>
                  <a:cubicBezTo>
                    <a:pt x="1625" y="414"/>
                    <a:pt x="1502" y="353"/>
                    <a:pt x="1372" y="353"/>
                  </a:cubicBezTo>
                  <a:cubicBezTo>
                    <a:pt x="1211" y="353"/>
                    <a:pt x="1020" y="445"/>
                    <a:pt x="928" y="606"/>
                  </a:cubicBezTo>
                  <a:cubicBezTo>
                    <a:pt x="828" y="736"/>
                    <a:pt x="797" y="889"/>
                    <a:pt x="859" y="1050"/>
                  </a:cubicBezTo>
                  <a:cubicBezTo>
                    <a:pt x="859" y="1081"/>
                    <a:pt x="897" y="1150"/>
                    <a:pt x="928" y="1211"/>
                  </a:cubicBezTo>
                  <a:cubicBezTo>
                    <a:pt x="859" y="1372"/>
                    <a:pt x="797" y="1533"/>
                    <a:pt x="736" y="1724"/>
                  </a:cubicBezTo>
                  <a:cubicBezTo>
                    <a:pt x="705" y="1693"/>
                    <a:pt x="667" y="1693"/>
                    <a:pt x="636" y="1693"/>
                  </a:cubicBezTo>
                  <a:cubicBezTo>
                    <a:pt x="579" y="1673"/>
                    <a:pt x="523" y="1664"/>
                    <a:pt x="469" y="1664"/>
                  </a:cubicBezTo>
                  <a:cubicBezTo>
                    <a:pt x="256" y="1664"/>
                    <a:pt x="80" y="1812"/>
                    <a:pt x="31" y="2038"/>
                  </a:cubicBezTo>
                  <a:cubicBezTo>
                    <a:pt x="1" y="2268"/>
                    <a:pt x="62" y="2552"/>
                    <a:pt x="322" y="2651"/>
                  </a:cubicBezTo>
                  <a:cubicBezTo>
                    <a:pt x="384" y="2682"/>
                    <a:pt x="476" y="2712"/>
                    <a:pt x="636" y="2774"/>
                  </a:cubicBezTo>
                  <a:cubicBezTo>
                    <a:pt x="636" y="2904"/>
                    <a:pt x="636" y="3065"/>
                    <a:pt x="667" y="3226"/>
                  </a:cubicBezTo>
                  <a:cubicBezTo>
                    <a:pt x="636" y="3226"/>
                    <a:pt x="606" y="3256"/>
                    <a:pt x="606" y="3256"/>
                  </a:cubicBezTo>
                  <a:cubicBezTo>
                    <a:pt x="384" y="3379"/>
                    <a:pt x="322" y="3570"/>
                    <a:pt x="353" y="3800"/>
                  </a:cubicBezTo>
                  <a:cubicBezTo>
                    <a:pt x="414" y="4022"/>
                    <a:pt x="667" y="4214"/>
                    <a:pt x="897" y="4214"/>
                  </a:cubicBezTo>
                  <a:cubicBezTo>
                    <a:pt x="958" y="4214"/>
                    <a:pt x="989" y="4214"/>
                    <a:pt x="1050" y="4183"/>
                  </a:cubicBezTo>
                  <a:cubicBezTo>
                    <a:pt x="1088" y="4183"/>
                    <a:pt x="1150" y="4145"/>
                    <a:pt x="1211" y="4114"/>
                  </a:cubicBezTo>
                  <a:cubicBezTo>
                    <a:pt x="1341" y="4214"/>
                    <a:pt x="1502" y="4306"/>
                    <a:pt x="1694" y="4375"/>
                  </a:cubicBezTo>
                  <a:lnTo>
                    <a:pt x="1694" y="4405"/>
                  </a:lnTo>
                  <a:cubicBezTo>
                    <a:pt x="1625" y="4597"/>
                    <a:pt x="1694" y="4758"/>
                    <a:pt x="1755" y="4819"/>
                  </a:cubicBezTo>
                  <a:cubicBezTo>
                    <a:pt x="1855" y="4949"/>
                    <a:pt x="2008" y="5011"/>
                    <a:pt x="2169" y="5011"/>
                  </a:cubicBezTo>
                  <a:cubicBezTo>
                    <a:pt x="2391" y="5011"/>
                    <a:pt x="2582" y="4911"/>
                    <a:pt x="2651" y="4720"/>
                  </a:cubicBezTo>
                  <a:cubicBezTo>
                    <a:pt x="2682" y="4689"/>
                    <a:pt x="2713" y="4628"/>
                    <a:pt x="2713" y="4528"/>
                  </a:cubicBezTo>
                  <a:cubicBezTo>
                    <a:pt x="2873" y="4497"/>
                    <a:pt x="3004" y="4467"/>
                    <a:pt x="3126" y="4436"/>
                  </a:cubicBezTo>
                  <a:cubicBezTo>
                    <a:pt x="3195" y="4528"/>
                    <a:pt x="3226" y="4566"/>
                    <a:pt x="3257" y="4597"/>
                  </a:cubicBezTo>
                  <a:cubicBezTo>
                    <a:pt x="3318" y="4658"/>
                    <a:pt x="3448" y="4689"/>
                    <a:pt x="3540" y="4689"/>
                  </a:cubicBezTo>
                  <a:cubicBezTo>
                    <a:pt x="3800" y="4689"/>
                    <a:pt x="4084" y="4566"/>
                    <a:pt x="4214" y="4375"/>
                  </a:cubicBezTo>
                  <a:cubicBezTo>
                    <a:pt x="4275" y="4275"/>
                    <a:pt x="4306" y="4145"/>
                    <a:pt x="4183" y="3953"/>
                  </a:cubicBezTo>
                  <a:cubicBezTo>
                    <a:pt x="4153" y="3923"/>
                    <a:pt x="4153" y="3892"/>
                    <a:pt x="4115" y="3862"/>
                  </a:cubicBezTo>
                  <a:cubicBezTo>
                    <a:pt x="4245" y="3731"/>
                    <a:pt x="4344" y="3609"/>
                    <a:pt x="4436" y="3448"/>
                  </a:cubicBezTo>
                  <a:cubicBezTo>
                    <a:pt x="4467" y="3478"/>
                    <a:pt x="4498" y="3478"/>
                    <a:pt x="4498" y="3478"/>
                  </a:cubicBezTo>
                  <a:cubicBezTo>
                    <a:pt x="4727" y="3478"/>
                    <a:pt x="5011" y="3126"/>
                    <a:pt x="5041" y="2804"/>
                  </a:cubicBezTo>
                  <a:cubicBezTo>
                    <a:pt x="5072" y="2582"/>
                    <a:pt x="4950" y="2421"/>
                    <a:pt x="4727" y="2360"/>
                  </a:cubicBezTo>
                  <a:lnTo>
                    <a:pt x="4658" y="2360"/>
                  </a:lnTo>
                  <a:cubicBezTo>
                    <a:pt x="4628" y="2168"/>
                    <a:pt x="4597" y="2008"/>
                    <a:pt x="4536" y="1816"/>
                  </a:cubicBezTo>
                  <a:cubicBezTo>
                    <a:pt x="4567" y="1816"/>
                    <a:pt x="4597" y="1785"/>
                    <a:pt x="4597" y="1785"/>
                  </a:cubicBezTo>
                  <a:cubicBezTo>
                    <a:pt x="4727" y="1655"/>
                    <a:pt x="4689" y="1372"/>
                    <a:pt x="4628" y="1150"/>
                  </a:cubicBezTo>
                  <a:cubicBezTo>
                    <a:pt x="4517" y="906"/>
                    <a:pt x="4362" y="784"/>
                    <a:pt x="4194" y="784"/>
                  </a:cubicBezTo>
                  <a:cubicBezTo>
                    <a:pt x="4118" y="784"/>
                    <a:pt x="4040" y="809"/>
                    <a:pt x="3961" y="858"/>
                  </a:cubicBezTo>
                  <a:cubicBezTo>
                    <a:pt x="3923" y="889"/>
                    <a:pt x="3892" y="889"/>
                    <a:pt x="3862" y="927"/>
                  </a:cubicBezTo>
                  <a:cubicBezTo>
                    <a:pt x="3731" y="828"/>
                    <a:pt x="3609" y="736"/>
                    <a:pt x="3448" y="636"/>
                  </a:cubicBezTo>
                  <a:lnTo>
                    <a:pt x="3448" y="544"/>
                  </a:lnTo>
                  <a:cubicBezTo>
                    <a:pt x="3479" y="445"/>
                    <a:pt x="3387" y="353"/>
                    <a:pt x="3318" y="284"/>
                  </a:cubicBezTo>
                  <a:cubicBezTo>
                    <a:pt x="3195" y="161"/>
                    <a:pt x="2965" y="0"/>
                    <a:pt x="274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37"/>
            <p:cNvSpPr/>
            <p:nvPr/>
          </p:nvSpPr>
          <p:spPr>
            <a:xfrm>
              <a:off x="6869845" y="4046333"/>
              <a:ext cx="346081" cy="343443"/>
            </a:xfrm>
            <a:custGeom>
              <a:avLst/>
              <a:gdLst/>
              <a:ahLst/>
              <a:cxnLst/>
              <a:rect l="l" t="t" r="r" b="b"/>
              <a:pathLst>
                <a:path w="2361" h="2343" extrusionOk="0">
                  <a:moveTo>
                    <a:pt x="989" y="136"/>
                  </a:moveTo>
                  <a:cubicBezTo>
                    <a:pt x="1081" y="136"/>
                    <a:pt x="1180" y="136"/>
                    <a:pt x="1303" y="174"/>
                  </a:cubicBezTo>
                  <a:cubicBezTo>
                    <a:pt x="1755" y="266"/>
                    <a:pt x="2069" y="588"/>
                    <a:pt x="2169" y="1001"/>
                  </a:cubicBezTo>
                  <a:cubicBezTo>
                    <a:pt x="2230" y="1384"/>
                    <a:pt x="2107" y="1737"/>
                    <a:pt x="1816" y="1959"/>
                  </a:cubicBezTo>
                  <a:cubicBezTo>
                    <a:pt x="1594" y="2120"/>
                    <a:pt x="1341" y="2212"/>
                    <a:pt x="1081" y="2212"/>
                  </a:cubicBezTo>
                  <a:cubicBezTo>
                    <a:pt x="636" y="2212"/>
                    <a:pt x="253" y="1928"/>
                    <a:pt x="192" y="1576"/>
                  </a:cubicBezTo>
                  <a:cubicBezTo>
                    <a:pt x="123" y="1285"/>
                    <a:pt x="123" y="710"/>
                    <a:pt x="414" y="365"/>
                  </a:cubicBezTo>
                  <a:cubicBezTo>
                    <a:pt x="575" y="205"/>
                    <a:pt x="767" y="136"/>
                    <a:pt x="989" y="136"/>
                  </a:cubicBezTo>
                  <a:close/>
                  <a:moveTo>
                    <a:pt x="980" y="1"/>
                  </a:moveTo>
                  <a:cubicBezTo>
                    <a:pt x="699" y="1"/>
                    <a:pt x="474" y="94"/>
                    <a:pt x="315" y="297"/>
                  </a:cubicBezTo>
                  <a:cubicBezTo>
                    <a:pt x="31" y="618"/>
                    <a:pt x="1" y="1224"/>
                    <a:pt x="62" y="1607"/>
                  </a:cubicBezTo>
                  <a:cubicBezTo>
                    <a:pt x="123" y="2020"/>
                    <a:pt x="575" y="2342"/>
                    <a:pt x="1081" y="2342"/>
                  </a:cubicBezTo>
                  <a:cubicBezTo>
                    <a:pt x="1372" y="2342"/>
                    <a:pt x="1625" y="2242"/>
                    <a:pt x="1877" y="2051"/>
                  </a:cubicBezTo>
                  <a:cubicBezTo>
                    <a:pt x="2230" y="1798"/>
                    <a:pt x="2360" y="1384"/>
                    <a:pt x="2299" y="971"/>
                  </a:cubicBezTo>
                  <a:cubicBezTo>
                    <a:pt x="2199" y="488"/>
                    <a:pt x="1816" y="136"/>
                    <a:pt x="1341" y="44"/>
                  </a:cubicBezTo>
                  <a:cubicBezTo>
                    <a:pt x="1213" y="15"/>
                    <a:pt x="1092" y="1"/>
                    <a:pt x="98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37"/>
            <p:cNvSpPr/>
            <p:nvPr/>
          </p:nvSpPr>
          <p:spPr>
            <a:xfrm>
              <a:off x="7800782" y="4085177"/>
              <a:ext cx="32688" cy="58193"/>
            </a:xfrm>
            <a:custGeom>
              <a:avLst/>
              <a:gdLst/>
              <a:ahLst/>
              <a:cxnLst/>
              <a:rect l="l" t="t" r="r" b="b"/>
              <a:pathLst>
                <a:path w="223" h="397" extrusionOk="0">
                  <a:moveTo>
                    <a:pt x="161" y="1"/>
                  </a:moveTo>
                  <a:cubicBezTo>
                    <a:pt x="31" y="100"/>
                    <a:pt x="0" y="223"/>
                    <a:pt x="62" y="353"/>
                  </a:cubicBezTo>
                  <a:cubicBezTo>
                    <a:pt x="75" y="381"/>
                    <a:pt x="103" y="396"/>
                    <a:pt x="130" y="396"/>
                  </a:cubicBezTo>
                  <a:cubicBezTo>
                    <a:pt x="162" y="396"/>
                    <a:pt x="192" y="373"/>
                    <a:pt x="192" y="323"/>
                  </a:cubicBezTo>
                  <a:cubicBezTo>
                    <a:pt x="223" y="254"/>
                    <a:pt x="223" y="162"/>
                    <a:pt x="223" y="62"/>
                  </a:cubicBezTo>
                  <a:cubicBezTo>
                    <a:pt x="223" y="1"/>
                    <a:pt x="192" y="1"/>
                    <a:pt x="16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37"/>
            <p:cNvSpPr/>
            <p:nvPr/>
          </p:nvSpPr>
          <p:spPr>
            <a:xfrm>
              <a:off x="7543679" y="4024639"/>
              <a:ext cx="56288" cy="50131"/>
            </a:xfrm>
            <a:custGeom>
              <a:avLst/>
              <a:gdLst/>
              <a:ahLst/>
              <a:cxnLst/>
              <a:rect l="l" t="t" r="r" b="b"/>
              <a:pathLst>
                <a:path w="384" h="342" extrusionOk="0">
                  <a:moveTo>
                    <a:pt x="284" y="0"/>
                  </a:moveTo>
                  <a:cubicBezTo>
                    <a:pt x="123" y="31"/>
                    <a:pt x="0" y="130"/>
                    <a:pt x="31" y="284"/>
                  </a:cubicBezTo>
                  <a:cubicBezTo>
                    <a:pt x="31" y="325"/>
                    <a:pt x="64" y="342"/>
                    <a:pt x="97" y="342"/>
                  </a:cubicBezTo>
                  <a:cubicBezTo>
                    <a:pt x="119" y="342"/>
                    <a:pt x="141" y="334"/>
                    <a:pt x="153" y="322"/>
                  </a:cubicBezTo>
                  <a:cubicBezTo>
                    <a:pt x="192" y="253"/>
                    <a:pt x="253" y="192"/>
                    <a:pt x="314" y="161"/>
                  </a:cubicBezTo>
                  <a:cubicBezTo>
                    <a:pt x="383" y="130"/>
                    <a:pt x="345" y="0"/>
                    <a:pt x="28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37"/>
            <p:cNvSpPr/>
            <p:nvPr/>
          </p:nvSpPr>
          <p:spPr>
            <a:xfrm>
              <a:off x="7472880" y="3776476"/>
              <a:ext cx="60832" cy="31955"/>
            </a:xfrm>
            <a:custGeom>
              <a:avLst/>
              <a:gdLst/>
              <a:ahLst/>
              <a:cxnLst/>
              <a:rect l="l" t="t" r="r" b="b"/>
              <a:pathLst>
                <a:path w="415" h="218" extrusionOk="0">
                  <a:moveTo>
                    <a:pt x="322" y="0"/>
                  </a:moveTo>
                  <a:cubicBezTo>
                    <a:pt x="253" y="0"/>
                    <a:pt x="161" y="0"/>
                    <a:pt x="100" y="31"/>
                  </a:cubicBezTo>
                  <a:cubicBezTo>
                    <a:pt x="0" y="61"/>
                    <a:pt x="0" y="161"/>
                    <a:pt x="100" y="192"/>
                  </a:cubicBezTo>
                  <a:cubicBezTo>
                    <a:pt x="127" y="210"/>
                    <a:pt x="157" y="217"/>
                    <a:pt x="188" y="217"/>
                  </a:cubicBezTo>
                  <a:cubicBezTo>
                    <a:pt x="262" y="217"/>
                    <a:pt x="340" y="174"/>
                    <a:pt x="383" y="130"/>
                  </a:cubicBezTo>
                  <a:cubicBezTo>
                    <a:pt x="414" y="100"/>
                    <a:pt x="383" y="0"/>
                    <a:pt x="3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37"/>
            <p:cNvSpPr/>
            <p:nvPr/>
          </p:nvSpPr>
          <p:spPr>
            <a:xfrm>
              <a:off x="7497799" y="3510576"/>
              <a:ext cx="63910" cy="50424"/>
            </a:xfrm>
            <a:custGeom>
              <a:avLst/>
              <a:gdLst/>
              <a:ahLst/>
              <a:cxnLst/>
              <a:rect l="l" t="t" r="r" b="b"/>
              <a:pathLst>
                <a:path w="436" h="344" extrusionOk="0">
                  <a:moveTo>
                    <a:pt x="78" y="0"/>
                  </a:moveTo>
                  <a:cubicBezTo>
                    <a:pt x="40" y="0"/>
                    <a:pt x="0" y="47"/>
                    <a:pt x="22" y="90"/>
                  </a:cubicBezTo>
                  <a:cubicBezTo>
                    <a:pt x="22" y="152"/>
                    <a:pt x="53" y="221"/>
                    <a:pt x="122" y="251"/>
                  </a:cubicBezTo>
                  <a:cubicBezTo>
                    <a:pt x="183" y="313"/>
                    <a:pt x="244" y="343"/>
                    <a:pt x="313" y="343"/>
                  </a:cubicBezTo>
                  <a:cubicBezTo>
                    <a:pt x="374" y="343"/>
                    <a:pt x="436" y="251"/>
                    <a:pt x="374" y="221"/>
                  </a:cubicBezTo>
                  <a:cubicBezTo>
                    <a:pt x="275" y="190"/>
                    <a:pt x="183" y="90"/>
                    <a:pt x="122" y="29"/>
                  </a:cubicBezTo>
                  <a:cubicBezTo>
                    <a:pt x="110" y="9"/>
                    <a:pt x="94" y="0"/>
                    <a:pt x="7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37"/>
            <p:cNvSpPr/>
            <p:nvPr/>
          </p:nvSpPr>
          <p:spPr>
            <a:xfrm>
              <a:off x="7753583" y="3398294"/>
              <a:ext cx="37232" cy="70653"/>
            </a:xfrm>
            <a:custGeom>
              <a:avLst/>
              <a:gdLst/>
              <a:ahLst/>
              <a:cxnLst/>
              <a:rect l="l" t="t" r="r" b="b"/>
              <a:pathLst>
                <a:path w="254" h="482" extrusionOk="0">
                  <a:moveTo>
                    <a:pt x="73" y="0"/>
                  </a:moveTo>
                  <a:cubicBezTo>
                    <a:pt x="31" y="0"/>
                    <a:pt x="1" y="47"/>
                    <a:pt x="1" y="90"/>
                  </a:cubicBezTo>
                  <a:cubicBezTo>
                    <a:pt x="31" y="190"/>
                    <a:pt x="62" y="282"/>
                    <a:pt x="62" y="412"/>
                  </a:cubicBezTo>
                  <a:cubicBezTo>
                    <a:pt x="62" y="458"/>
                    <a:pt x="102" y="481"/>
                    <a:pt x="142" y="481"/>
                  </a:cubicBezTo>
                  <a:cubicBezTo>
                    <a:pt x="183" y="481"/>
                    <a:pt x="223" y="458"/>
                    <a:pt x="223" y="412"/>
                  </a:cubicBezTo>
                  <a:cubicBezTo>
                    <a:pt x="253" y="251"/>
                    <a:pt x="223" y="121"/>
                    <a:pt x="131" y="29"/>
                  </a:cubicBezTo>
                  <a:cubicBezTo>
                    <a:pt x="110" y="9"/>
                    <a:pt x="91" y="0"/>
                    <a:pt x="7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37"/>
            <p:cNvSpPr/>
            <p:nvPr/>
          </p:nvSpPr>
          <p:spPr>
            <a:xfrm>
              <a:off x="8017722" y="3486243"/>
              <a:ext cx="43095" cy="45587"/>
            </a:xfrm>
            <a:custGeom>
              <a:avLst/>
              <a:gdLst/>
              <a:ahLst/>
              <a:cxnLst/>
              <a:rect l="l" t="t" r="r" b="b"/>
              <a:pathLst>
                <a:path w="294" h="311" extrusionOk="0">
                  <a:moveTo>
                    <a:pt x="233" y="1"/>
                  </a:moveTo>
                  <a:cubicBezTo>
                    <a:pt x="212" y="1"/>
                    <a:pt x="190" y="11"/>
                    <a:pt x="175" y="34"/>
                  </a:cubicBezTo>
                  <a:cubicBezTo>
                    <a:pt x="145" y="96"/>
                    <a:pt x="83" y="126"/>
                    <a:pt x="53" y="195"/>
                  </a:cubicBezTo>
                  <a:cubicBezTo>
                    <a:pt x="0" y="242"/>
                    <a:pt x="45" y="310"/>
                    <a:pt x="97" y="310"/>
                  </a:cubicBezTo>
                  <a:cubicBezTo>
                    <a:pt x="113" y="310"/>
                    <a:pt x="130" y="304"/>
                    <a:pt x="145" y="287"/>
                  </a:cubicBezTo>
                  <a:cubicBezTo>
                    <a:pt x="213" y="226"/>
                    <a:pt x="244" y="164"/>
                    <a:pt x="275" y="65"/>
                  </a:cubicBezTo>
                  <a:cubicBezTo>
                    <a:pt x="294" y="27"/>
                    <a:pt x="266" y="1"/>
                    <a:pt x="23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37"/>
            <p:cNvSpPr/>
            <p:nvPr/>
          </p:nvSpPr>
          <p:spPr>
            <a:xfrm>
              <a:off x="8110655" y="3733820"/>
              <a:ext cx="64203" cy="31075"/>
            </a:xfrm>
            <a:custGeom>
              <a:avLst/>
              <a:gdLst/>
              <a:ahLst/>
              <a:cxnLst/>
              <a:rect l="l" t="t" r="r" b="b"/>
              <a:pathLst>
                <a:path w="438" h="212" extrusionOk="0">
                  <a:moveTo>
                    <a:pt x="93" y="1"/>
                  </a:moveTo>
                  <a:cubicBezTo>
                    <a:pt x="41" y="1"/>
                    <a:pt x="1" y="103"/>
                    <a:pt x="54" y="130"/>
                  </a:cubicBezTo>
                  <a:cubicBezTo>
                    <a:pt x="150" y="181"/>
                    <a:pt x="226" y="211"/>
                    <a:pt x="298" y="211"/>
                  </a:cubicBezTo>
                  <a:cubicBezTo>
                    <a:pt x="324" y="211"/>
                    <a:pt x="350" y="207"/>
                    <a:pt x="376" y="199"/>
                  </a:cubicBezTo>
                  <a:cubicBezTo>
                    <a:pt x="438" y="161"/>
                    <a:pt x="438" y="69"/>
                    <a:pt x="376" y="38"/>
                  </a:cubicBezTo>
                  <a:cubicBezTo>
                    <a:pt x="277" y="38"/>
                    <a:pt x="215" y="8"/>
                    <a:pt x="116" y="8"/>
                  </a:cubicBezTo>
                  <a:cubicBezTo>
                    <a:pt x="108" y="3"/>
                    <a:pt x="100" y="1"/>
                    <a:pt x="9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7"/>
            <p:cNvSpPr/>
            <p:nvPr/>
          </p:nvSpPr>
          <p:spPr>
            <a:xfrm>
              <a:off x="8055100" y="3980078"/>
              <a:ext cx="54675" cy="49105"/>
            </a:xfrm>
            <a:custGeom>
              <a:avLst/>
              <a:gdLst/>
              <a:ahLst/>
              <a:cxnLst/>
              <a:rect l="l" t="t" r="r" b="b"/>
              <a:pathLst>
                <a:path w="373" h="335" extrusionOk="0">
                  <a:moveTo>
                    <a:pt x="95" y="1"/>
                  </a:moveTo>
                  <a:cubicBezTo>
                    <a:pt x="44" y="1"/>
                    <a:pt x="0" y="49"/>
                    <a:pt x="20" y="113"/>
                  </a:cubicBezTo>
                  <a:cubicBezTo>
                    <a:pt x="20" y="174"/>
                    <a:pt x="50" y="243"/>
                    <a:pt x="81" y="274"/>
                  </a:cubicBezTo>
                  <a:cubicBezTo>
                    <a:pt x="150" y="335"/>
                    <a:pt x="211" y="335"/>
                    <a:pt x="273" y="335"/>
                  </a:cubicBezTo>
                  <a:cubicBezTo>
                    <a:pt x="342" y="335"/>
                    <a:pt x="372" y="274"/>
                    <a:pt x="342" y="205"/>
                  </a:cubicBezTo>
                  <a:cubicBezTo>
                    <a:pt x="303" y="174"/>
                    <a:pt x="273" y="143"/>
                    <a:pt x="242" y="143"/>
                  </a:cubicBezTo>
                  <a:cubicBezTo>
                    <a:pt x="211" y="113"/>
                    <a:pt x="181" y="82"/>
                    <a:pt x="181" y="51"/>
                  </a:cubicBezTo>
                  <a:cubicBezTo>
                    <a:pt x="156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7"/>
            <p:cNvSpPr/>
            <p:nvPr/>
          </p:nvSpPr>
          <p:spPr>
            <a:xfrm>
              <a:off x="6948412" y="4433603"/>
              <a:ext cx="28290" cy="57314"/>
            </a:xfrm>
            <a:custGeom>
              <a:avLst/>
              <a:gdLst/>
              <a:ahLst/>
              <a:cxnLst/>
              <a:rect l="l" t="t" r="r" b="b"/>
              <a:pathLst>
                <a:path w="193" h="391" extrusionOk="0">
                  <a:moveTo>
                    <a:pt x="104" y="1"/>
                  </a:moveTo>
                  <a:cubicBezTo>
                    <a:pt x="70" y="1"/>
                    <a:pt x="39" y="18"/>
                    <a:pt x="39" y="52"/>
                  </a:cubicBezTo>
                  <a:cubicBezTo>
                    <a:pt x="39" y="144"/>
                    <a:pt x="1" y="244"/>
                    <a:pt x="1" y="305"/>
                  </a:cubicBezTo>
                  <a:cubicBezTo>
                    <a:pt x="1" y="367"/>
                    <a:pt x="39" y="390"/>
                    <a:pt x="75" y="390"/>
                  </a:cubicBezTo>
                  <a:cubicBezTo>
                    <a:pt x="97" y="390"/>
                    <a:pt x="119" y="381"/>
                    <a:pt x="131" y="367"/>
                  </a:cubicBezTo>
                  <a:cubicBezTo>
                    <a:pt x="192" y="275"/>
                    <a:pt x="192" y="175"/>
                    <a:pt x="192" y="52"/>
                  </a:cubicBezTo>
                  <a:cubicBezTo>
                    <a:pt x="177" y="18"/>
                    <a:pt x="139" y="1"/>
                    <a:pt x="10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7"/>
            <p:cNvSpPr/>
            <p:nvPr/>
          </p:nvSpPr>
          <p:spPr>
            <a:xfrm>
              <a:off x="6785561" y="4333341"/>
              <a:ext cx="60832" cy="28290"/>
            </a:xfrm>
            <a:custGeom>
              <a:avLst/>
              <a:gdLst/>
              <a:ahLst/>
              <a:cxnLst/>
              <a:rect l="l" t="t" r="r" b="b"/>
              <a:pathLst>
                <a:path w="415" h="193" extrusionOk="0">
                  <a:moveTo>
                    <a:pt x="346" y="1"/>
                  </a:moveTo>
                  <a:cubicBezTo>
                    <a:pt x="254" y="1"/>
                    <a:pt x="124" y="1"/>
                    <a:pt x="32" y="62"/>
                  </a:cubicBezTo>
                  <a:cubicBezTo>
                    <a:pt x="1" y="93"/>
                    <a:pt x="1" y="192"/>
                    <a:pt x="93" y="192"/>
                  </a:cubicBezTo>
                  <a:cubicBezTo>
                    <a:pt x="154" y="162"/>
                    <a:pt x="254" y="131"/>
                    <a:pt x="346" y="131"/>
                  </a:cubicBezTo>
                  <a:cubicBezTo>
                    <a:pt x="415" y="131"/>
                    <a:pt x="415" y="32"/>
                    <a:pt x="34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7"/>
            <p:cNvSpPr/>
            <p:nvPr/>
          </p:nvSpPr>
          <p:spPr>
            <a:xfrm>
              <a:off x="6738508" y="4169462"/>
              <a:ext cx="75343" cy="30929"/>
            </a:xfrm>
            <a:custGeom>
              <a:avLst/>
              <a:gdLst/>
              <a:ahLst/>
              <a:cxnLst/>
              <a:rect l="l" t="t" r="r" b="b"/>
              <a:pathLst>
                <a:path w="514" h="211" extrusionOk="0">
                  <a:moveTo>
                    <a:pt x="92" y="0"/>
                  </a:moveTo>
                  <a:cubicBezTo>
                    <a:pt x="31" y="0"/>
                    <a:pt x="0" y="100"/>
                    <a:pt x="61" y="131"/>
                  </a:cubicBezTo>
                  <a:cubicBezTo>
                    <a:pt x="125" y="189"/>
                    <a:pt x="197" y="210"/>
                    <a:pt x="275" y="210"/>
                  </a:cubicBezTo>
                  <a:cubicBezTo>
                    <a:pt x="320" y="210"/>
                    <a:pt x="366" y="203"/>
                    <a:pt x="414" y="192"/>
                  </a:cubicBezTo>
                  <a:cubicBezTo>
                    <a:pt x="513" y="161"/>
                    <a:pt x="475" y="62"/>
                    <a:pt x="414" y="62"/>
                  </a:cubicBezTo>
                  <a:cubicBezTo>
                    <a:pt x="284" y="31"/>
                    <a:pt x="192" y="0"/>
                    <a:pt x="9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7"/>
            <p:cNvSpPr/>
            <p:nvPr/>
          </p:nvSpPr>
          <p:spPr>
            <a:xfrm>
              <a:off x="6814584" y="3957798"/>
              <a:ext cx="66842" cy="60832"/>
            </a:xfrm>
            <a:custGeom>
              <a:avLst/>
              <a:gdLst/>
              <a:ahLst/>
              <a:cxnLst/>
              <a:rect l="l" t="t" r="r" b="b"/>
              <a:pathLst>
                <a:path w="456" h="415" extrusionOk="0">
                  <a:moveTo>
                    <a:pt x="81" y="1"/>
                  </a:moveTo>
                  <a:cubicBezTo>
                    <a:pt x="35" y="1"/>
                    <a:pt x="1" y="55"/>
                    <a:pt x="25" y="104"/>
                  </a:cubicBezTo>
                  <a:cubicBezTo>
                    <a:pt x="86" y="234"/>
                    <a:pt x="217" y="295"/>
                    <a:pt x="278" y="395"/>
                  </a:cubicBezTo>
                  <a:cubicBezTo>
                    <a:pt x="291" y="408"/>
                    <a:pt x="308" y="414"/>
                    <a:pt x="326" y="414"/>
                  </a:cubicBezTo>
                  <a:cubicBezTo>
                    <a:pt x="387" y="414"/>
                    <a:pt x="456" y="343"/>
                    <a:pt x="408" y="295"/>
                  </a:cubicBezTo>
                  <a:cubicBezTo>
                    <a:pt x="339" y="203"/>
                    <a:pt x="247" y="73"/>
                    <a:pt x="117" y="12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7"/>
            <p:cNvSpPr/>
            <p:nvPr/>
          </p:nvSpPr>
          <p:spPr>
            <a:xfrm>
              <a:off x="7066410" y="3935517"/>
              <a:ext cx="28144" cy="64496"/>
            </a:xfrm>
            <a:custGeom>
              <a:avLst/>
              <a:gdLst/>
              <a:ahLst/>
              <a:cxnLst/>
              <a:rect l="l" t="t" r="r" b="b"/>
              <a:pathLst>
                <a:path w="192" h="440" extrusionOk="0">
                  <a:moveTo>
                    <a:pt x="117" y="0"/>
                  </a:moveTo>
                  <a:cubicBezTo>
                    <a:pt x="95" y="0"/>
                    <a:pt x="73" y="10"/>
                    <a:pt x="61" y="34"/>
                  </a:cubicBezTo>
                  <a:cubicBezTo>
                    <a:pt x="31" y="95"/>
                    <a:pt x="0" y="164"/>
                    <a:pt x="0" y="225"/>
                  </a:cubicBezTo>
                  <a:cubicBezTo>
                    <a:pt x="0" y="286"/>
                    <a:pt x="0" y="355"/>
                    <a:pt x="31" y="417"/>
                  </a:cubicBezTo>
                  <a:cubicBezTo>
                    <a:pt x="46" y="432"/>
                    <a:pt x="61" y="440"/>
                    <a:pt x="77" y="440"/>
                  </a:cubicBezTo>
                  <a:cubicBezTo>
                    <a:pt x="92" y="440"/>
                    <a:pt x="107" y="432"/>
                    <a:pt x="123" y="417"/>
                  </a:cubicBezTo>
                  <a:cubicBezTo>
                    <a:pt x="153" y="355"/>
                    <a:pt x="123" y="286"/>
                    <a:pt x="153" y="256"/>
                  </a:cubicBezTo>
                  <a:cubicBezTo>
                    <a:pt x="153" y="195"/>
                    <a:pt x="192" y="126"/>
                    <a:pt x="192" y="64"/>
                  </a:cubicBezTo>
                  <a:cubicBezTo>
                    <a:pt x="192" y="26"/>
                    <a:pt x="154" y="0"/>
                    <a:pt x="11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7"/>
            <p:cNvSpPr/>
            <p:nvPr/>
          </p:nvSpPr>
          <p:spPr>
            <a:xfrm>
              <a:off x="7215776" y="4066122"/>
              <a:ext cx="51744" cy="28290"/>
            </a:xfrm>
            <a:custGeom>
              <a:avLst/>
              <a:gdLst/>
              <a:ahLst/>
              <a:cxnLst/>
              <a:rect l="l" t="t" r="r" b="b"/>
              <a:pathLst>
                <a:path w="353" h="193" extrusionOk="0">
                  <a:moveTo>
                    <a:pt x="253" y="1"/>
                  </a:moveTo>
                  <a:cubicBezTo>
                    <a:pt x="192" y="1"/>
                    <a:pt x="92" y="39"/>
                    <a:pt x="61" y="100"/>
                  </a:cubicBezTo>
                  <a:lnTo>
                    <a:pt x="31" y="100"/>
                  </a:lnTo>
                  <a:cubicBezTo>
                    <a:pt x="0" y="131"/>
                    <a:pt x="31" y="192"/>
                    <a:pt x="92" y="192"/>
                  </a:cubicBezTo>
                  <a:cubicBezTo>
                    <a:pt x="161" y="192"/>
                    <a:pt x="253" y="131"/>
                    <a:pt x="284" y="100"/>
                  </a:cubicBezTo>
                  <a:cubicBezTo>
                    <a:pt x="352" y="70"/>
                    <a:pt x="322" y="1"/>
                    <a:pt x="25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7"/>
            <p:cNvSpPr/>
            <p:nvPr/>
          </p:nvSpPr>
          <p:spPr>
            <a:xfrm>
              <a:off x="7239229" y="4300800"/>
              <a:ext cx="46320" cy="34593"/>
            </a:xfrm>
            <a:custGeom>
              <a:avLst/>
              <a:gdLst/>
              <a:ahLst/>
              <a:cxnLst/>
              <a:rect l="l" t="t" r="r" b="b"/>
              <a:pathLst>
                <a:path w="316" h="236" extrusionOk="0">
                  <a:moveTo>
                    <a:pt x="93" y="1"/>
                  </a:moveTo>
                  <a:cubicBezTo>
                    <a:pt x="1" y="1"/>
                    <a:pt x="1" y="123"/>
                    <a:pt x="62" y="162"/>
                  </a:cubicBezTo>
                  <a:cubicBezTo>
                    <a:pt x="124" y="162"/>
                    <a:pt x="124" y="192"/>
                    <a:pt x="192" y="223"/>
                  </a:cubicBezTo>
                  <a:cubicBezTo>
                    <a:pt x="201" y="232"/>
                    <a:pt x="213" y="236"/>
                    <a:pt x="225" y="236"/>
                  </a:cubicBezTo>
                  <a:cubicBezTo>
                    <a:pt x="254" y="236"/>
                    <a:pt x="284" y="214"/>
                    <a:pt x="284" y="192"/>
                  </a:cubicBezTo>
                  <a:cubicBezTo>
                    <a:pt x="315" y="62"/>
                    <a:pt x="192" y="1"/>
                    <a:pt x="9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7"/>
            <p:cNvSpPr/>
            <p:nvPr/>
          </p:nvSpPr>
          <p:spPr>
            <a:xfrm>
              <a:off x="7105547" y="4419238"/>
              <a:ext cx="62298" cy="60392"/>
            </a:xfrm>
            <a:custGeom>
              <a:avLst/>
              <a:gdLst/>
              <a:ahLst/>
              <a:cxnLst/>
              <a:rect l="l" t="t" r="r" b="b"/>
              <a:pathLst>
                <a:path w="425" h="412" extrusionOk="0">
                  <a:moveTo>
                    <a:pt x="127" y="0"/>
                  </a:moveTo>
                  <a:cubicBezTo>
                    <a:pt x="66" y="0"/>
                    <a:pt x="0" y="67"/>
                    <a:pt x="47" y="120"/>
                  </a:cubicBezTo>
                  <a:cubicBezTo>
                    <a:pt x="116" y="212"/>
                    <a:pt x="178" y="342"/>
                    <a:pt x="269" y="403"/>
                  </a:cubicBezTo>
                  <a:cubicBezTo>
                    <a:pt x="288" y="409"/>
                    <a:pt x="305" y="411"/>
                    <a:pt x="320" y="411"/>
                  </a:cubicBezTo>
                  <a:cubicBezTo>
                    <a:pt x="388" y="411"/>
                    <a:pt x="425" y="361"/>
                    <a:pt x="400" y="311"/>
                  </a:cubicBezTo>
                  <a:cubicBezTo>
                    <a:pt x="338" y="181"/>
                    <a:pt x="239" y="120"/>
                    <a:pt x="178" y="20"/>
                  </a:cubicBezTo>
                  <a:cubicBezTo>
                    <a:pt x="163" y="6"/>
                    <a:pt x="146" y="0"/>
                    <a:pt x="12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3" name="Google Shape;3833;p37"/>
          <p:cNvGrpSpPr/>
          <p:nvPr/>
        </p:nvGrpSpPr>
        <p:grpSpPr>
          <a:xfrm>
            <a:off x="425748" y="2670642"/>
            <a:ext cx="2133425" cy="1854850"/>
            <a:chOff x="425748" y="2670642"/>
            <a:chExt cx="2133425" cy="1854850"/>
          </a:xfrm>
        </p:grpSpPr>
        <p:sp>
          <p:nvSpPr>
            <p:cNvPr id="3834" name="Google Shape;3834;p37"/>
            <p:cNvSpPr/>
            <p:nvPr/>
          </p:nvSpPr>
          <p:spPr>
            <a:xfrm>
              <a:off x="1134948" y="3698977"/>
              <a:ext cx="395984" cy="159770"/>
            </a:xfrm>
            <a:custGeom>
              <a:avLst/>
              <a:gdLst/>
              <a:ahLst/>
              <a:cxnLst/>
              <a:rect l="l" t="t" r="r" b="b"/>
              <a:pathLst>
                <a:path w="5641" h="2276" extrusionOk="0">
                  <a:moveTo>
                    <a:pt x="390" y="0"/>
                  </a:moveTo>
                  <a:cubicBezTo>
                    <a:pt x="144" y="0"/>
                    <a:pt x="1" y="21"/>
                    <a:pt x="18" y="68"/>
                  </a:cubicBezTo>
                  <a:cubicBezTo>
                    <a:pt x="148" y="359"/>
                    <a:pt x="309" y="896"/>
                    <a:pt x="500" y="1026"/>
                  </a:cubicBezTo>
                  <a:cubicBezTo>
                    <a:pt x="689" y="1154"/>
                    <a:pt x="5258" y="2275"/>
                    <a:pt x="5503" y="2275"/>
                  </a:cubicBezTo>
                  <a:cubicBezTo>
                    <a:pt x="5506" y="2275"/>
                    <a:pt x="5509" y="2275"/>
                    <a:pt x="5511" y="2275"/>
                  </a:cubicBezTo>
                  <a:cubicBezTo>
                    <a:pt x="5641" y="2236"/>
                    <a:pt x="4997" y="995"/>
                    <a:pt x="4745" y="704"/>
                  </a:cubicBezTo>
                  <a:cubicBezTo>
                    <a:pt x="4483" y="393"/>
                    <a:pt x="1461" y="0"/>
                    <a:pt x="390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7"/>
            <p:cNvSpPr/>
            <p:nvPr/>
          </p:nvSpPr>
          <p:spPr>
            <a:xfrm>
              <a:off x="721558" y="3569321"/>
              <a:ext cx="466322" cy="440349"/>
            </a:xfrm>
            <a:custGeom>
              <a:avLst/>
              <a:gdLst/>
              <a:ahLst/>
              <a:cxnLst/>
              <a:rect l="l" t="t" r="r" b="b"/>
              <a:pathLst>
                <a:path w="6643" h="6273" extrusionOk="0">
                  <a:moveTo>
                    <a:pt x="996" y="0"/>
                  </a:moveTo>
                  <a:cubicBezTo>
                    <a:pt x="613" y="222"/>
                    <a:pt x="230" y="513"/>
                    <a:pt x="130" y="927"/>
                  </a:cubicBezTo>
                  <a:cubicBezTo>
                    <a:pt x="0" y="1279"/>
                    <a:pt x="100" y="1663"/>
                    <a:pt x="230" y="2015"/>
                  </a:cubicBezTo>
                  <a:cubicBezTo>
                    <a:pt x="483" y="2934"/>
                    <a:pt x="866" y="3861"/>
                    <a:pt x="1310" y="4727"/>
                  </a:cubicBezTo>
                  <a:cubicBezTo>
                    <a:pt x="1632" y="5424"/>
                    <a:pt x="2145" y="6129"/>
                    <a:pt x="2873" y="6259"/>
                  </a:cubicBezTo>
                  <a:cubicBezTo>
                    <a:pt x="2936" y="6268"/>
                    <a:pt x="2999" y="6272"/>
                    <a:pt x="3063" y="6272"/>
                  </a:cubicBezTo>
                  <a:cubicBezTo>
                    <a:pt x="3425" y="6272"/>
                    <a:pt x="3796" y="6136"/>
                    <a:pt x="4122" y="5999"/>
                  </a:cubicBezTo>
                  <a:cubicBezTo>
                    <a:pt x="5018" y="5654"/>
                    <a:pt x="5845" y="5202"/>
                    <a:pt x="6642" y="4658"/>
                  </a:cubicBezTo>
                  <a:cubicBezTo>
                    <a:pt x="6612" y="4566"/>
                    <a:pt x="6550" y="4436"/>
                    <a:pt x="6512" y="4344"/>
                  </a:cubicBezTo>
                  <a:cubicBezTo>
                    <a:pt x="6006" y="4597"/>
                    <a:pt x="5524" y="4849"/>
                    <a:pt x="5018" y="5041"/>
                  </a:cubicBezTo>
                  <a:cubicBezTo>
                    <a:pt x="4668" y="5200"/>
                    <a:pt x="4324" y="5317"/>
                    <a:pt x="3980" y="5317"/>
                  </a:cubicBezTo>
                  <a:cubicBezTo>
                    <a:pt x="3910" y="5317"/>
                    <a:pt x="3840" y="5312"/>
                    <a:pt x="3769" y="5301"/>
                  </a:cubicBezTo>
                  <a:cubicBezTo>
                    <a:pt x="3034" y="5202"/>
                    <a:pt x="2528" y="4466"/>
                    <a:pt x="2207" y="3800"/>
                  </a:cubicBezTo>
                  <a:cubicBezTo>
                    <a:pt x="1762" y="2904"/>
                    <a:pt x="1379" y="2015"/>
                    <a:pt x="1119" y="1057"/>
                  </a:cubicBezTo>
                  <a:cubicBezTo>
                    <a:pt x="996" y="705"/>
                    <a:pt x="927" y="352"/>
                    <a:pt x="996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7"/>
            <p:cNvSpPr/>
            <p:nvPr/>
          </p:nvSpPr>
          <p:spPr>
            <a:xfrm>
              <a:off x="939309" y="4012974"/>
              <a:ext cx="367414" cy="381243"/>
            </a:xfrm>
            <a:custGeom>
              <a:avLst/>
              <a:gdLst/>
              <a:ahLst/>
              <a:cxnLst/>
              <a:rect l="l" t="t" r="r" b="b"/>
              <a:pathLst>
                <a:path w="5234" h="5431" extrusionOk="0">
                  <a:moveTo>
                    <a:pt x="920" y="0"/>
                  </a:moveTo>
                  <a:lnTo>
                    <a:pt x="1" y="383"/>
                  </a:lnTo>
                  <a:cubicBezTo>
                    <a:pt x="284" y="1785"/>
                    <a:pt x="767" y="3164"/>
                    <a:pt x="1372" y="4467"/>
                  </a:cubicBezTo>
                  <a:cubicBezTo>
                    <a:pt x="1564" y="4819"/>
                    <a:pt x="1786" y="5233"/>
                    <a:pt x="2200" y="5394"/>
                  </a:cubicBezTo>
                  <a:cubicBezTo>
                    <a:pt x="2295" y="5420"/>
                    <a:pt x="2396" y="5430"/>
                    <a:pt x="2500" y="5430"/>
                  </a:cubicBezTo>
                  <a:cubicBezTo>
                    <a:pt x="2671" y="5430"/>
                    <a:pt x="2850" y="5401"/>
                    <a:pt x="3027" y="5363"/>
                  </a:cubicBezTo>
                  <a:cubicBezTo>
                    <a:pt x="3640" y="5202"/>
                    <a:pt x="4214" y="4980"/>
                    <a:pt x="4751" y="4697"/>
                  </a:cubicBezTo>
                  <a:cubicBezTo>
                    <a:pt x="4911" y="4597"/>
                    <a:pt x="5072" y="4467"/>
                    <a:pt x="5203" y="4344"/>
                  </a:cubicBezTo>
                  <a:cubicBezTo>
                    <a:pt x="5203" y="4313"/>
                    <a:pt x="5233" y="4275"/>
                    <a:pt x="5233" y="4245"/>
                  </a:cubicBezTo>
                  <a:lnTo>
                    <a:pt x="5233" y="4245"/>
                  </a:lnTo>
                  <a:cubicBezTo>
                    <a:pt x="4720" y="4536"/>
                    <a:pt x="4498" y="4505"/>
                    <a:pt x="3923" y="4628"/>
                  </a:cubicBezTo>
                  <a:cubicBezTo>
                    <a:pt x="3760" y="4685"/>
                    <a:pt x="3595" y="4719"/>
                    <a:pt x="3429" y="4719"/>
                  </a:cubicBezTo>
                  <a:cubicBezTo>
                    <a:pt x="3307" y="4719"/>
                    <a:pt x="3186" y="4701"/>
                    <a:pt x="3065" y="4658"/>
                  </a:cubicBezTo>
                  <a:cubicBezTo>
                    <a:pt x="2682" y="4536"/>
                    <a:pt x="2452" y="4122"/>
                    <a:pt x="2261" y="3739"/>
                  </a:cubicBezTo>
                  <a:cubicBezTo>
                    <a:pt x="1686" y="2521"/>
                    <a:pt x="1211" y="1310"/>
                    <a:pt x="920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7"/>
            <p:cNvSpPr/>
            <p:nvPr/>
          </p:nvSpPr>
          <p:spPr>
            <a:xfrm>
              <a:off x="1245859" y="3017773"/>
              <a:ext cx="455020" cy="1001087"/>
            </a:xfrm>
            <a:custGeom>
              <a:avLst/>
              <a:gdLst/>
              <a:ahLst/>
              <a:cxnLst/>
              <a:rect l="l" t="t" r="r" b="b"/>
              <a:pathLst>
                <a:path w="6482" h="14261" extrusionOk="0">
                  <a:moveTo>
                    <a:pt x="553" y="1"/>
                  </a:moveTo>
                  <a:cubicBezTo>
                    <a:pt x="266" y="1"/>
                    <a:pt x="39" y="180"/>
                    <a:pt x="39" y="296"/>
                  </a:cubicBezTo>
                  <a:cubicBezTo>
                    <a:pt x="1" y="549"/>
                    <a:pt x="100" y="801"/>
                    <a:pt x="192" y="1024"/>
                  </a:cubicBezTo>
                  <a:cubicBezTo>
                    <a:pt x="1824" y="5275"/>
                    <a:pt x="3578" y="9451"/>
                    <a:pt x="5432" y="13572"/>
                  </a:cubicBezTo>
                  <a:cubicBezTo>
                    <a:pt x="5524" y="13825"/>
                    <a:pt x="5685" y="14147"/>
                    <a:pt x="5907" y="14239"/>
                  </a:cubicBezTo>
                  <a:cubicBezTo>
                    <a:pt x="5951" y="14254"/>
                    <a:pt x="5993" y="14261"/>
                    <a:pt x="6033" y="14261"/>
                  </a:cubicBezTo>
                  <a:cubicBezTo>
                    <a:pt x="6261" y="14261"/>
                    <a:pt x="6425" y="14037"/>
                    <a:pt x="6451" y="13764"/>
                  </a:cubicBezTo>
                  <a:cubicBezTo>
                    <a:pt x="6482" y="13442"/>
                    <a:pt x="6390" y="13090"/>
                    <a:pt x="6260" y="12775"/>
                  </a:cubicBezTo>
                  <a:cubicBezTo>
                    <a:pt x="4980" y="9006"/>
                    <a:pt x="3034" y="4823"/>
                    <a:pt x="1533" y="1123"/>
                  </a:cubicBezTo>
                  <a:lnTo>
                    <a:pt x="1410" y="740"/>
                  </a:lnTo>
                  <a:cubicBezTo>
                    <a:pt x="1172" y="172"/>
                    <a:pt x="834" y="1"/>
                    <a:pt x="553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7"/>
            <p:cNvSpPr/>
            <p:nvPr/>
          </p:nvSpPr>
          <p:spPr>
            <a:xfrm>
              <a:off x="607558" y="3719335"/>
              <a:ext cx="194728" cy="275806"/>
            </a:xfrm>
            <a:custGeom>
              <a:avLst/>
              <a:gdLst/>
              <a:ahLst/>
              <a:cxnLst/>
              <a:rect l="l" t="t" r="r" b="b"/>
              <a:pathLst>
                <a:path w="2774" h="3929" extrusionOk="0">
                  <a:moveTo>
                    <a:pt x="1210" y="0"/>
                  </a:moveTo>
                  <a:cubicBezTo>
                    <a:pt x="927" y="69"/>
                    <a:pt x="636" y="223"/>
                    <a:pt x="414" y="414"/>
                  </a:cubicBezTo>
                  <a:cubicBezTo>
                    <a:pt x="322" y="483"/>
                    <a:pt x="222" y="575"/>
                    <a:pt x="192" y="705"/>
                  </a:cubicBezTo>
                  <a:cubicBezTo>
                    <a:pt x="0" y="1088"/>
                    <a:pt x="130" y="1632"/>
                    <a:pt x="322" y="2077"/>
                  </a:cubicBezTo>
                  <a:cubicBezTo>
                    <a:pt x="544" y="2590"/>
                    <a:pt x="636" y="3134"/>
                    <a:pt x="1019" y="3578"/>
                  </a:cubicBezTo>
                  <a:cubicBezTo>
                    <a:pt x="1254" y="3837"/>
                    <a:pt x="1500" y="3928"/>
                    <a:pt x="1740" y="3928"/>
                  </a:cubicBezTo>
                  <a:cubicBezTo>
                    <a:pt x="2118" y="3928"/>
                    <a:pt x="2483" y="3702"/>
                    <a:pt x="2773" y="3548"/>
                  </a:cubicBezTo>
                  <a:lnTo>
                    <a:pt x="1210" y="0"/>
                  </a:ln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7"/>
            <p:cNvSpPr/>
            <p:nvPr/>
          </p:nvSpPr>
          <p:spPr>
            <a:xfrm>
              <a:off x="1071068" y="3598313"/>
              <a:ext cx="2808" cy="2246"/>
            </a:xfrm>
            <a:custGeom>
              <a:avLst/>
              <a:gdLst/>
              <a:ahLst/>
              <a:cxnLst/>
              <a:rect l="l" t="t" r="r" b="b"/>
              <a:pathLst>
                <a:path w="40" h="32" extrusionOk="0">
                  <a:moveTo>
                    <a:pt x="39" y="1"/>
                  </a:moveTo>
                  <a:cubicBezTo>
                    <a:pt x="1" y="1"/>
                    <a:pt x="1" y="31"/>
                    <a:pt x="39" y="31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7"/>
            <p:cNvSpPr/>
            <p:nvPr/>
          </p:nvSpPr>
          <p:spPr>
            <a:xfrm>
              <a:off x="676913" y="3441209"/>
              <a:ext cx="533501" cy="600469"/>
            </a:xfrm>
            <a:custGeom>
              <a:avLst/>
              <a:gdLst/>
              <a:ahLst/>
              <a:cxnLst/>
              <a:rect l="l" t="t" r="r" b="b"/>
              <a:pathLst>
                <a:path w="7600" h="8554" extrusionOk="0">
                  <a:moveTo>
                    <a:pt x="4370" y="1"/>
                  </a:moveTo>
                  <a:cubicBezTo>
                    <a:pt x="4362" y="1"/>
                    <a:pt x="4353" y="4"/>
                    <a:pt x="4344" y="9"/>
                  </a:cubicBezTo>
                  <a:cubicBezTo>
                    <a:pt x="3670" y="201"/>
                    <a:pt x="3003" y="546"/>
                    <a:pt x="2398" y="867"/>
                  </a:cubicBezTo>
                  <a:cubicBezTo>
                    <a:pt x="1824" y="1120"/>
                    <a:pt x="1149" y="1350"/>
                    <a:pt x="674" y="1764"/>
                  </a:cubicBezTo>
                  <a:cubicBezTo>
                    <a:pt x="161" y="2177"/>
                    <a:pt x="0" y="2721"/>
                    <a:pt x="131" y="3357"/>
                  </a:cubicBezTo>
                  <a:cubicBezTo>
                    <a:pt x="253" y="4154"/>
                    <a:pt x="606" y="4951"/>
                    <a:pt x="897" y="5686"/>
                  </a:cubicBezTo>
                  <a:cubicBezTo>
                    <a:pt x="1341" y="6743"/>
                    <a:pt x="1946" y="8306"/>
                    <a:pt x="3256" y="8528"/>
                  </a:cubicBezTo>
                  <a:cubicBezTo>
                    <a:pt x="3348" y="8545"/>
                    <a:pt x="3441" y="8553"/>
                    <a:pt x="3534" y="8553"/>
                  </a:cubicBezTo>
                  <a:cubicBezTo>
                    <a:pt x="4158" y="8553"/>
                    <a:pt x="4806" y="8207"/>
                    <a:pt x="5332" y="7954"/>
                  </a:cubicBezTo>
                  <a:cubicBezTo>
                    <a:pt x="6098" y="7601"/>
                    <a:pt x="6834" y="7188"/>
                    <a:pt x="7531" y="6743"/>
                  </a:cubicBezTo>
                  <a:cubicBezTo>
                    <a:pt x="7600" y="6674"/>
                    <a:pt x="7600" y="6644"/>
                    <a:pt x="7569" y="6583"/>
                  </a:cubicBezTo>
                  <a:cubicBezTo>
                    <a:pt x="6612" y="4506"/>
                    <a:pt x="5746" y="2369"/>
                    <a:pt x="4758" y="324"/>
                  </a:cubicBezTo>
                  <a:cubicBezTo>
                    <a:pt x="4742" y="308"/>
                    <a:pt x="4727" y="301"/>
                    <a:pt x="4716" y="301"/>
                  </a:cubicBezTo>
                  <a:cubicBezTo>
                    <a:pt x="4704" y="301"/>
                    <a:pt x="4696" y="308"/>
                    <a:pt x="4696" y="324"/>
                  </a:cubicBezTo>
                  <a:cubicBezTo>
                    <a:pt x="5454" y="2476"/>
                    <a:pt x="6430" y="4561"/>
                    <a:pt x="7348" y="6608"/>
                  </a:cubicBezTo>
                  <a:lnTo>
                    <a:pt x="7348" y="6608"/>
                  </a:lnTo>
                  <a:cubicBezTo>
                    <a:pt x="6800" y="6941"/>
                    <a:pt x="6225" y="7266"/>
                    <a:pt x="5616" y="7571"/>
                  </a:cubicBezTo>
                  <a:cubicBezTo>
                    <a:pt x="4980" y="7893"/>
                    <a:pt x="4244" y="8276"/>
                    <a:pt x="3509" y="8306"/>
                  </a:cubicBezTo>
                  <a:cubicBezTo>
                    <a:pt x="3487" y="8307"/>
                    <a:pt x="3466" y="8308"/>
                    <a:pt x="3445" y="8308"/>
                  </a:cubicBezTo>
                  <a:cubicBezTo>
                    <a:pt x="2184" y="8308"/>
                    <a:pt x="1526" y="6536"/>
                    <a:pt x="1119" y="5594"/>
                  </a:cubicBezTo>
                  <a:cubicBezTo>
                    <a:pt x="828" y="4920"/>
                    <a:pt x="575" y="4223"/>
                    <a:pt x="383" y="3488"/>
                  </a:cubicBezTo>
                  <a:cubicBezTo>
                    <a:pt x="291" y="3104"/>
                    <a:pt x="253" y="2721"/>
                    <a:pt x="414" y="2369"/>
                  </a:cubicBezTo>
                  <a:cubicBezTo>
                    <a:pt x="575" y="2078"/>
                    <a:pt x="828" y="1886"/>
                    <a:pt x="1088" y="1733"/>
                  </a:cubicBezTo>
                  <a:cubicBezTo>
                    <a:pt x="1594" y="1411"/>
                    <a:pt x="2168" y="1189"/>
                    <a:pt x="2682" y="967"/>
                  </a:cubicBezTo>
                  <a:cubicBezTo>
                    <a:pt x="3256" y="707"/>
                    <a:pt x="3861" y="484"/>
                    <a:pt x="4375" y="132"/>
                  </a:cubicBezTo>
                  <a:cubicBezTo>
                    <a:pt x="4427" y="80"/>
                    <a:pt x="4413" y="1"/>
                    <a:pt x="437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7"/>
            <p:cNvSpPr/>
            <p:nvPr/>
          </p:nvSpPr>
          <p:spPr>
            <a:xfrm>
              <a:off x="1257862" y="3828844"/>
              <a:ext cx="308588" cy="83605"/>
            </a:xfrm>
            <a:custGeom>
              <a:avLst/>
              <a:gdLst/>
              <a:ahLst/>
              <a:cxnLst/>
              <a:rect l="l" t="t" r="r" b="b"/>
              <a:pathLst>
                <a:path w="4396" h="1191" extrusionOk="0">
                  <a:moveTo>
                    <a:pt x="156" y="0"/>
                  </a:moveTo>
                  <a:cubicBezTo>
                    <a:pt x="50" y="0"/>
                    <a:pt x="0" y="166"/>
                    <a:pt x="121" y="195"/>
                  </a:cubicBezTo>
                  <a:cubicBezTo>
                    <a:pt x="825" y="356"/>
                    <a:pt x="1523" y="547"/>
                    <a:pt x="2227" y="708"/>
                  </a:cubicBezTo>
                  <a:cubicBezTo>
                    <a:pt x="2702" y="838"/>
                    <a:pt x="3185" y="961"/>
                    <a:pt x="3698" y="1061"/>
                  </a:cubicBezTo>
                  <a:cubicBezTo>
                    <a:pt x="3890" y="1122"/>
                    <a:pt x="4112" y="1191"/>
                    <a:pt x="4334" y="1191"/>
                  </a:cubicBezTo>
                  <a:cubicBezTo>
                    <a:pt x="4395" y="1191"/>
                    <a:pt x="4395" y="1122"/>
                    <a:pt x="4365" y="1091"/>
                  </a:cubicBezTo>
                  <a:cubicBezTo>
                    <a:pt x="4173" y="999"/>
                    <a:pt x="3982" y="930"/>
                    <a:pt x="3790" y="900"/>
                  </a:cubicBezTo>
                  <a:cubicBezTo>
                    <a:pt x="3315" y="769"/>
                    <a:pt x="2802" y="647"/>
                    <a:pt x="2319" y="517"/>
                  </a:cubicBezTo>
                  <a:cubicBezTo>
                    <a:pt x="1622" y="356"/>
                    <a:pt x="887" y="164"/>
                    <a:pt x="182" y="3"/>
                  </a:cubicBezTo>
                  <a:cubicBezTo>
                    <a:pt x="173" y="1"/>
                    <a:pt x="164" y="0"/>
                    <a:pt x="15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7"/>
            <p:cNvSpPr/>
            <p:nvPr/>
          </p:nvSpPr>
          <p:spPr>
            <a:xfrm>
              <a:off x="1033443" y="3087058"/>
              <a:ext cx="199782" cy="442876"/>
            </a:xfrm>
            <a:custGeom>
              <a:avLst/>
              <a:gdLst/>
              <a:ahLst/>
              <a:cxnLst/>
              <a:rect l="l" t="t" r="r" b="b"/>
              <a:pathLst>
                <a:path w="2846" h="6309" extrusionOk="0">
                  <a:moveTo>
                    <a:pt x="2738" y="1"/>
                  </a:moveTo>
                  <a:cubicBezTo>
                    <a:pt x="2700" y="1"/>
                    <a:pt x="2659" y="22"/>
                    <a:pt x="2644" y="75"/>
                  </a:cubicBezTo>
                  <a:cubicBezTo>
                    <a:pt x="2391" y="680"/>
                    <a:pt x="2107" y="1446"/>
                    <a:pt x="1816" y="2113"/>
                  </a:cubicBezTo>
                  <a:cubicBezTo>
                    <a:pt x="1533" y="2787"/>
                    <a:pt x="1242" y="3453"/>
                    <a:pt x="958" y="4158"/>
                  </a:cubicBezTo>
                  <a:cubicBezTo>
                    <a:pt x="797" y="4511"/>
                    <a:pt x="636" y="4863"/>
                    <a:pt x="475" y="5177"/>
                  </a:cubicBezTo>
                  <a:cubicBezTo>
                    <a:pt x="284" y="5529"/>
                    <a:pt x="92" y="5882"/>
                    <a:pt x="1" y="6265"/>
                  </a:cubicBezTo>
                  <a:cubicBezTo>
                    <a:pt x="1" y="6287"/>
                    <a:pt x="31" y="6308"/>
                    <a:pt x="60" y="6308"/>
                  </a:cubicBezTo>
                  <a:cubicBezTo>
                    <a:pt x="72" y="6308"/>
                    <a:pt x="83" y="6304"/>
                    <a:pt x="92" y="6296"/>
                  </a:cubicBezTo>
                  <a:cubicBezTo>
                    <a:pt x="537" y="5752"/>
                    <a:pt x="797" y="4986"/>
                    <a:pt x="1081" y="4350"/>
                  </a:cubicBezTo>
                  <a:cubicBezTo>
                    <a:pt x="1372" y="3675"/>
                    <a:pt x="1655" y="3009"/>
                    <a:pt x="1946" y="2335"/>
                  </a:cubicBezTo>
                  <a:cubicBezTo>
                    <a:pt x="2230" y="1607"/>
                    <a:pt x="2552" y="841"/>
                    <a:pt x="2804" y="105"/>
                  </a:cubicBezTo>
                  <a:cubicBezTo>
                    <a:pt x="2845" y="46"/>
                    <a:pt x="2794" y="1"/>
                    <a:pt x="273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7"/>
            <p:cNvSpPr/>
            <p:nvPr/>
          </p:nvSpPr>
          <p:spPr>
            <a:xfrm>
              <a:off x="1160920" y="3813471"/>
              <a:ext cx="55947" cy="16777"/>
            </a:xfrm>
            <a:custGeom>
              <a:avLst/>
              <a:gdLst/>
              <a:ahLst/>
              <a:cxnLst/>
              <a:rect l="l" t="t" r="r" b="b"/>
              <a:pathLst>
                <a:path w="797" h="239" extrusionOk="0">
                  <a:moveTo>
                    <a:pt x="100" y="0"/>
                  </a:moveTo>
                  <a:cubicBezTo>
                    <a:pt x="31" y="0"/>
                    <a:pt x="0" y="100"/>
                    <a:pt x="100" y="130"/>
                  </a:cubicBezTo>
                  <a:cubicBezTo>
                    <a:pt x="192" y="161"/>
                    <a:pt x="322" y="192"/>
                    <a:pt x="414" y="192"/>
                  </a:cubicBezTo>
                  <a:cubicBezTo>
                    <a:pt x="505" y="213"/>
                    <a:pt x="596" y="238"/>
                    <a:pt x="674" y="238"/>
                  </a:cubicBezTo>
                  <a:cubicBezTo>
                    <a:pt x="708" y="238"/>
                    <a:pt x="739" y="234"/>
                    <a:pt x="766" y="222"/>
                  </a:cubicBezTo>
                  <a:cubicBezTo>
                    <a:pt x="797" y="222"/>
                    <a:pt x="797" y="161"/>
                    <a:pt x="766" y="161"/>
                  </a:cubicBezTo>
                  <a:cubicBezTo>
                    <a:pt x="674" y="100"/>
                    <a:pt x="575" y="100"/>
                    <a:pt x="483" y="69"/>
                  </a:cubicBezTo>
                  <a:cubicBezTo>
                    <a:pt x="353" y="69"/>
                    <a:pt x="222" y="31"/>
                    <a:pt x="10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7"/>
            <p:cNvSpPr/>
            <p:nvPr/>
          </p:nvSpPr>
          <p:spPr>
            <a:xfrm>
              <a:off x="918881" y="3925858"/>
              <a:ext cx="428135" cy="497068"/>
            </a:xfrm>
            <a:custGeom>
              <a:avLst/>
              <a:gdLst/>
              <a:ahLst/>
              <a:cxnLst/>
              <a:rect l="l" t="t" r="r" b="b"/>
              <a:pathLst>
                <a:path w="6099" h="7081" extrusionOk="0">
                  <a:moveTo>
                    <a:pt x="3610" y="0"/>
                  </a:moveTo>
                  <a:cubicBezTo>
                    <a:pt x="3540" y="0"/>
                    <a:pt x="3469" y="72"/>
                    <a:pt x="3509" y="154"/>
                  </a:cubicBezTo>
                  <a:cubicBezTo>
                    <a:pt x="4153" y="1241"/>
                    <a:pt x="4789" y="2299"/>
                    <a:pt x="5302" y="3409"/>
                  </a:cubicBezTo>
                  <a:cubicBezTo>
                    <a:pt x="5586" y="4053"/>
                    <a:pt x="5846" y="4719"/>
                    <a:pt x="5716" y="5424"/>
                  </a:cubicBezTo>
                  <a:cubicBezTo>
                    <a:pt x="5586" y="6060"/>
                    <a:pt x="4628" y="6382"/>
                    <a:pt x="4084" y="6573"/>
                  </a:cubicBezTo>
                  <a:cubicBezTo>
                    <a:pt x="3703" y="6721"/>
                    <a:pt x="3254" y="6899"/>
                    <a:pt x="2836" y="6899"/>
                  </a:cubicBezTo>
                  <a:cubicBezTo>
                    <a:pt x="2625" y="6899"/>
                    <a:pt x="2421" y="6853"/>
                    <a:pt x="2238" y="6734"/>
                  </a:cubicBezTo>
                  <a:cubicBezTo>
                    <a:pt x="1755" y="6443"/>
                    <a:pt x="1533" y="5708"/>
                    <a:pt x="1341" y="5233"/>
                  </a:cubicBezTo>
                  <a:cubicBezTo>
                    <a:pt x="797" y="4053"/>
                    <a:pt x="445" y="2804"/>
                    <a:pt x="131" y="1532"/>
                  </a:cubicBezTo>
                  <a:cubicBezTo>
                    <a:pt x="131" y="1507"/>
                    <a:pt x="113" y="1495"/>
                    <a:pt x="91" y="1495"/>
                  </a:cubicBezTo>
                  <a:cubicBezTo>
                    <a:pt x="53" y="1495"/>
                    <a:pt x="1" y="1531"/>
                    <a:pt x="1" y="1594"/>
                  </a:cubicBezTo>
                  <a:cubicBezTo>
                    <a:pt x="254" y="3026"/>
                    <a:pt x="767" y="4436"/>
                    <a:pt x="1372" y="5777"/>
                  </a:cubicBezTo>
                  <a:cubicBezTo>
                    <a:pt x="1564" y="6221"/>
                    <a:pt x="1824" y="6796"/>
                    <a:pt x="2299" y="6987"/>
                  </a:cubicBezTo>
                  <a:cubicBezTo>
                    <a:pt x="2466" y="7054"/>
                    <a:pt x="2641" y="7081"/>
                    <a:pt x="2817" y="7081"/>
                  </a:cubicBezTo>
                  <a:cubicBezTo>
                    <a:pt x="3311" y="7081"/>
                    <a:pt x="3822" y="6867"/>
                    <a:pt x="4245" y="6704"/>
                  </a:cubicBezTo>
                  <a:cubicBezTo>
                    <a:pt x="4758" y="6512"/>
                    <a:pt x="5463" y="6252"/>
                    <a:pt x="5777" y="5777"/>
                  </a:cubicBezTo>
                  <a:cubicBezTo>
                    <a:pt x="6099" y="5263"/>
                    <a:pt x="5907" y="4497"/>
                    <a:pt x="5716" y="3984"/>
                  </a:cubicBezTo>
                  <a:cubicBezTo>
                    <a:pt x="5271" y="2613"/>
                    <a:pt x="4436" y="1303"/>
                    <a:pt x="3701" y="62"/>
                  </a:cubicBezTo>
                  <a:cubicBezTo>
                    <a:pt x="3681" y="18"/>
                    <a:pt x="3646" y="0"/>
                    <a:pt x="361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7"/>
            <p:cNvSpPr/>
            <p:nvPr/>
          </p:nvSpPr>
          <p:spPr>
            <a:xfrm>
              <a:off x="1225221" y="4008903"/>
              <a:ext cx="85781" cy="109298"/>
            </a:xfrm>
            <a:custGeom>
              <a:avLst/>
              <a:gdLst/>
              <a:ahLst/>
              <a:cxnLst/>
              <a:rect l="l" t="t" r="r" b="b"/>
              <a:pathLst>
                <a:path w="1222" h="1557" extrusionOk="0">
                  <a:moveTo>
                    <a:pt x="166" y="1"/>
                  </a:moveTo>
                  <a:cubicBezTo>
                    <a:pt x="68" y="1"/>
                    <a:pt x="0" y="58"/>
                    <a:pt x="11" y="219"/>
                  </a:cubicBezTo>
                  <a:cubicBezTo>
                    <a:pt x="11" y="255"/>
                    <a:pt x="43" y="270"/>
                    <a:pt x="69" y="270"/>
                  </a:cubicBezTo>
                  <a:cubicBezTo>
                    <a:pt x="87" y="270"/>
                    <a:pt x="103" y="263"/>
                    <a:pt x="103" y="250"/>
                  </a:cubicBezTo>
                  <a:cubicBezTo>
                    <a:pt x="130" y="184"/>
                    <a:pt x="170" y="157"/>
                    <a:pt x="217" y="157"/>
                  </a:cubicBezTo>
                  <a:cubicBezTo>
                    <a:pt x="399" y="157"/>
                    <a:pt x="686" y="554"/>
                    <a:pt x="716" y="602"/>
                  </a:cubicBezTo>
                  <a:cubicBezTo>
                    <a:pt x="869" y="824"/>
                    <a:pt x="938" y="1146"/>
                    <a:pt x="808" y="1399"/>
                  </a:cubicBezTo>
                  <a:cubicBezTo>
                    <a:pt x="767" y="1486"/>
                    <a:pt x="825" y="1556"/>
                    <a:pt x="887" y="1556"/>
                  </a:cubicBezTo>
                  <a:cubicBezTo>
                    <a:pt x="917" y="1556"/>
                    <a:pt x="948" y="1539"/>
                    <a:pt x="969" y="1499"/>
                  </a:cubicBezTo>
                  <a:cubicBezTo>
                    <a:pt x="1222" y="1077"/>
                    <a:pt x="969" y="602"/>
                    <a:pt x="678" y="281"/>
                  </a:cubicBezTo>
                  <a:cubicBezTo>
                    <a:pt x="599" y="178"/>
                    <a:pt x="338" y="1"/>
                    <a:pt x="16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7"/>
            <p:cNvSpPr/>
            <p:nvPr/>
          </p:nvSpPr>
          <p:spPr>
            <a:xfrm>
              <a:off x="553717" y="3694625"/>
              <a:ext cx="266119" cy="315748"/>
            </a:xfrm>
            <a:custGeom>
              <a:avLst/>
              <a:gdLst/>
              <a:ahLst/>
              <a:cxnLst/>
              <a:rect l="l" t="t" r="r" b="b"/>
              <a:pathLst>
                <a:path w="3791" h="4498" extrusionOk="0">
                  <a:moveTo>
                    <a:pt x="1947" y="0"/>
                  </a:moveTo>
                  <a:cubicBezTo>
                    <a:pt x="1342" y="69"/>
                    <a:pt x="545" y="513"/>
                    <a:pt x="284" y="1088"/>
                  </a:cubicBezTo>
                  <a:cubicBezTo>
                    <a:pt x="1" y="1724"/>
                    <a:pt x="415" y="2459"/>
                    <a:pt x="606" y="3064"/>
                  </a:cubicBezTo>
                  <a:cubicBezTo>
                    <a:pt x="828" y="3677"/>
                    <a:pt x="1119" y="4313"/>
                    <a:pt x="1817" y="4474"/>
                  </a:cubicBezTo>
                  <a:cubicBezTo>
                    <a:pt x="1897" y="4490"/>
                    <a:pt x="1981" y="4498"/>
                    <a:pt x="2066" y="4498"/>
                  </a:cubicBezTo>
                  <a:cubicBezTo>
                    <a:pt x="2627" y="4498"/>
                    <a:pt x="3262" y="4176"/>
                    <a:pt x="3701" y="3930"/>
                  </a:cubicBezTo>
                  <a:cubicBezTo>
                    <a:pt x="3791" y="3875"/>
                    <a:pt x="3720" y="3765"/>
                    <a:pt x="3638" y="3765"/>
                  </a:cubicBezTo>
                  <a:cubicBezTo>
                    <a:pt x="3628" y="3765"/>
                    <a:pt x="3619" y="3766"/>
                    <a:pt x="3609" y="3769"/>
                  </a:cubicBezTo>
                  <a:cubicBezTo>
                    <a:pt x="3117" y="3982"/>
                    <a:pt x="2660" y="4315"/>
                    <a:pt x="2083" y="4315"/>
                  </a:cubicBezTo>
                  <a:cubicBezTo>
                    <a:pt x="2058" y="4315"/>
                    <a:pt x="2033" y="4314"/>
                    <a:pt x="2008" y="4313"/>
                  </a:cubicBezTo>
                  <a:cubicBezTo>
                    <a:pt x="1242" y="4313"/>
                    <a:pt x="959" y="3547"/>
                    <a:pt x="736" y="2942"/>
                  </a:cubicBezTo>
                  <a:cubicBezTo>
                    <a:pt x="545" y="2367"/>
                    <a:pt x="254" y="1854"/>
                    <a:pt x="415" y="1218"/>
                  </a:cubicBezTo>
                  <a:cubicBezTo>
                    <a:pt x="576" y="544"/>
                    <a:pt x="1434" y="352"/>
                    <a:pt x="1977" y="100"/>
                  </a:cubicBezTo>
                  <a:cubicBezTo>
                    <a:pt x="2008" y="69"/>
                    <a:pt x="2008" y="0"/>
                    <a:pt x="194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7"/>
            <p:cNvSpPr/>
            <p:nvPr/>
          </p:nvSpPr>
          <p:spPr>
            <a:xfrm>
              <a:off x="1203390" y="2992220"/>
              <a:ext cx="504509" cy="1039414"/>
            </a:xfrm>
            <a:custGeom>
              <a:avLst/>
              <a:gdLst/>
              <a:ahLst/>
              <a:cxnLst/>
              <a:rect l="l" t="t" r="r" b="b"/>
              <a:pathLst>
                <a:path w="7187" h="14807" extrusionOk="0">
                  <a:moveTo>
                    <a:pt x="951" y="0"/>
                  </a:moveTo>
                  <a:cubicBezTo>
                    <a:pt x="892" y="0"/>
                    <a:pt x="830" y="5"/>
                    <a:pt x="766" y="16"/>
                  </a:cubicBezTo>
                  <a:cubicBezTo>
                    <a:pt x="544" y="47"/>
                    <a:pt x="69" y="177"/>
                    <a:pt x="31" y="468"/>
                  </a:cubicBezTo>
                  <a:cubicBezTo>
                    <a:pt x="0" y="913"/>
                    <a:pt x="223" y="1326"/>
                    <a:pt x="383" y="1709"/>
                  </a:cubicBezTo>
                  <a:lnTo>
                    <a:pt x="958" y="3241"/>
                  </a:lnTo>
                  <a:lnTo>
                    <a:pt x="2107" y="6114"/>
                  </a:lnTo>
                  <a:cubicBezTo>
                    <a:pt x="2873" y="7999"/>
                    <a:pt x="3670" y="9884"/>
                    <a:pt x="4474" y="11730"/>
                  </a:cubicBezTo>
                  <a:cubicBezTo>
                    <a:pt x="4697" y="12212"/>
                    <a:pt x="4888" y="12657"/>
                    <a:pt x="5080" y="13109"/>
                  </a:cubicBezTo>
                  <a:cubicBezTo>
                    <a:pt x="5302" y="13553"/>
                    <a:pt x="5463" y="14028"/>
                    <a:pt x="5715" y="14449"/>
                  </a:cubicBezTo>
                  <a:cubicBezTo>
                    <a:pt x="5867" y="14687"/>
                    <a:pt x="6101" y="14806"/>
                    <a:pt x="6333" y="14806"/>
                  </a:cubicBezTo>
                  <a:cubicBezTo>
                    <a:pt x="6596" y="14806"/>
                    <a:pt x="6857" y="14654"/>
                    <a:pt x="6995" y="14350"/>
                  </a:cubicBezTo>
                  <a:cubicBezTo>
                    <a:pt x="7186" y="13875"/>
                    <a:pt x="6995" y="13362"/>
                    <a:pt x="6834" y="12879"/>
                  </a:cubicBezTo>
                  <a:cubicBezTo>
                    <a:pt x="6642" y="12304"/>
                    <a:pt x="6451" y="11768"/>
                    <a:pt x="6259" y="11194"/>
                  </a:cubicBezTo>
                  <a:cubicBezTo>
                    <a:pt x="5815" y="10044"/>
                    <a:pt x="5332" y="8895"/>
                    <a:pt x="4857" y="7746"/>
                  </a:cubicBezTo>
                  <a:cubicBezTo>
                    <a:pt x="3961" y="5540"/>
                    <a:pt x="3003" y="3341"/>
                    <a:pt x="2046" y="1165"/>
                  </a:cubicBezTo>
                  <a:cubicBezTo>
                    <a:pt x="2034" y="1142"/>
                    <a:pt x="2012" y="1132"/>
                    <a:pt x="1992" y="1132"/>
                  </a:cubicBezTo>
                  <a:cubicBezTo>
                    <a:pt x="1958" y="1132"/>
                    <a:pt x="1927" y="1158"/>
                    <a:pt x="1946" y="1196"/>
                  </a:cubicBezTo>
                  <a:cubicBezTo>
                    <a:pt x="2590" y="2958"/>
                    <a:pt x="3356" y="4682"/>
                    <a:pt x="4122" y="6405"/>
                  </a:cubicBezTo>
                  <a:cubicBezTo>
                    <a:pt x="4888" y="8221"/>
                    <a:pt x="5654" y="10044"/>
                    <a:pt x="6290" y="11891"/>
                  </a:cubicBezTo>
                  <a:cubicBezTo>
                    <a:pt x="6451" y="12304"/>
                    <a:pt x="6612" y="12726"/>
                    <a:pt x="6734" y="13139"/>
                  </a:cubicBezTo>
                  <a:cubicBezTo>
                    <a:pt x="6834" y="13392"/>
                    <a:pt x="6895" y="13645"/>
                    <a:pt x="6895" y="13936"/>
                  </a:cubicBezTo>
                  <a:cubicBezTo>
                    <a:pt x="6895" y="14265"/>
                    <a:pt x="6675" y="14647"/>
                    <a:pt x="6310" y="14647"/>
                  </a:cubicBezTo>
                  <a:cubicBezTo>
                    <a:pt x="6283" y="14647"/>
                    <a:pt x="6256" y="14645"/>
                    <a:pt x="6229" y="14641"/>
                  </a:cubicBezTo>
                  <a:cubicBezTo>
                    <a:pt x="5815" y="14572"/>
                    <a:pt x="5585" y="13775"/>
                    <a:pt x="5463" y="13454"/>
                  </a:cubicBezTo>
                  <a:cubicBezTo>
                    <a:pt x="5240" y="12979"/>
                    <a:pt x="5011" y="12496"/>
                    <a:pt x="4788" y="11990"/>
                  </a:cubicBezTo>
                  <a:cubicBezTo>
                    <a:pt x="3930" y="10075"/>
                    <a:pt x="3095" y="8129"/>
                    <a:pt x="2299" y="6176"/>
                  </a:cubicBezTo>
                  <a:cubicBezTo>
                    <a:pt x="1693" y="4682"/>
                    <a:pt x="1119" y="3180"/>
                    <a:pt x="544" y="1679"/>
                  </a:cubicBezTo>
                  <a:cubicBezTo>
                    <a:pt x="414" y="1388"/>
                    <a:pt x="69" y="782"/>
                    <a:pt x="223" y="468"/>
                  </a:cubicBezTo>
                  <a:cubicBezTo>
                    <a:pt x="291" y="338"/>
                    <a:pt x="483" y="277"/>
                    <a:pt x="575" y="208"/>
                  </a:cubicBezTo>
                  <a:cubicBezTo>
                    <a:pt x="684" y="169"/>
                    <a:pt x="789" y="152"/>
                    <a:pt x="889" y="152"/>
                  </a:cubicBezTo>
                  <a:cubicBezTo>
                    <a:pt x="1289" y="152"/>
                    <a:pt x="1609" y="433"/>
                    <a:pt x="1793" y="813"/>
                  </a:cubicBezTo>
                  <a:cubicBezTo>
                    <a:pt x="1815" y="849"/>
                    <a:pt x="1846" y="864"/>
                    <a:pt x="1875" y="864"/>
                  </a:cubicBezTo>
                  <a:cubicBezTo>
                    <a:pt x="1926" y="864"/>
                    <a:pt x="1971" y="816"/>
                    <a:pt x="1946" y="752"/>
                  </a:cubicBezTo>
                  <a:cubicBezTo>
                    <a:pt x="1750" y="298"/>
                    <a:pt x="1404" y="0"/>
                    <a:pt x="95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7"/>
            <p:cNvSpPr/>
            <p:nvPr/>
          </p:nvSpPr>
          <p:spPr>
            <a:xfrm>
              <a:off x="955454" y="4064008"/>
              <a:ext cx="24288" cy="13408"/>
            </a:xfrm>
            <a:custGeom>
              <a:avLst/>
              <a:gdLst/>
              <a:ahLst/>
              <a:cxnLst/>
              <a:rect l="l" t="t" r="r" b="b"/>
              <a:pathLst>
                <a:path w="346" h="191" extrusionOk="0">
                  <a:moveTo>
                    <a:pt x="256" y="1"/>
                  </a:moveTo>
                  <a:cubicBezTo>
                    <a:pt x="179" y="1"/>
                    <a:pt x="99" y="51"/>
                    <a:pt x="24" y="101"/>
                  </a:cubicBezTo>
                  <a:cubicBezTo>
                    <a:pt x="0" y="130"/>
                    <a:pt x="30" y="190"/>
                    <a:pt x="73" y="190"/>
                  </a:cubicBezTo>
                  <a:cubicBezTo>
                    <a:pt x="86" y="190"/>
                    <a:pt x="101" y="184"/>
                    <a:pt x="116" y="170"/>
                  </a:cubicBezTo>
                  <a:cubicBezTo>
                    <a:pt x="154" y="170"/>
                    <a:pt x="185" y="139"/>
                    <a:pt x="246" y="101"/>
                  </a:cubicBezTo>
                  <a:cubicBezTo>
                    <a:pt x="276" y="101"/>
                    <a:pt x="307" y="70"/>
                    <a:pt x="307" y="39"/>
                  </a:cubicBezTo>
                  <a:cubicBezTo>
                    <a:pt x="345" y="39"/>
                    <a:pt x="345" y="9"/>
                    <a:pt x="307" y="9"/>
                  </a:cubicBezTo>
                  <a:cubicBezTo>
                    <a:pt x="290" y="3"/>
                    <a:pt x="273" y="1"/>
                    <a:pt x="25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7"/>
            <p:cNvSpPr/>
            <p:nvPr/>
          </p:nvSpPr>
          <p:spPr>
            <a:xfrm>
              <a:off x="964018" y="4088999"/>
              <a:ext cx="17900" cy="7441"/>
            </a:xfrm>
            <a:custGeom>
              <a:avLst/>
              <a:gdLst/>
              <a:ahLst/>
              <a:cxnLst/>
              <a:rect l="l" t="t" r="r" b="b"/>
              <a:pathLst>
                <a:path w="255" h="106" extrusionOk="0">
                  <a:moveTo>
                    <a:pt x="158" y="0"/>
                  </a:moveTo>
                  <a:cubicBezTo>
                    <a:pt x="113" y="0"/>
                    <a:pt x="67" y="18"/>
                    <a:pt x="32" y="36"/>
                  </a:cubicBezTo>
                  <a:cubicBezTo>
                    <a:pt x="1" y="61"/>
                    <a:pt x="20" y="106"/>
                    <a:pt x="45" y="106"/>
                  </a:cubicBezTo>
                  <a:cubicBezTo>
                    <a:pt x="51" y="106"/>
                    <a:pt x="57" y="103"/>
                    <a:pt x="63" y="97"/>
                  </a:cubicBezTo>
                  <a:cubicBezTo>
                    <a:pt x="93" y="82"/>
                    <a:pt x="124" y="82"/>
                    <a:pt x="152" y="82"/>
                  </a:cubicBezTo>
                  <a:cubicBezTo>
                    <a:pt x="179" y="82"/>
                    <a:pt x="204" y="82"/>
                    <a:pt x="223" y="67"/>
                  </a:cubicBezTo>
                  <a:cubicBezTo>
                    <a:pt x="254" y="67"/>
                    <a:pt x="254" y="67"/>
                    <a:pt x="254" y="36"/>
                  </a:cubicBezTo>
                  <a:cubicBezTo>
                    <a:pt x="225" y="10"/>
                    <a:pt x="192" y="0"/>
                    <a:pt x="15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7"/>
            <p:cNvSpPr/>
            <p:nvPr/>
          </p:nvSpPr>
          <p:spPr>
            <a:xfrm>
              <a:off x="966756" y="4114060"/>
              <a:ext cx="26394" cy="13899"/>
            </a:xfrm>
            <a:custGeom>
              <a:avLst/>
              <a:gdLst/>
              <a:ahLst/>
              <a:cxnLst/>
              <a:rect l="l" t="t" r="r" b="b"/>
              <a:pathLst>
                <a:path w="376" h="198" extrusionOk="0">
                  <a:moveTo>
                    <a:pt x="338" y="1"/>
                  </a:moveTo>
                  <a:cubicBezTo>
                    <a:pt x="246" y="1"/>
                    <a:pt x="115" y="62"/>
                    <a:pt x="54" y="93"/>
                  </a:cubicBezTo>
                  <a:cubicBezTo>
                    <a:pt x="1" y="119"/>
                    <a:pt x="17" y="198"/>
                    <a:pt x="42" y="198"/>
                  </a:cubicBezTo>
                  <a:cubicBezTo>
                    <a:pt x="46" y="198"/>
                    <a:pt x="50" y="196"/>
                    <a:pt x="54" y="192"/>
                  </a:cubicBezTo>
                  <a:cubicBezTo>
                    <a:pt x="146" y="154"/>
                    <a:pt x="307" y="123"/>
                    <a:pt x="338" y="62"/>
                  </a:cubicBezTo>
                  <a:cubicBezTo>
                    <a:pt x="376" y="31"/>
                    <a:pt x="338" y="31"/>
                    <a:pt x="33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7"/>
            <p:cNvSpPr/>
            <p:nvPr/>
          </p:nvSpPr>
          <p:spPr>
            <a:xfrm>
              <a:off x="1065102" y="4333079"/>
              <a:ext cx="30817" cy="16426"/>
            </a:xfrm>
            <a:custGeom>
              <a:avLst/>
              <a:gdLst/>
              <a:ahLst/>
              <a:cxnLst/>
              <a:rect l="l" t="t" r="r" b="b"/>
              <a:pathLst>
                <a:path w="439" h="234" extrusionOk="0">
                  <a:moveTo>
                    <a:pt x="353" y="0"/>
                  </a:moveTo>
                  <a:cubicBezTo>
                    <a:pt x="244" y="0"/>
                    <a:pt x="141" y="72"/>
                    <a:pt x="55" y="98"/>
                  </a:cubicBezTo>
                  <a:cubicBezTo>
                    <a:pt x="1" y="132"/>
                    <a:pt x="43" y="233"/>
                    <a:pt x="102" y="233"/>
                  </a:cubicBezTo>
                  <a:cubicBezTo>
                    <a:pt x="109" y="233"/>
                    <a:pt x="117" y="232"/>
                    <a:pt x="124" y="228"/>
                  </a:cubicBezTo>
                  <a:cubicBezTo>
                    <a:pt x="216" y="198"/>
                    <a:pt x="377" y="167"/>
                    <a:pt x="408" y="68"/>
                  </a:cubicBezTo>
                  <a:cubicBezTo>
                    <a:pt x="438" y="37"/>
                    <a:pt x="408" y="6"/>
                    <a:pt x="408" y="6"/>
                  </a:cubicBezTo>
                  <a:cubicBezTo>
                    <a:pt x="389" y="2"/>
                    <a:pt x="371" y="0"/>
                    <a:pt x="35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7"/>
            <p:cNvSpPr/>
            <p:nvPr/>
          </p:nvSpPr>
          <p:spPr>
            <a:xfrm>
              <a:off x="1078860" y="4370284"/>
              <a:ext cx="26184" cy="13899"/>
            </a:xfrm>
            <a:custGeom>
              <a:avLst/>
              <a:gdLst/>
              <a:ahLst/>
              <a:cxnLst/>
              <a:rect l="l" t="t" r="r" b="b"/>
              <a:pathLst>
                <a:path w="373" h="198" extrusionOk="0">
                  <a:moveTo>
                    <a:pt x="249" y="1"/>
                  </a:moveTo>
                  <a:cubicBezTo>
                    <a:pt x="172" y="1"/>
                    <a:pt x="94" y="43"/>
                    <a:pt x="51" y="82"/>
                  </a:cubicBezTo>
                  <a:cubicBezTo>
                    <a:pt x="1" y="106"/>
                    <a:pt x="32" y="197"/>
                    <a:pt x="83" y="197"/>
                  </a:cubicBezTo>
                  <a:cubicBezTo>
                    <a:pt x="94" y="197"/>
                    <a:pt x="107" y="193"/>
                    <a:pt x="120" y="181"/>
                  </a:cubicBezTo>
                  <a:cubicBezTo>
                    <a:pt x="181" y="112"/>
                    <a:pt x="273" y="143"/>
                    <a:pt x="372" y="82"/>
                  </a:cubicBezTo>
                  <a:lnTo>
                    <a:pt x="372" y="51"/>
                  </a:lnTo>
                  <a:cubicBezTo>
                    <a:pt x="336" y="15"/>
                    <a:pt x="293" y="1"/>
                    <a:pt x="24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7"/>
            <p:cNvSpPr/>
            <p:nvPr/>
          </p:nvSpPr>
          <p:spPr>
            <a:xfrm>
              <a:off x="1104974" y="4378146"/>
              <a:ext cx="44716" cy="13478"/>
            </a:xfrm>
            <a:custGeom>
              <a:avLst/>
              <a:gdLst/>
              <a:ahLst/>
              <a:cxnLst/>
              <a:rect l="l" t="t" r="r" b="b"/>
              <a:pathLst>
                <a:path w="637" h="192" extrusionOk="0">
                  <a:moveTo>
                    <a:pt x="606" y="0"/>
                  </a:moveTo>
                  <a:cubicBezTo>
                    <a:pt x="514" y="0"/>
                    <a:pt x="445" y="31"/>
                    <a:pt x="353" y="69"/>
                  </a:cubicBezTo>
                  <a:cubicBezTo>
                    <a:pt x="253" y="69"/>
                    <a:pt x="161" y="100"/>
                    <a:pt x="62" y="100"/>
                  </a:cubicBezTo>
                  <a:cubicBezTo>
                    <a:pt x="0" y="100"/>
                    <a:pt x="0" y="192"/>
                    <a:pt x="62" y="192"/>
                  </a:cubicBezTo>
                  <a:cubicBezTo>
                    <a:pt x="253" y="192"/>
                    <a:pt x="475" y="192"/>
                    <a:pt x="606" y="69"/>
                  </a:cubicBezTo>
                  <a:cubicBezTo>
                    <a:pt x="636" y="31"/>
                    <a:pt x="606" y="0"/>
                    <a:pt x="60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7"/>
            <p:cNvSpPr/>
            <p:nvPr/>
          </p:nvSpPr>
          <p:spPr>
            <a:xfrm>
              <a:off x="1225993" y="3824773"/>
              <a:ext cx="26956" cy="13478"/>
            </a:xfrm>
            <a:custGeom>
              <a:avLst/>
              <a:gdLst/>
              <a:ahLst/>
              <a:cxnLst/>
              <a:rect l="l" t="t" r="r" b="b"/>
              <a:pathLst>
                <a:path w="384" h="192" extrusionOk="0">
                  <a:moveTo>
                    <a:pt x="61" y="0"/>
                  </a:moveTo>
                  <a:cubicBezTo>
                    <a:pt x="0" y="0"/>
                    <a:pt x="0" y="130"/>
                    <a:pt x="61" y="130"/>
                  </a:cubicBezTo>
                  <a:cubicBezTo>
                    <a:pt x="130" y="161"/>
                    <a:pt x="192" y="161"/>
                    <a:pt x="253" y="192"/>
                  </a:cubicBezTo>
                  <a:cubicBezTo>
                    <a:pt x="353" y="192"/>
                    <a:pt x="383" y="61"/>
                    <a:pt x="284" y="31"/>
                  </a:cubicBezTo>
                  <a:cubicBezTo>
                    <a:pt x="222" y="31"/>
                    <a:pt x="161" y="0"/>
                    <a:pt x="6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7"/>
            <p:cNvSpPr/>
            <p:nvPr/>
          </p:nvSpPr>
          <p:spPr>
            <a:xfrm>
              <a:off x="1432302" y="3281227"/>
              <a:ext cx="250816" cy="392334"/>
            </a:xfrm>
            <a:custGeom>
              <a:avLst/>
              <a:gdLst/>
              <a:ahLst/>
              <a:cxnLst/>
              <a:rect l="l" t="t" r="r" b="b"/>
              <a:pathLst>
                <a:path w="3573" h="5589" extrusionOk="0">
                  <a:moveTo>
                    <a:pt x="607" y="0"/>
                  </a:moveTo>
                  <a:cubicBezTo>
                    <a:pt x="421" y="0"/>
                    <a:pt x="227" y="35"/>
                    <a:pt x="26" y="113"/>
                  </a:cubicBezTo>
                  <a:cubicBezTo>
                    <a:pt x="1" y="138"/>
                    <a:pt x="17" y="189"/>
                    <a:pt x="45" y="189"/>
                  </a:cubicBezTo>
                  <a:cubicBezTo>
                    <a:pt x="51" y="189"/>
                    <a:pt x="57" y="187"/>
                    <a:pt x="64" y="182"/>
                  </a:cubicBezTo>
                  <a:cubicBezTo>
                    <a:pt x="195" y="153"/>
                    <a:pt x="322" y="139"/>
                    <a:pt x="445" y="139"/>
                  </a:cubicBezTo>
                  <a:cubicBezTo>
                    <a:pt x="1435" y="139"/>
                    <a:pt x="2183" y="1015"/>
                    <a:pt x="2585" y="1867"/>
                  </a:cubicBezTo>
                  <a:cubicBezTo>
                    <a:pt x="2868" y="2480"/>
                    <a:pt x="3060" y="3146"/>
                    <a:pt x="3060" y="3821"/>
                  </a:cubicBezTo>
                  <a:cubicBezTo>
                    <a:pt x="3029" y="4395"/>
                    <a:pt x="2807" y="5092"/>
                    <a:pt x="2294" y="5414"/>
                  </a:cubicBezTo>
                  <a:cubicBezTo>
                    <a:pt x="2216" y="5466"/>
                    <a:pt x="2269" y="5589"/>
                    <a:pt x="2348" y="5589"/>
                  </a:cubicBezTo>
                  <a:cubicBezTo>
                    <a:pt x="2362" y="5589"/>
                    <a:pt x="2378" y="5585"/>
                    <a:pt x="2393" y="5575"/>
                  </a:cubicBezTo>
                  <a:cubicBezTo>
                    <a:pt x="3573" y="4840"/>
                    <a:pt x="3282" y="3055"/>
                    <a:pt x="2837" y="1967"/>
                  </a:cubicBezTo>
                  <a:cubicBezTo>
                    <a:pt x="2435" y="1071"/>
                    <a:pt x="1637" y="0"/>
                    <a:pt x="60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7"/>
            <p:cNvSpPr/>
            <p:nvPr/>
          </p:nvSpPr>
          <p:spPr>
            <a:xfrm>
              <a:off x="997432" y="4383060"/>
              <a:ext cx="129655" cy="96662"/>
            </a:xfrm>
            <a:custGeom>
              <a:avLst/>
              <a:gdLst/>
              <a:ahLst/>
              <a:cxnLst/>
              <a:rect l="l" t="t" r="r" b="b"/>
              <a:pathLst>
                <a:path w="1847" h="1377" extrusionOk="0">
                  <a:moveTo>
                    <a:pt x="47" y="0"/>
                  </a:moveTo>
                  <a:cubicBezTo>
                    <a:pt x="29" y="0"/>
                    <a:pt x="0" y="39"/>
                    <a:pt x="0" y="60"/>
                  </a:cubicBezTo>
                  <a:cubicBezTo>
                    <a:pt x="192" y="474"/>
                    <a:pt x="445" y="918"/>
                    <a:pt x="828" y="1179"/>
                  </a:cubicBezTo>
                  <a:cubicBezTo>
                    <a:pt x="997" y="1296"/>
                    <a:pt x="1192" y="1377"/>
                    <a:pt x="1376" y="1377"/>
                  </a:cubicBezTo>
                  <a:cubicBezTo>
                    <a:pt x="1540" y="1377"/>
                    <a:pt x="1696" y="1311"/>
                    <a:pt x="1816" y="1148"/>
                  </a:cubicBezTo>
                  <a:cubicBezTo>
                    <a:pt x="1847" y="1117"/>
                    <a:pt x="1828" y="1071"/>
                    <a:pt x="1786" y="1071"/>
                  </a:cubicBezTo>
                  <a:cubicBezTo>
                    <a:pt x="1777" y="1071"/>
                    <a:pt x="1766" y="1074"/>
                    <a:pt x="1755" y="1079"/>
                  </a:cubicBezTo>
                  <a:cubicBezTo>
                    <a:pt x="1623" y="1169"/>
                    <a:pt x="1493" y="1208"/>
                    <a:pt x="1366" y="1208"/>
                  </a:cubicBezTo>
                  <a:cubicBezTo>
                    <a:pt x="813" y="1208"/>
                    <a:pt x="323" y="472"/>
                    <a:pt x="62" y="30"/>
                  </a:cubicBezTo>
                  <a:cubicBezTo>
                    <a:pt x="62" y="8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7"/>
            <p:cNvSpPr/>
            <p:nvPr/>
          </p:nvSpPr>
          <p:spPr>
            <a:xfrm>
              <a:off x="1004381" y="4467368"/>
              <a:ext cx="96241" cy="58124"/>
            </a:xfrm>
            <a:custGeom>
              <a:avLst/>
              <a:gdLst/>
              <a:ahLst/>
              <a:cxnLst/>
              <a:rect l="l" t="t" r="r" b="b"/>
              <a:pathLst>
                <a:path w="1371" h="828" extrusionOk="0">
                  <a:moveTo>
                    <a:pt x="44" y="0"/>
                  </a:moveTo>
                  <a:cubicBezTo>
                    <a:pt x="20" y="0"/>
                    <a:pt x="0" y="45"/>
                    <a:pt x="31" y="70"/>
                  </a:cubicBezTo>
                  <a:cubicBezTo>
                    <a:pt x="231" y="348"/>
                    <a:pt x="594" y="828"/>
                    <a:pt x="1001" y="828"/>
                  </a:cubicBezTo>
                  <a:cubicBezTo>
                    <a:pt x="1110" y="828"/>
                    <a:pt x="1221" y="794"/>
                    <a:pt x="1334" y="713"/>
                  </a:cubicBezTo>
                  <a:cubicBezTo>
                    <a:pt x="1365" y="682"/>
                    <a:pt x="1371" y="636"/>
                    <a:pt x="1335" y="636"/>
                  </a:cubicBezTo>
                  <a:cubicBezTo>
                    <a:pt x="1327" y="636"/>
                    <a:pt x="1316" y="639"/>
                    <a:pt x="1303" y="644"/>
                  </a:cubicBezTo>
                  <a:cubicBezTo>
                    <a:pt x="1253" y="651"/>
                    <a:pt x="1204" y="655"/>
                    <a:pt x="1157" y="655"/>
                  </a:cubicBezTo>
                  <a:cubicBezTo>
                    <a:pt x="722" y="655"/>
                    <a:pt x="380" y="381"/>
                    <a:pt x="62" y="9"/>
                  </a:cubicBezTo>
                  <a:cubicBezTo>
                    <a:pt x="56" y="3"/>
                    <a:pt x="50" y="0"/>
                    <a:pt x="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7"/>
            <p:cNvSpPr/>
            <p:nvPr/>
          </p:nvSpPr>
          <p:spPr>
            <a:xfrm>
              <a:off x="492997" y="3642397"/>
              <a:ext cx="89221" cy="170580"/>
            </a:xfrm>
            <a:custGeom>
              <a:avLst/>
              <a:gdLst/>
              <a:ahLst/>
              <a:cxnLst/>
              <a:rect l="l" t="t" r="r" b="b"/>
              <a:pathLst>
                <a:path w="1271" h="2430" extrusionOk="0">
                  <a:moveTo>
                    <a:pt x="1234" y="0"/>
                  </a:moveTo>
                  <a:cubicBezTo>
                    <a:pt x="1222" y="0"/>
                    <a:pt x="1206" y="5"/>
                    <a:pt x="1188" y="16"/>
                  </a:cubicBezTo>
                  <a:cubicBezTo>
                    <a:pt x="353" y="399"/>
                    <a:pt x="0" y="1548"/>
                    <a:pt x="69" y="2407"/>
                  </a:cubicBezTo>
                  <a:cubicBezTo>
                    <a:pt x="69" y="2422"/>
                    <a:pt x="92" y="2430"/>
                    <a:pt x="115" y="2430"/>
                  </a:cubicBezTo>
                  <a:cubicBezTo>
                    <a:pt x="138" y="2430"/>
                    <a:pt x="161" y="2422"/>
                    <a:pt x="161" y="2407"/>
                  </a:cubicBezTo>
                  <a:cubicBezTo>
                    <a:pt x="131" y="1932"/>
                    <a:pt x="230" y="1480"/>
                    <a:pt x="422" y="1066"/>
                  </a:cubicBezTo>
                  <a:cubicBezTo>
                    <a:pt x="644" y="652"/>
                    <a:pt x="958" y="399"/>
                    <a:pt x="1249" y="47"/>
                  </a:cubicBezTo>
                  <a:cubicBezTo>
                    <a:pt x="1270" y="25"/>
                    <a:pt x="1262" y="0"/>
                    <a:pt x="123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7"/>
            <p:cNvSpPr/>
            <p:nvPr/>
          </p:nvSpPr>
          <p:spPr>
            <a:xfrm>
              <a:off x="452634" y="3609053"/>
              <a:ext cx="76024" cy="147274"/>
            </a:xfrm>
            <a:custGeom>
              <a:avLst/>
              <a:gdLst/>
              <a:ahLst/>
              <a:cxnLst/>
              <a:rect l="l" t="t" r="r" b="b"/>
              <a:pathLst>
                <a:path w="1083" h="2098" extrusionOk="0">
                  <a:moveTo>
                    <a:pt x="1044" y="0"/>
                  </a:moveTo>
                  <a:cubicBezTo>
                    <a:pt x="1039" y="0"/>
                    <a:pt x="1033" y="3"/>
                    <a:pt x="1027" y="9"/>
                  </a:cubicBezTo>
                  <a:cubicBezTo>
                    <a:pt x="675" y="200"/>
                    <a:pt x="422" y="583"/>
                    <a:pt x="292" y="966"/>
                  </a:cubicBezTo>
                  <a:cubicBezTo>
                    <a:pt x="162" y="1288"/>
                    <a:pt x="1" y="1763"/>
                    <a:pt x="162" y="2085"/>
                  </a:cubicBezTo>
                  <a:cubicBezTo>
                    <a:pt x="162" y="2094"/>
                    <a:pt x="167" y="2097"/>
                    <a:pt x="176" y="2097"/>
                  </a:cubicBezTo>
                  <a:cubicBezTo>
                    <a:pt x="196" y="2097"/>
                    <a:pt x="231" y="2076"/>
                    <a:pt x="231" y="2054"/>
                  </a:cubicBezTo>
                  <a:cubicBezTo>
                    <a:pt x="70" y="1732"/>
                    <a:pt x="292" y="1219"/>
                    <a:pt x="453" y="936"/>
                  </a:cubicBezTo>
                  <a:cubicBezTo>
                    <a:pt x="575" y="614"/>
                    <a:pt x="836" y="361"/>
                    <a:pt x="1058" y="70"/>
                  </a:cubicBezTo>
                  <a:cubicBezTo>
                    <a:pt x="1083" y="45"/>
                    <a:pt x="1067" y="0"/>
                    <a:pt x="104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7"/>
            <p:cNvSpPr/>
            <p:nvPr/>
          </p:nvSpPr>
          <p:spPr>
            <a:xfrm>
              <a:off x="425748" y="3593469"/>
              <a:ext cx="66898" cy="101646"/>
            </a:xfrm>
            <a:custGeom>
              <a:avLst/>
              <a:gdLst/>
              <a:ahLst/>
              <a:cxnLst/>
              <a:rect l="l" t="t" r="r" b="b"/>
              <a:pathLst>
                <a:path w="953" h="1448" extrusionOk="0">
                  <a:moveTo>
                    <a:pt x="914" y="0"/>
                  </a:moveTo>
                  <a:cubicBezTo>
                    <a:pt x="909" y="0"/>
                    <a:pt x="903" y="3"/>
                    <a:pt x="897" y="8"/>
                  </a:cubicBezTo>
                  <a:cubicBezTo>
                    <a:pt x="384" y="261"/>
                    <a:pt x="100" y="867"/>
                    <a:pt x="1" y="1380"/>
                  </a:cubicBezTo>
                  <a:cubicBezTo>
                    <a:pt x="1" y="1418"/>
                    <a:pt x="39" y="1447"/>
                    <a:pt x="68" y="1447"/>
                  </a:cubicBezTo>
                  <a:cubicBezTo>
                    <a:pt x="86" y="1447"/>
                    <a:pt x="100" y="1436"/>
                    <a:pt x="100" y="1410"/>
                  </a:cubicBezTo>
                  <a:cubicBezTo>
                    <a:pt x="230" y="867"/>
                    <a:pt x="545" y="483"/>
                    <a:pt x="928" y="70"/>
                  </a:cubicBezTo>
                  <a:cubicBezTo>
                    <a:pt x="952" y="45"/>
                    <a:pt x="937" y="0"/>
                    <a:pt x="91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7"/>
            <p:cNvSpPr/>
            <p:nvPr/>
          </p:nvSpPr>
          <p:spPr>
            <a:xfrm>
              <a:off x="598994" y="4021187"/>
              <a:ext cx="149099" cy="58685"/>
            </a:xfrm>
            <a:custGeom>
              <a:avLst/>
              <a:gdLst/>
              <a:ahLst/>
              <a:cxnLst/>
              <a:rect l="l" t="t" r="r" b="b"/>
              <a:pathLst>
                <a:path w="2124" h="836" extrusionOk="0">
                  <a:moveTo>
                    <a:pt x="58" y="1"/>
                  </a:moveTo>
                  <a:cubicBezTo>
                    <a:pt x="29" y="1"/>
                    <a:pt x="1" y="23"/>
                    <a:pt x="22" y="44"/>
                  </a:cubicBezTo>
                  <a:cubicBezTo>
                    <a:pt x="308" y="475"/>
                    <a:pt x="867" y="835"/>
                    <a:pt x="1396" y="835"/>
                  </a:cubicBezTo>
                  <a:cubicBezTo>
                    <a:pt x="1648" y="835"/>
                    <a:pt x="1893" y="753"/>
                    <a:pt x="2099" y="558"/>
                  </a:cubicBezTo>
                  <a:cubicBezTo>
                    <a:pt x="2123" y="526"/>
                    <a:pt x="2108" y="480"/>
                    <a:pt x="2085" y="480"/>
                  </a:cubicBezTo>
                  <a:cubicBezTo>
                    <a:pt x="2080" y="480"/>
                    <a:pt x="2074" y="483"/>
                    <a:pt x="2068" y="489"/>
                  </a:cubicBezTo>
                  <a:cubicBezTo>
                    <a:pt x="1771" y="566"/>
                    <a:pt x="1510" y="639"/>
                    <a:pt x="1229" y="639"/>
                  </a:cubicBezTo>
                  <a:cubicBezTo>
                    <a:pt x="1148" y="639"/>
                    <a:pt x="1066" y="633"/>
                    <a:pt x="980" y="619"/>
                  </a:cubicBezTo>
                  <a:cubicBezTo>
                    <a:pt x="635" y="519"/>
                    <a:pt x="314" y="297"/>
                    <a:pt x="91" y="14"/>
                  </a:cubicBezTo>
                  <a:cubicBezTo>
                    <a:pt x="82" y="5"/>
                    <a:pt x="70" y="1"/>
                    <a:pt x="5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7"/>
            <p:cNvSpPr/>
            <p:nvPr/>
          </p:nvSpPr>
          <p:spPr>
            <a:xfrm>
              <a:off x="627845" y="4110831"/>
              <a:ext cx="143203" cy="41838"/>
            </a:xfrm>
            <a:custGeom>
              <a:avLst/>
              <a:gdLst/>
              <a:ahLst/>
              <a:cxnLst/>
              <a:rect l="l" t="t" r="r" b="b"/>
              <a:pathLst>
                <a:path w="2040" h="596" extrusionOk="0">
                  <a:moveTo>
                    <a:pt x="94" y="1"/>
                  </a:moveTo>
                  <a:cubicBezTo>
                    <a:pt x="43" y="1"/>
                    <a:pt x="1" y="57"/>
                    <a:pt x="33" y="108"/>
                  </a:cubicBezTo>
                  <a:cubicBezTo>
                    <a:pt x="326" y="406"/>
                    <a:pt x="762" y="596"/>
                    <a:pt x="1183" y="596"/>
                  </a:cubicBezTo>
                  <a:cubicBezTo>
                    <a:pt x="1486" y="596"/>
                    <a:pt x="1781" y="497"/>
                    <a:pt x="2009" y="269"/>
                  </a:cubicBezTo>
                  <a:cubicBezTo>
                    <a:pt x="2040" y="238"/>
                    <a:pt x="2009" y="200"/>
                    <a:pt x="1979" y="200"/>
                  </a:cubicBezTo>
                  <a:cubicBezTo>
                    <a:pt x="1685" y="319"/>
                    <a:pt x="1386" y="396"/>
                    <a:pt x="1096" y="396"/>
                  </a:cubicBezTo>
                  <a:cubicBezTo>
                    <a:pt x="752" y="396"/>
                    <a:pt x="420" y="287"/>
                    <a:pt x="125" y="8"/>
                  </a:cubicBezTo>
                  <a:cubicBezTo>
                    <a:pt x="114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7"/>
            <p:cNvSpPr/>
            <p:nvPr/>
          </p:nvSpPr>
          <p:spPr>
            <a:xfrm>
              <a:off x="1750294" y="3721511"/>
              <a:ext cx="286265" cy="106068"/>
            </a:xfrm>
            <a:custGeom>
              <a:avLst/>
              <a:gdLst/>
              <a:ahLst/>
              <a:cxnLst/>
              <a:rect l="l" t="t" r="r" b="b"/>
              <a:pathLst>
                <a:path w="4078" h="1511" extrusionOk="0">
                  <a:moveTo>
                    <a:pt x="1" y="0"/>
                  </a:moveTo>
                  <a:lnTo>
                    <a:pt x="1" y="0"/>
                  </a:lnTo>
                  <a:cubicBezTo>
                    <a:pt x="705" y="100"/>
                    <a:pt x="1372" y="261"/>
                    <a:pt x="2046" y="513"/>
                  </a:cubicBezTo>
                  <a:cubicBezTo>
                    <a:pt x="2391" y="644"/>
                    <a:pt x="2774" y="835"/>
                    <a:pt x="3126" y="1027"/>
                  </a:cubicBezTo>
                  <a:cubicBezTo>
                    <a:pt x="3417" y="1149"/>
                    <a:pt x="3701" y="1379"/>
                    <a:pt x="3992" y="1502"/>
                  </a:cubicBezTo>
                  <a:cubicBezTo>
                    <a:pt x="4004" y="1508"/>
                    <a:pt x="4014" y="1510"/>
                    <a:pt x="4023" y="1510"/>
                  </a:cubicBezTo>
                  <a:cubicBezTo>
                    <a:pt x="4063" y="1510"/>
                    <a:pt x="4078" y="1465"/>
                    <a:pt x="4053" y="1440"/>
                  </a:cubicBezTo>
                  <a:cubicBezTo>
                    <a:pt x="3831" y="1188"/>
                    <a:pt x="3479" y="1057"/>
                    <a:pt x="3195" y="896"/>
                  </a:cubicBezTo>
                  <a:cubicBezTo>
                    <a:pt x="2873" y="705"/>
                    <a:pt x="2521" y="575"/>
                    <a:pt x="2169" y="452"/>
                  </a:cubicBezTo>
                  <a:cubicBezTo>
                    <a:pt x="1471" y="192"/>
                    <a:pt x="736" y="38"/>
                    <a:pt x="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7"/>
            <p:cNvSpPr/>
            <p:nvPr/>
          </p:nvSpPr>
          <p:spPr>
            <a:xfrm>
              <a:off x="1996615" y="3766648"/>
              <a:ext cx="72093" cy="87606"/>
            </a:xfrm>
            <a:custGeom>
              <a:avLst/>
              <a:gdLst/>
              <a:ahLst/>
              <a:cxnLst/>
              <a:rect l="l" t="t" r="r" b="b"/>
              <a:pathLst>
                <a:path w="1027" h="1248" extrusionOk="0">
                  <a:moveTo>
                    <a:pt x="988" y="1180"/>
                  </a:moveTo>
                  <a:cubicBezTo>
                    <a:pt x="986" y="1181"/>
                    <a:pt x="984" y="1181"/>
                    <a:pt x="982" y="1181"/>
                  </a:cubicBezTo>
                  <a:lnTo>
                    <a:pt x="982" y="1181"/>
                  </a:lnTo>
                  <a:cubicBezTo>
                    <a:pt x="984" y="1181"/>
                    <a:pt x="986" y="1180"/>
                    <a:pt x="988" y="1180"/>
                  </a:cubicBezTo>
                  <a:close/>
                  <a:moveTo>
                    <a:pt x="192" y="1"/>
                  </a:moveTo>
                  <a:cubicBezTo>
                    <a:pt x="404" y="395"/>
                    <a:pt x="651" y="790"/>
                    <a:pt x="892" y="1185"/>
                  </a:cubicBezTo>
                  <a:lnTo>
                    <a:pt x="892" y="1185"/>
                  </a:lnTo>
                  <a:cubicBezTo>
                    <a:pt x="891" y="1185"/>
                    <a:pt x="889" y="1185"/>
                    <a:pt x="888" y="1185"/>
                  </a:cubicBezTo>
                  <a:cubicBezTo>
                    <a:pt x="581" y="1185"/>
                    <a:pt x="293" y="1062"/>
                    <a:pt x="31" y="889"/>
                  </a:cubicBezTo>
                  <a:cubicBezTo>
                    <a:pt x="22" y="881"/>
                    <a:pt x="16" y="877"/>
                    <a:pt x="11" y="877"/>
                  </a:cubicBezTo>
                  <a:cubicBezTo>
                    <a:pt x="0" y="877"/>
                    <a:pt x="0" y="900"/>
                    <a:pt x="0" y="928"/>
                  </a:cubicBezTo>
                  <a:cubicBezTo>
                    <a:pt x="229" y="1149"/>
                    <a:pt x="522" y="1247"/>
                    <a:pt x="849" y="1247"/>
                  </a:cubicBezTo>
                  <a:cubicBezTo>
                    <a:pt x="895" y="1247"/>
                    <a:pt x="942" y="1245"/>
                    <a:pt x="988" y="1242"/>
                  </a:cubicBezTo>
                  <a:cubicBezTo>
                    <a:pt x="1027" y="1242"/>
                    <a:pt x="1027" y="1211"/>
                    <a:pt x="1027" y="1180"/>
                  </a:cubicBezTo>
                  <a:cubicBezTo>
                    <a:pt x="736" y="797"/>
                    <a:pt x="483" y="384"/>
                    <a:pt x="19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7"/>
            <p:cNvSpPr/>
            <p:nvPr/>
          </p:nvSpPr>
          <p:spPr>
            <a:xfrm>
              <a:off x="1640576" y="3126159"/>
              <a:ext cx="230809" cy="235091"/>
            </a:xfrm>
            <a:custGeom>
              <a:avLst/>
              <a:gdLst/>
              <a:ahLst/>
              <a:cxnLst/>
              <a:rect l="l" t="t" r="r" b="b"/>
              <a:pathLst>
                <a:path w="3288" h="3349" extrusionOk="0">
                  <a:moveTo>
                    <a:pt x="3268" y="0"/>
                  </a:moveTo>
                  <a:cubicBezTo>
                    <a:pt x="3257" y="0"/>
                    <a:pt x="3241" y="8"/>
                    <a:pt x="3226" y="23"/>
                  </a:cubicBezTo>
                  <a:cubicBezTo>
                    <a:pt x="2874" y="728"/>
                    <a:pt x="2490" y="1395"/>
                    <a:pt x="1947" y="1969"/>
                  </a:cubicBezTo>
                  <a:cubicBezTo>
                    <a:pt x="1403" y="2582"/>
                    <a:pt x="736" y="3027"/>
                    <a:pt x="1" y="3348"/>
                  </a:cubicBezTo>
                  <a:cubicBezTo>
                    <a:pt x="1464" y="2774"/>
                    <a:pt x="2843" y="1556"/>
                    <a:pt x="3287" y="23"/>
                  </a:cubicBezTo>
                  <a:cubicBezTo>
                    <a:pt x="3287" y="8"/>
                    <a:pt x="3280" y="0"/>
                    <a:pt x="326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7"/>
            <p:cNvSpPr/>
            <p:nvPr/>
          </p:nvSpPr>
          <p:spPr>
            <a:xfrm>
              <a:off x="1840076" y="3114295"/>
              <a:ext cx="42610" cy="35590"/>
            </a:xfrm>
            <a:custGeom>
              <a:avLst/>
              <a:gdLst/>
              <a:ahLst/>
              <a:cxnLst/>
              <a:rect l="l" t="t" r="r" b="b"/>
              <a:pathLst>
                <a:path w="607" h="507" extrusionOk="0">
                  <a:moveTo>
                    <a:pt x="575" y="1"/>
                  </a:moveTo>
                  <a:cubicBezTo>
                    <a:pt x="415" y="162"/>
                    <a:pt x="223" y="223"/>
                    <a:pt x="32" y="223"/>
                  </a:cubicBezTo>
                  <a:cubicBezTo>
                    <a:pt x="1" y="223"/>
                    <a:pt x="1" y="261"/>
                    <a:pt x="32" y="261"/>
                  </a:cubicBezTo>
                  <a:cubicBezTo>
                    <a:pt x="55" y="265"/>
                    <a:pt x="79" y="267"/>
                    <a:pt x="103" y="267"/>
                  </a:cubicBezTo>
                  <a:cubicBezTo>
                    <a:pt x="264" y="267"/>
                    <a:pt x="438" y="186"/>
                    <a:pt x="575" y="61"/>
                  </a:cubicBezTo>
                  <a:lnTo>
                    <a:pt x="575" y="61"/>
                  </a:lnTo>
                  <a:cubicBezTo>
                    <a:pt x="571" y="209"/>
                    <a:pt x="537" y="333"/>
                    <a:pt x="537" y="484"/>
                  </a:cubicBezTo>
                  <a:cubicBezTo>
                    <a:pt x="537" y="499"/>
                    <a:pt x="547" y="507"/>
                    <a:pt x="556" y="507"/>
                  </a:cubicBezTo>
                  <a:cubicBezTo>
                    <a:pt x="566" y="507"/>
                    <a:pt x="575" y="499"/>
                    <a:pt x="575" y="484"/>
                  </a:cubicBezTo>
                  <a:cubicBezTo>
                    <a:pt x="606" y="353"/>
                    <a:pt x="606" y="192"/>
                    <a:pt x="606" y="32"/>
                  </a:cubicBezTo>
                  <a:cubicBezTo>
                    <a:pt x="606" y="1"/>
                    <a:pt x="606" y="1"/>
                    <a:pt x="5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7"/>
            <p:cNvSpPr/>
            <p:nvPr/>
          </p:nvSpPr>
          <p:spPr>
            <a:xfrm>
              <a:off x="2198291" y="2785206"/>
              <a:ext cx="345302" cy="324874"/>
            </a:xfrm>
            <a:custGeom>
              <a:avLst/>
              <a:gdLst/>
              <a:ahLst/>
              <a:cxnLst/>
              <a:rect l="l" t="t" r="r" b="b"/>
              <a:pathLst>
                <a:path w="4919" h="4628" extrusionOk="0">
                  <a:moveTo>
                    <a:pt x="2521" y="1433"/>
                  </a:moveTo>
                  <a:cubicBezTo>
                    <a:pt x="2589" y="1433"/>
                    <a:pt x="2651" y="1464"/>
                    <a:pt x="2712" y="1502"/>
                  </a:cubicBezTo>
                  <a:cubicBezTo>
                    <a:pt x="2873" y="1594"/>
                    <a:pt x="2973" y="1816"/>
                    <a:pt x="2973" y="2008"/>
                  </a:cubicBezTo>
                  <a:lnTo>
                    <a:pt x="2873" y="2008"/>
                  </a:lnTo>
                  <a:cubicBezTo>
                    <a:pt x="2825" y="2015"/>
                    <a:pt x="2779" y="2019"/>
                    <a:pt x="2735" y="2019"/>
                  </a:cubicBezTo>
                  <a:cubicBezTo>
                    <a:pt x="2603" y="2019"/>
                    <a:pt x="2490" y="1985"/>
                    <a:pt x="2398" y="1916"/>
                  </a:cubicBezTo>
                  <a:cubicBezTo>
                    <a:pt x="2329" y="1847"/>
                    <a:pt x="2268" y="1785"/>
                    <a:pt x="2268" y="1693"/>
                  </a:cubicBezTo>
                  <a:cubicBezTo>
                    <a:pt x="2268" y="1655"/>
                    <a:pt x="2268" y="1563"/>
                    <a:pt x="2298" y="1533"/>
                  </a:cubicBezTo>
                  <a:cubicBezTo>
                    <a:pt x="2367" y="1464"/>
                    <a:pt x="2429" y="1433"/>
                    <a:pt x="2521" y="1433"/>
                  </a:cubicBezTo>
                  <a:close/>
                  <a:moveTo>
                    <a:pt x="4857" y="0"/>
                  </a:moveTo>
                  <a:cubicBezTo>
                    <a:pt x="4819" y="0"/>
                    <a:pt x="4788" y="0"/>
                    <a:pt x="4788" y="62"/>
                  </a:cubicBezTo>
                  <a:cubicBezTo>
                    <a:pt x="4788" y="698"/>
                    <a:pt x="4505" y="1211"/>
                    <a:pt x="3930" y="1594"/>
                  </a:cubicBezTo>
                  <a:cubicBezTo>
                    <a:pt x="3639" y="1785"/>
                    <a:pt x="3386" y="1916"/>
                    <a:pt x="3095" y="1977"/>
                  </a:cubicBezTo>
                  <a:cubicBezTo>
                    <a:pt x="3095" y="1755"/>
                    <a:pt x="2973" y="1533"/>
                    <a:pt x="2781" y="1372"/>
                  </a:cubicBezTo>
                  <a:cubicBezTo>
                    <a:pt x="2710" y="1328"/>
                    <a:pt x="2614" y="1303"/>
                    <a:pt x="2518" y="1303"/>
                  </a:cubicBezTo>
                  <a:cubicBezTo>
                    <a:pt x="2396" y="1303"/>
                    <a:pt x="2275" y="1343"/>
                    <a:pt x="2206" y="1433"/>
                  </a:cubicBezTo>
                  <a:cubicBezTo>
                    <a:pt x="2137" y="1502"/>
                    <a:pt x="2137" y="1594"/>
                    <a:pt x="2137" y="1724"/>
                  </a:cubicBezTo>
                  <a:cubicBezTo>
                    <a:pt x="2176" y="1816"/>
                    <a:pt x="2237" y="1946"/>
                    <a:pt x="2329" y="2008"/>
                  </a:cubicBezTo>
                  <a:cubicBezTo>
                    <a:pt x="2436" y="2090"/>
                    <a:pt x="2585" y="2146"/>
                    <a:pt x="2776" y="2146"/>
                  </a:cubicBezTo>
                  <a:cubicBezTo>
                    <a:pt x="2817" y="2146"/>
                    <a:pt x="2859" y="2143"/>
                    <a:pt x="2904" y="2138"/>
                  </a:cubicBezTo>
                  <a:lnTo>
                    <a:pt x="3003" y="2138"/>
                  </a:lnTo>
                  <a:cubicBezTo>
                    <a:pt x="3003" y="2168"/>
                    <a:pt x="2973" y="2199"/>
                    <a:pt x="2973" y="2230"/>
                  </a:cubicBezTo>
                  <a:cubicBezTo>
                    <a:pt x="2942" y="2552"/>
                    <a:pt x="2781" y="2904"/>
                    <a:pt x="2589" y="3126"/>
                  </a:cubicBezTo>
                  <a:cubicBezTo>
                    <a:pt x="2137" y="3701"/>
                    <a:pt x="1249" y="4183"/>
                    <a:pt x="69" y="4497"/>
                  </a:cubicBezTo>
                  <a:cubicBezTo>
                    <a:pt x="31" y="4528"/>
                    <a:pt x="0" y="4566"/>
                    <a:pt x="31" y="4597"/>
                  </a:cubicBezTo>
                  <a:cubicBezTo>
                    <a:pt x="31" y="4628"/>
                    <a:pt x="69" y="4628"/>
                    <a:pt x="100" y="4628"/>
                  </a:cubicBezTo>
                  <a:cubicBezTo>
                    <a:pt x="1279" y="4306"/>
                    <a:pt x="2237" y="3800"/>
                    <a:pt x="2681" y="3226"/>
                  </a:cubicBezTo>
                  <a:cubicBezTo>
                    <a:pt x="2904" y="2965"/>
                    <a:pt x="3064" y="2582"/>
                    <a:pt x="3095" y="2230"/>
                  </a:cubicBezTo>
                  <a:cubicBezTo>
                    <a:pt x="3133" y="2199"/>
                    <a:pt x="3133" y="2138"/>
                    <a:pt x="3133" y="2107"/>
                  </a:cubicBezTo>
                  <a:cubicBezTo>
                    <a:pt x="3417" y="2038"/>
                    <a:pt x="3708" y="1916"/>
                    <a:pt x="3991" y="1724"/>
                  </a:cubicBezTo>
                  <a:cubicBezTo>
                    <a:pt x="4627" y="1272"/>
                    <a:pt x="4918" y="736"/>
                    <a:pt x="4918" y="62"/>
                  </a:cubicBezTo>
                  <a:cubicBezTo>
                    <a:pt x="4918" y="0"/>
                    <a:pt x="4888" y="0"/>
                    <a:pt x="485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7"/>
            <p:cNvSpPr/>
            <p:nvPr/>
          </p:nvSpPr>
          <p:spPr>
            <a:xfrm>
              <a:off x="2518740" y="2772289"/>
              <a:ext cx="40434" cy="35029"/>
            </a:xfrm>
            <a:custGeom>
              <a:avLst/>
              <a:gdLst/>
              <a:ahLst/>
              <a:cxnLst/>
              <a:rect l="l" t="t" r="r" b="b"/>
              <a:pathLst>
                <a:path w="576" h="499" extrusionOk="0">
                  <a:moveTo>
                    <a:pt x="322" y="1"/>
                  </a:moveTo>
                  <a:cubicBezTo>
                    <a:pt x="298" y="1"/>
                    <a:pt x="273" y="8"/>
                    <a:pt x="254" y="24"/>
                  </a:cubicBezTo>
                  <a:lnTo>
                    <a:pt x="193" y="24"/>
                  </a:lnTo>
                  <a:lnTo>
                    <a:pt x="223" y="85"/>
                  </a:lnTo>
                  <a:cubicBezTo>
                    <a:pt x="193" y="184"/>
                    <a:pt x="101" y="246"/>
                    <a:pt x="32" y="345"/>
                  </a:cubicBezTo>
                  <a:lnTo>
                    <a:pt x="1" y="376"/>
                  </a:lnTo>
                  <a:lnTo>
                    <a:pt x="32" y="468"/>
                  </a:lnTo>
                  <a:lnTo>
                    <a:pt x="101" y="468"/>
                  </a:lnTo>
                  <a:lnTo>
                    <a:pt x="101" y="437"/>
                  </a:lnTo>
                  <a:cubicBezTo>
                    <a:pt x="193" y="407"/>
                    <a:pt x="254" y="345"/>
                    <a:pt x="323" y="246"/>
                  </a:cubicBezTo>
                  <a:cubicBezTo>
                    <a:pt x="353" y="307"/>
                    <a:pt x="384" y="376"/>
                    <a:pt x="445" y="468"/>
                  </a:cubicBezTo>
                  <a:cubicBezTo>
                    <a:pt x="445" y="468"/>
                    <a:pt x="484" y="499"/>
                    <a:pt x="514" y="499"/>
                  </a:cubicBezTo>
                  <a:cubicBezTo>
                    <a:pt x="545" y="499"/>
                    <a:pt x="576" y="468"/>
                    <a:pt x="576" y="468"/>
                  </a:cubicBezTo>
                  <a:lnTo>
                    <a:pt x="576" y="376"/>
                  </a:lnTo>
                  <a:cubicBezTo>
                    <a:pt x="545" y="307"/>
                    <a:pt x="484" y="215"/>
                    <a:pt x="445" y="154"/>
                  </a:cubicBezTo>
                  <a:cubicBezTo>
                    <a:pt x="445" y="115"/>
                    <a:pt x="415" y="85"/>
                    <a:pt x="415" y="85"/>
                  </a:cubicBezTo>
                  <a:lnTo>
                    <a:pt x="445" y="24"/>
                  </a:lnTo>
                  <a:lnTo>
                    <a:pt x="384" y="24"/>
                  </a:lnTo>
                  <a:cubicBezTo>
                    <a:pt x="369" y="8"/>
                    <a:pt x="346" y="1"/>
                    <a:pt x="32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7"/>
            <p:cNvSpPr/>
            <p:nvPr/>
          </p:nvSpPr>
          <p:spPr>
            <a:xfrm>
              <a:off x="2176179" y="3206395"/>
              <a:ext cx="338352" cy="105366"/>
            </a:xfrm>
            <a:custGeom>
              <a:avLst/>
              <a:gdLst/>
              <a:ahLst/>
              <a:cxnLst/>
              <a:rect l="l" t="t" r="r" b="b"/>
              <a:pathLst>
                <a:path w="4820" h="1501" extrusionOk="0">
                  <a:moveTo>
                    <a:pt x="2805" y="704"/>
                  </a:moveTo>
                  <a:cubicBezTo>
                    <a:pt x="2904" y="765"/>
                    <a:pt x="2966" y="895"/>
                    <a:pt x="2996" y="1018"/>
                  </a:cubicBezTo>
                  <a:cubicBezTo>
                    <a:pt x="2996" y="1117"/>
                    <a:pt x="2935" y="1248"/>
                    <a:pt x="2836" y="1248"/>
                  </a:cubicBezTo>
                  <a:cubicBezTo>
                    <a:pt x="2774" y="1248"/>
                    <a:pt x="2744" y="1248"/>
                    <a:pt x="2713" y="1209"/>
                  </a:cubicBezTo>
                  <a:cubicBezTo>
                    <a:pt x="2682" y="1179"/>
                    <a:pt x="2644" y="1117"/>
                    <a:pt x="2644" y="1056"/>
                  </a:cubicBezTo>
                  <a:cubicBezTo>
                    <a:pt x="2613" y="957"/>
                    <a:pt x="2682" y="865"/>
                    <a:pt x="2774" y="734"/>
                  </a:cubicBezTo>
                  <a:cubicBezTo>
                    <a:pt x="2774" y="704"/>
                    <a:pt x="2774" y="704"/>
                    <a:pt x="2805" y="704"/>
                  </a:cubicBezTo>
                  <a:close/>
                  <a:moveTo>
                    <a:pt x="4060" y="0"/>
                  </a:moveTo>
                  <a:cubicBezTo>
                    <a:pt x="3838" y="0"/>
                    <a:pt x="3604" y="56"/>
                    <a:pt x="3349" y="160"/>
                  </a:cubicBezTo>
                  <a:cubicBezTo>
                    <a:pt x="3127" y="252"/>
                    <a:pt x="2935" y="382"/>
                    <a:pt x="2774" y="512"/>
                  </a:cubicBezTo>
                  <a:cubicBezTo>
                    <a:pt x="2744" y="512"/>
                    <a:pt x="2744" y="482"/>
                    <a:pt x="2713" y="482"/>
                  </a:cubicBezTo>
                  <a:cubicBezTo>
                    <a:pt x="2498" y="399"/>
                    <a:pt x="2268" y="343"/>
                    <a:pt x="2069" y="343"/>
                  </a:cubicBezTo>
                  <a:cubicBezTo>
                    <a:pt x="2027" y="343"/>
                    <a:pt x="1986" y="346"/>
                    <a:pt x="1947" y="351"/>
                  </a:cubicBezTo>
                  <a:cubicBezTo>
                    <a:pt x="1403" y="413"/>
                    <a:pt x="698" y="765"/>
                    <a:pt x="32" y="1370"/>
                  </a:cubicBezTo>
                  <a:cubicBezTo>
                    <a:pt x="1" y="1401"/>
                    <a:pt x="1" y="1439"/>
                    <a:pt x="32" y="1470"/>
                  </a:cubicBezTo>
                  <a:cubicBezTo>
                    <a:pt x="32" y="1500"/>
                    <a:pt x="62" y="1500"/>
                    <a:pt x="62" y="1500"/>
                  </a:cubicBezTo>
                  <a:cubicBezTo>
                    <a:pt x="93" y="1500"/>
                    <a:pt x="93" y="1500"/>
                    <a:pt x="124" y="1470"/>
                  </a:cubicBezTo>
                  <a:cubicBezTo>
                    <a:pt x="767" y="895"/>
                    <a:pt x="1434" y="512"/>
                    <a:pt x="1947" y="482"/>
                  </a:cubicBezTo>
                  <a:cubicBezTo>
                    <a:pt x="1990" y="474"/>
                    <a:pt x="2034" y="471"/>
                    <a:pt x="2079" y="471"/>
                  </a:cubicBezTo>
                  <a:cubicBezTo>
                    <a:pt x="2266" y="471"/>
                    <a:pt x="2465" y="530"/>
                    <a:pt x="2644" y="604"/>
                  </a:cubicBezTo>
                  <a:lnTo>
                    <a:pt x="2682" y="604"/>
                  </a:lnTo>
                  <a:cubicBezTo>
                    <a:pt x="2682" y="635"/>
                    <a:pt x="2682" y="635"/>
                    <a:pt x="2644" y="635"/>
                  </a:cubicBezTo>
                  <a:cubicBezTo>
                    <a:pt x="2552" y="796"/>
                    <a:pt x="2491" y="926"/>
                    <a:pt x="2521" y="1056"/>
                  </a:cubicBezTo>
                  <a:cubicBezTo>
                    <a:pt x="2521" y="1148"/>
                    <a:pt x="2552" y="1248"/>
                    <a:pt x="2644" y="1309"/>
                  </a:cubicBezTo>
                  <a:cubicBezTo>
                    <a:pt x="2682" y="1370"/>
                    <a:pt x="2774" y="1370"/>
                    <a:pt x="2836" y="1370"/>
                  </a:cubicBezTo>
                  <a:cubicBezTo>
                    <a:pt x="2996" y="1370"/>
                    <a:pt x="3127" y="1179"/>
                    <a:pt x="3127" y="1018"/>
                  </a:cubicBezTo>
                  <a:cubicBezTo>
                    <a:pt x="3096" y="865"/>
                    <a:pt x="2996" y="704"/>
                    <a:pt x="2874" y="604"/>
                  </a:cubicBezTo>
                  <a:cubicBezTo>
                    <a:pt x="3027" y="482"/>
                    <a:pt x="3188" y="351"/>
                    <a:pt x="3410" y="252"/>
                  </a:cubicBezTo>
                  <a:cubicBezTo>
                    <a:pt x="3620" y="168"/>
                    <a:pt x="3818" y="129"/>
                    <a:pt x="4005" y="129"/>
                  </a:cubicBezTo>
                  <a:cubicBezTo>
                    <a:pt x="4247" y="129"/>
                    <a:pt x="4473" y="195"/>
                    <a:pt x="4689" y="321"/>
                  </a:cubicBezTo>
                  <a:cubicBezTo>
                    <a:pt x="4705" y="336"/>
                    <a:pt x="4720" y="344"/>
                    <a:pt x="4736" y="344"/>
                  </a:cubicBezTo>
                  <a:cubicBezTo>
                    <a:pt x="4753" y="344"/>
                    <a:pt x="4770" y="336"/>
                    <a:pt x="4789" y="321"/>
                  </a:cubicBezTo>
                  <a:cubicBezTo>
                    <a:pt x="4820" y="290"/>
                    <a:pt x="4789" y="252"/>
                    <a:pt x="4789" y="221"/>
                  </a:cubicBezTo>
                  <a:cubicBezTo>
                    <a:pt x="4549" y="71"/>
                    <a:pt x="4312" y="0"/>
                    <a:pt x="406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7"/>
            <p:cNvSpPr/>
            <p:nvPr/>
          </p:nvSpPr>
          <p:spPr>
            <a:xfrm>
              <a:off x="2489748" y="3206817"/>
              <a:ext cx="33414" cy="33414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39" y="1"/>
                  </a:moveTo>
                  <a:cubicBezTo>
                    <a:pt x="207" y="1"/>
                    <a:pt x="177" y="8"/>
                    <a:pt x="161" y="24"/>
                  </a:cubicBezTo>
                  <a:lnTo>
                    <a:pt x="161" y="54"/>
                  </a:lnTo>
                  <a:lnTo>
                    <a:pt x="161" y="93"/>
                  </a:lnTo>
                  <a:cubicBezTo>
                    <a:pt x="192" y="154"/>
                    <a:pt x="222" y="184"/>
                    <a:pt x="222" y="246"/>
                  </a:cubicBezTo>
                  <a:cubicBezTo>
                    <a:pt x="161" y="246"/>
                    <a:pt x="92" y="246"/>
                    <a:pt x="62" y="284"/>
                  </a:cubicBezTo>
                  <a:lnTo>
                    <a:pt x="0" y="315"/>
                  </a:lnTo>
                  <a:lnTo>
                    <a:pt x="31" y="407"/>
                  </a:lnTo>
                  <a:lnTo>
                    <a:pt x="322" y="407"/>
                  </a:lnTo>
                  <a:lnTo>
                    <a:pt x="353" y="476"/>
                  </a:lnTo>
                  <a:lnTo>
                    <a:pt x="383" y="407"/>
                  </a:lnTo>
                  <a:lnTo>
                    <a:pt x="414" y="376"/>
                  </a:lnTo>
                  <a:lnTo>
                    <a:pt x="445" y="345"/>
                  </a:lnTo>
                  <a:lnTo>
                    <a:pt x="445" y="315"/>
                  </a:lnTo>
                  <a:lnTo>
                    <a:pt x="475" y="246"/>
                  </a:lnTo>
                  <a:lnTo>
                    <a:pt x="414" y="246"/>
                  </a:lnTo>
                  <a:lnTo>
                    <a:pt x="414" y="215"/>
                  </a:lnTo>
                  <a:cubicBezTo>
                    <a:pt x="383" y="154"/>
                    <a:pt x="353" y="93"/>
                    <a:pt x="322" y="24"/>
                  </a:cubicBezTo>
                  <a:cubicBezTo>
                    <a:pt x="303" y="8"/>
                    <a:pt x="270" y="1"/>
                    <a:pt x="23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7"/>
            <p:cNvSpPr/>
            <p:nvPr/>
          </p:nvSpPr>
          <p:spPr>
            <a:xfrm>
              <a:off x="1310931" y="2681944"/>
              <a:ext cx="208697" cy="401249"/>
            </a:xfrm>
            <a:custGeom>
              <a:avLst/>
              <a:gdLst/>
              <a:ahLst/>
              <a:cxnLst/>
              <a:rect l="l" t="t" r="r" b="b"/>
              <a:pathLst>
                <a:path w="2973" h="5716" extrusionOk="0">
                  <a:moveTo>
                    <a:pt x="1311" y="2299"/>
                  </a:moveTo>
                  <a:cubicBezTo>
                    <a:pt x="1280" y="2329"/>
                    <a:pt x="1280" y="2360"/>
                    <a:pt x="1280" y="2398"/>
                  </a:cubicBezTo>
                  <a:cubicBezTo>
                    <a:pt x="1180" y="2590"/>
                    <a:pt x="1088" y="2743"/>
                    <a:pt x="958" y="2812"/>
                  </a:cubicBezTo>
                  <a:cubicBezTo>
                    <a:pt x="883" y="2855"/>
                    <a:pt x="789" y="2878"/>
                    <a:pt x="703" y="2878"/>
                  </a:cubicBezTo>
                  <a:cubicBezTo>
                    <a:pt x="604" y="2878"/>
                    <a:pt x="516" y="2847"/>
                    <a:pt x="483" y="2781"/>
                  </a:cubicBezTo>
                  <a:cubicBezTo>
                    <a:pt x="453" y="2743"/>
                    <a:pt x="453" y="2713"/>
                    <a:pt x="453" y="2651"/>
                  </a:cubicBezTo>
                  <a:cubicBezTo>
                    <a:pt x="483" y="2590"/>
                    <a:pt x="544" y="2490"/>
                    <a:pt x="644" y="2429"/>
                  </a:cubicBezTo>
                  <a:cubicBezTo>
                    <a:pt x="767" y="2329"/>
                    <a:pt x="958" y="2299"/>
                    <a:pt x="1119" y="2299"/>
                  </a:cubicBezTo>
                  <a:close/>
                  <a:moveTo>
                    <a:pt x="100" y="1"/>
                  </a:moveTo>
                  <a:cubicBezTo>
                    <a:pt x="69" y="1"/>
                    <a:pt x="1" y="1"/>
                    <a:pt x="1" y="62"/>
                  </a:cubicBezTo>
                  <a:cubicBezTo>
                    <a:pt x="1" y="100"/>
                    <a:pt x="31" y="131"/>
                    <a:pt x="69" y="131"/>
                  </a:cubicBezTo>
                  <a:cubicBezTo>
                    <a:pt x="736" y="292"/>
                    <a:pt x="1150" y="705"/>
                    <a:pt x="1311" y="1341"/>
                  </a:cubicBezTo>
                  <a:cubicBezTo>
                    <a:pt x="1372" y="1663"/>
                    <a:pt x="1372" y="1946"/>
                    <a:pt x="1341" y="2207"/>
                  </a:cubicBezTo>
                  <a:cubicBezTo>
                    <a:pt x="1258" y="2184"/>
                    <a:pt x="1170" y="2172"/>
                    <a:pt x="1083" y="2172"/>
                  </a:cubicBezTo>
                  <a:cubicBezTo>
                    <a:pt x="904" y="2172"/>
                    <a:pt x="724" y="2222"/>
                    <a:pt x="575" y="2329"/>
                  </a:cubicBezTo>
                  <a:cubicBezTo>
                    <a:pt x="453" y="2398"/>
                    <a:pt x="353" y="2521"/>
                    <a:pt x="322" y="2651"/>
                  </a:cubicBezTo>
                  <a:cubicBezTo>
                    <a:pt x="322" y="2713"/>
                    <a:pt x="322" y="2812"/>
                    <a:pt x="384" y="2873"/>
                  </a:cubicBezTo>
                  <a:cubicBezTo>
                    <a:pt x="456" y="2963"/>
                    <a:pt x="577" y="3003"/>
                    <a:pt x="710" y="3003"/>
                  </a:cubicBezTo>
                  <a:cubicBezTo>
                    <a:pt x="814" y="3003"/>
                    <a:pt x="926" y="2979"/>
                    <a:pt x="1027" y="2935"/>
                  </a:cubicBezTo>
                  <a:cubicBezTo>
                    <a:pt x="1180" y="2843"/>
                    <a:pt x="1311" y="2651"/>
                    <a:pt x="1372" y="2429"/>
                  </a:cubicBezTo>
                  <a:cubicBezTo>
                    <a:pt x="1410" y="2398"/>
                    <a:pt x="1410" y="2360"/>
                    <a:pt x="1441" y="2329"/>
                  </a:cubicBezTo>
                  <a:cubicBezTo>
                    <a:pt x="1471" y="2360"/>
                    <a:pt x="1502" y="2360"/>
                    <a:pt x="1533" y="2398"/>
                  </a:cubicBezTo>
                  <a:cubicBezTo>
                    <a:pt x="1854" y="2521"/>
                    <a:pt x="2176" y="2743"/>
                    <a:pt x="2329" y="2973"/>
                  </a:cubicBezTo>
                  <a:cubicBezTo>
                    <a:pt x="2713" y="3548"/>
                    <a:pt x="2843" y="4505"/>
                    <a:pt x="2651" y="5654"/>
                  </a:cubicBezTo>
                  <a:cubicBezTo>
                    <a:pt x="2651" y="5685"/>
                    <a:pt x="2682" y="5716"/>
                    <a:pt x="2713" y="5716"/>
                  </a:cubicBezTo>
                  <a:cubicBezTo>
                    <a:pt x="2751" y="5716"/>
                    <a:pt x="2781" y="5716"/>
                    <a:pt x="2781" y="5685"/>
                  </a:cubicBezTo>
                  <a:cubicBezTo>
                    <a:pt x="2973" y="4505"/>
                    <a:pt x="2843" y="3479"/>
                    <a:pt x="2429" y="2904"/>
                  </a:cubicBezTo>
                  <a:cubicBezTo>
                    <a:pt x="2268" y="2651"/>
                    <a:pt x="1916" y="2398"/>
                    <a:pt x="1602" y="2268"/>
                  </a:cubicBezTo>
                  <a:cubicBezTo>
                    <a:pt x="1533" y="2238"/>
                    <a:pt x="1502" y="2238"/>
                    <a:pt x="1441" y="2207"/>
                  </a:cubicBezTo>
                  <a:cubicBezTo>
                    <a:pt x="1502" y="1946"/>
                    <a:pt x="1502" y="1632"/>
                    <a:pt x="1441" y="1311"/>
                  </a:cubicBezTo>
                  <a:cubicBezTo>
                    <a:pt x="1249" y="606"/>
                    <a:pt x="797" y="192"/>
                    <a:pt x="10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7"/>
            <p:cNvSpPr/>
            <p:nvPr/>
          </p:nvSpPr>
          <p:spPr>
            <a:xfrm>
              <a:off x="1299630" y="2670642"/>
              <a:ext cx="43101" cy="38258"/>
            </a:xfrm>
            <a:custGeom>
              <a:avLst/>
              <a:gdLst/>
              <a:ahLst/>
              <a:cxnLst/>
              <a:rect l="l" t="t" r="r" b="b"/>
              <a:pathLst>
                <a:path w="614" h="545" extrusionOk="0">
                  <a:moveTo>
                    <a:pt x="514" y="1"/>
                  </a:moveTo>
                  <a:cubicBezTo>
                    <a:pt x="384" y="31"/>
                    <a:pt x="292" y="31"/>
                    <a:pt x="162" y="70"/>
                  </a:cubicBezTo>
                  <a:lnTo>
                    <a:pt x="100" y="70"/>
                  </a:lnTo>
                  <a:lnTo>
                    <a:pt x="70" y="31"/>
                  </a:lnTo>
                  <a:lnTo>
                    <a:pt x="39" y="100"/>
                  </a:lnTo>
                  <a:lnTo>
                    <a:pt x="1" y="131"/>
                  </a:lnTo>
                  <a:lnTo>
                    <a:pt x="1" y="192"/>
                  </a:lnTo>
                  <a:lnTo>
                    <a:pt x="1" y="261"/>
                  </a:lnTo>
                  <a:lnTo>
                    <a:pt x="70" y="261"/>
                  </a:lnTo>
                  <a:cubicBezTo>
                    <a:pt x="131" y="322"/>
                    <a:pt x="192" y="414"/>
                    <a:pt x="261" y="514"/>
                  </a:cubicBezTo>
                  <a:lnTo>
                    <a:pt x="261" y="545"/>
                  </a:lnTo>
                  <a:lnTo>
                    <a:pt x="353" y="545"/>
                  </a:lnTo>
                  <a:lnTo>
                    <a:pt x="384" y="483"/>
                  </a:lnTo>
                  <a:lnTo>
                    <a:pt x="353" y="453"/>
                  </a:lnTo>
                  <a:cubicBezTo>
                    <a:pt x="353" y="384"/>
                    <a:pt x="292" y="292"/>
                    <a:pt x="230" y="223"/>
                  </a:cubicBezTo>
                  <a:cubicBezTo>
                    <a:pt x="322" y="192"/>
                    <a:pt x="453" y="192"/>
                    <a:pt x="545" y="162"/>
                  </a:cubicBezTo>
                  <a:cubicBezTo>
                    <a:pt x="575" y="162"/>
                    <a:pt x="614" y="100"/>
                    <a:pt x="575" y="70"/>
                  </a:cubicBezTo>
                  <a:cubicBezTo>
                    <a:pt x="575" y="31"/>
                    <a:pt x="545" y="1"/>
                    <a:pt x="51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3" name="Google Shape;3873;p37"/>
          <p:cNvGrpSpPr/>
          <p:nvPr/>
        </p:nvGrpSpPr>
        <p:grpSpPr>
          <a:xfrm>
            <a:off x="3994679" y="3558970"/>
            <a:ext cx="1154392" cy="982103"/>
            <a:chOff x="3994679" y="3558970"/>
            <a:chExt cx="1154392" cy="982103"/>
          </a:xfrm>
        </p:grpSpPr>
        <p:sp>
          <p:nvSpPr>
            <p:cNvPr id="3874" name="Google Shape;3874;p37"/>
            <p:cNvSpPr/>
            <p:nvPr/>
          </p:nvSpPr>
          <p:spPr>
            <a:xfrm>
              <a:off x="3994679" y="3571725"/>
              <a:ext cx="1154392" cy="968599"/>
            </a:xfrm>
            <a:custGeom>
              <a:avLst/>
              <a:gdLst/>
              <a:ahLst/>
              <a:cxnLst/>
              <a:rect l="l" t="t" r="r" b="b"/>
              <a:pathLst>
                <a:path w="9232" h="7746" extrusionOk="0">
                  <a:moveTo>
                    <a:pt x="2809" y="1"/>
                  </a:moveTo>
                  <a:cubicBezTo>
                    <a:pt x="2182" y="1"/>
                    <a:pt x="1594" y="385"/>
                    <a:pt x="1341" y="987"/>
                  </a:cubicBezTo>
                  <a:lnTo>
                    <a:pt x="292" y="3791"/>
                  </a:lnTo>
                  <a:cubicBezTo>
                    <a:pt x="0" y="4557"/>
                    <a:pt x="644" y="5070"/>
                    <a:pt x="1441" y="5361"/>
                  </a:cubicBezTo>
                  <a:lnTo>
                    <a:pt x="6198" y="7659"/>
                  </a:lnTo>
                  <a:cubicBezTo>
                    <a:pt x="6362" y="7718"/>
                    <a:pt x="6516" y="7745"/>
                    <a:pt x="6661" y="7745"/>
                  </a:cubicBezTo>
                  <a:cubicBezTo>
                    <a:pt x="7219" y="7745"/>
                    <a:pt x="7628" y="7335"/>
                    <a:pt x="7853" y="6702"/>
                  </a:cubicBezTo>
                  <a:lnTo>
                    <a:pt x="9232" y="3982"/>
                  </a:lnTo>
                  <a:cubicBezTo>
                    <a:pt x="9194" y="2802"/>
                    <a:pt x="9002" y="2419"/>
                    <a:pt x="8236" y="2136"/>
                  </a:cubicBezTo>
                  <a:lnTo>
                    <a:pt x="3325" y="90"/>
                  </a:lnTo>
                  <a:cubicBezTo>
                    <a:pt x="3154" y="29"/>
                    <a:pt x="2980" y="1"/>
                    <a:pt x="2809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7"/>
            <p:cNvSpPr/>
            <p:nvPr/>
          </p:nvSpPr>
          <p:spPr>
            <a:xfrm>
              <a:off x="4007059" y="3662508"/>
              <a:ext cx="1094122" cy="840427"/>
            </a:xfrm>
            <a:custGeom>
              <a:avLst/>
              <a:gdLst/>
              <a:ahLst/>
              <a:cxnLst/>
              <a:rect l="l" t="t" r="r" b="b"/>
              <a:pathLst>
                <a:path w="8750" h="6721" extrusionOk="0">
                  <a:moveTo>
                    <a:pt x="1817" y="0"/>
                  </a:moveTo>
                  <a:cubicBezTo>
                    <a:pt x="1403" y="736"/>
                    <a:pt x="989" y="1502"/>
                    <a:pt x="606" y="2237"/>
                  </a:cubicBezTo>
                  <a:cubicBezTo>
                    <a:pt x="284" y="2812"/>
                    <a:pt x="1" y="3486"/>
                    <a:pt x="284" y="4022"/>
                  </a:cubicBezTo>
                  <a:cubicBezTo>
                    <a:pt x="445" y="4375"/>
                    <a:pt x="798" y="4597"/>
                    <a:pt x="1150" y="4788"/>
                  </a:cubicBezTo>
                  <a:cubicBezTo>
                    <a:pt x="2238" y="5401"/>
                    <a:pt x="3387" y="5937"/>
                    <a:pt x="4567" y="6420"/>
                  </a:cubicBezTo>
                  <a:cubicBezTo>
                    <a:pt x="4954" y="6578"/>
                    <a:pt x="5372" y="6721"/>
                    <a:pt x="5788" y="6721"/>
                  </a:cubicBezTo>
                  <a:cubicBezTo>
                    <a:pt x="5957" y="6721"/>
                    <a:pt x="6125" y="6697"/>
                    <a:pt x="6291" y="6642"/>
                  </a:cubicBezTo>
                  <a:cubicBezTo>
                    <a:pt x="6865" y="6481"/>
                    <a:pt x="7218" y="5976"/>
                    <a:pt x="7562" y="5493"/>
                  </a:cubicBezTo>
                  <a:cubicBezTo>
                    <a:pt x="8045" y="4788"/>
                    <a:pt x="8558" y="4060"/>
                    <a:pt x="8750" y="3225"/>
                  </a:cubicBezTo>
                  <a:lnTo>
                    <a:pt x="8750" y="3225"/>
                  </a:lnTo>
                  <a:cubicBezTo>
                    <a:pt x="7915" y="3294"/>
                    <a:pt x="7118" y="3708"/>
                    <a:pt x="6321" y="3992"/>
                  </a:cubicBezTo>
                  <a:cubicBezTo>
                    <a:pt x="5854" y="4156"/>
                    <a:pt x="5355" y="4279"/>
                    <a:pt x="4872" y="4279"/>
                  </a:cubicBezTo>
                  <a:cubicBezTo>
                    <a:pt x="4498" y="4279"/>
                    <a:pt x="4134" y="4206"/>
                    <a:pt x="3801" y="4022"/>
                  </a:cubicBezTo>
                  <a:cubicBezTo>
                    <a:pt x="3127" y="3639"/>
                    <a:pt x="2744" y="2911"/>
                    <a:pt x="2521" y="2176"/>
                  </a:cubicBezTo>
                  <a:cubicBezTo>
                    <a:pt x="2269" y="1471"/>
                    <a:pt x="2138" y="674"/>
                    <a:pt x="1817" y="0"/>
                  </a:cubicBezTo>
                  <a:close/>
                </a:path>
              </a:pathLst>
            </a:custGeom>
            <a:solidFill>
              <a:srgbClr val="F8D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7"/>
            <p:cNvSpPr/>
            <p:nvPr/>
          </p:nvSpPr>
          <p:spPr>
            <a:xfrm>
              <a:off x="4254269" y="3574851"/>
              <a:ext cx="523178" cy="624975"/>
            </a:xfrm>
            <a:custGeom>
              <a:avLst/>
              <a:gdLst/>
              <a:ahLst/>
              <a:cxnLst/>
              <a:rect l="l" t="t" r="r" b="b"/>
              <a:pathLst>
                <a:path w="4184" h="4998" extrusionOk="0">
                  <a:moveTo>
                    <a:pt x="412" y="1"/>
                  </a:moveTo>
                  <a:cubicBezTo>
                    <a:pt x="238" y="1"/>
                    <a:pt x="95" y="179"/>
                    <a:pt x="31" y="356"/>
                  </a:cubicBezTo>
                  <a:cubicBezTo>
                    <a:pt x="1" y="510"/>
                    <a:pt x="31" y="739"/>
                    <a:pt x="69" y="931"/>
                  </a:cubicBezTo>
                  <a:cubicBezTo>
                    <a:pt x="223" y="1567"/>
                    <a:pt x="414" y="2172"/>
                    <a:pt x="675" y="2777"/>
                  </a:cubicBezTo>
                  <a:cubicBezTo>
                    <a:pt x="927" y="3383"/>
                    <a:pt x="1249" y="3995"/>
                    <a:pt x="1724" y="4409"/>
                  </a:cubicBezTo>
                  <a:cubicBezTo>
                    <a:pt x="2135" y="4765"/>
                    <a:pt x="2669" y="4998"/>
                    <a:pt x="3176" y="4998"/>
                  </a:cubicBezTo>
                  <a:cubicBezTo>
                    <a:pt x="3303" y="4998"/>
                    <a:pt x="3427" y="4984"/>
                    <a:pt x="3548" y="4953"/>
                  </a:cubicBezTo>
                  <a:cubicBezTo>
                    <a:pt x="3862" y="4853"/>
                    <a:pt x="4183" y="4570"/>
                    <a:pt x="4053" y="4279"/>
                  </a:cubicBezTo>
                  <a:cubicBezTo>
                    <a:pt x="3992" y="4149"/>
                    <a:pt x="3831" y="4057"/>
                    <a:pt x="3708" y="3957"/>
                  </a:cubicBezTo>
                  <a:cubicBezTo>
                    <a:pt x="2138" y="3160"/>
                    <a:pt x="927" y="1697"/>
                    <a:pt x="453" y="4"/>
                  </a:cubicBezTo>
                  <a:cubicBezTo>
                    <a:pt x="439" y="2"/>
                    <a:pt x="425" y="1"/>
                    <a:pt x="412" y="1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7"/>
            <p:cNvSpPr/>
            <p:nvPr/>
          </p:nvSpPr>
          <p:spPr>
            <a:xfrm>
              <a:off x="4023439" y="3558970"/>
              <a:ext cx="1117005" cy="982103"/>
            </a:xfrm>
            <a:custGeom>
              <a:avLst/>
              <a:gdLst/>
              <a:ahLst/>
              <a:cxnLst/>
              <a:rect l="l" t="t" r="r" b="b"/>
              <a:pathLst>
                <a:path w="8933" h="7854" extrusionOk="0">
                  <a:moveTo>
                    <a:pt x="1877" y="575"/>
                  </a:moveTo>
                  <a:cubicBezTo>
                    <a:pt x="1946" y="1250"/>
                    <a:pt x="2260" y="2491"/>
                    <a:pt x="2743" y="3510"/>
                  </a:cubicBezTo>
                  <a:cubicBezTo>
                    <a:pt x="1816" y="3548"/>
                    <a:pt x="728" y="3739"/>
                    <a:pt x="314" y="4153"/>
                  </a:cubicBezTo>
                  <a:cubicBezTo>
                    <a:pt x="506" y="3387"/>
                    <a:pt x="1241" y="1824"/>
                    <a:pt x="1877" y="575"/>
                  </a:cubicBezTo>
                  <a:close/>
                  <a:moveTo>
                    <a:pt x="2138" y="131"/>
                  </a:moveTo>
                  <a:cubicBezTo>
                    <a:pt x="2965" y="131"/>
                    <a:pt x="8075" y="2935"/>
                    <a:pt x="8741" y="3739"/>
                  </a:cubicBezTo>
                  <a:cubicBezTo>
                    <a:pt x="8810" y="3831"/>
                    <a:pt x="8810" y="3862"/>
                    <a:pt x="8810" y="3862"/>
                  </a:cubicBezTo>
                  <a:cubicBezTo>
                    <a:pt x="8741" y="4245"/>
                    <a:pt x="6412" y="5080"/>
                    <a:pt x="4850" y="5080"/>
                  </a:cubicBezTo>
                  <a:cubicBezTo>
                    <a:pt x="4367" y="5080"/>
                    <a:pt x="4022" y="5011"/>
                    <a:pt x="3831" y="4850"/>
                  </a:cubicBezTo>
                  <a:cubicBezTo>
                    <a:pt x="2873" y="4214"/>
                    <a:pt x="1915" y="1150"/>
                    <a:pt x="2007" y="323"/>
                  </a:cubicBezTo>
                  <a:cubicBezTo>
                    <a:pt x="2038" y="223"/>
                    <a:pt x="2069" y="162"/>
                    <a:pt x="2107" y="131"/>
                  </a:cubicBezTo>
                  <a:close/>
                  <a:moveTo>
                    <a:pt x="8649" y="4184"/>
                  </a:moveTo>
                  <a:lnTo>
                    <a:pt x="8649" y="4184"/>
                  </a:lnTo>
                  <a:cubicBezTo>
                    <a:pt x="7975" y="5555"/>
                    <a:pt x="6987" y="7409"/>
                    <a:pt x="6573" y="7662"/>
                  </a:cubicBezTo>
                  <a:cubicBezTo>
                    <a:pt x="6604" y="7217"/>
                    <a:pt x="6091" y="6099"/>
                    <a:pt x="5554" y="5172"/>
                  </a:cubicBezTo>
                  <a:cubicBezTo>
                    <a:pt x="6734" y="5011"/>
                    <a:pt x="8075" y="4567"/>
                    <a:pt x="8649" y="4184"/>
                  </a:cubicBezTo>
                  <a:close/>
                  <a:moveTo>
                    <a:pt x="2804" y="3640"/>
                  </a:moveTo>
                  <a:cubicBezTo>
                    <a:pt x="3095" y="4245"/>
                    <a:pt x="3409" y="4758"/>
                    <a:pt x="3731" y="4980"/>
                  </a:cubicBezTo>
                  <a:cubicBezTo>
                    <a:pt x="3984" y="5141"/>
                    <a:pt x="4336" y="5203"/>
                    <a:pt x="4850" y="5203"/>
                  </a:cubicBezTo>
                  <a:cubicBezTo>
                    <a:pt x="5010" y="5203"/>
                    <a:pt x="5233" y="5203"/>
                    <a:pt x="5424" y="5172"/>
                  </a:cubicBezTo>
                  <a:cubicBezTo>
                    <a:pt x="5999" y="6229"/>
                    <a:pt x="6573" y="7501"/>
                    <a:pt x="6412" y="7723"/>
                  </a:cubicBezTo>
                  <a:lnTo>
                    <a:pt x="6351" y="7723"/>
                  </a:lnTo>
                  <a:cubicBezTo>
                    <a:pt x="5394" y="7723"/>
                    <a:pt x="314" y="5080"/>
                    <a:pt x="284" y="4536"/>
                  </a:cubicBezTo>
                  <a:cubicBezTo>
                    <a:pt x="284" y="4436"/>
                    <a:pt x="314" y="4345"/>
                    <a:pt x="383" y="4245"/>
                  </a:cubicBezTo>
                  <a:cubicBezTo>
                    <a:pt x="728" y="3862"/>
                    <a:pt x="1816" y="3670"/>
                    <a:pt x="2804" y="3640"/>
                  </a:cubicBezTo>
                  <a:close/>
                  <a:moveTo>
                    <a:pt x="2138" y="1"/>
                  </a:moveTo>
                  <a:cubicBezTo>
                    <a:pt x="2107" y="1"/>
                    <a:pt x="2069" y="1"/>
                    <a:pt x="2038" y="31"/>
                  </a:cubicBezTo>
                  <a:cubicBezTo>
                    <a:pt x="1977" y="62"/>
                    <a:pt x="1915" y="162"/>
                    <a:pt x="1915" y="254"/>
                  </a:cubicBezTo>
                  <a:cubicBezTo>
                    <a:pt x="1463" y="1150"/>
                    <a:pt x="0" y="4023"/>
                    <a:pt x="153" y="4567"/>
                  </a:cubicBezTo>
                  <a:cubicBezTo>
                    <a:pt x="222" y="5233"/>
                    <a:pt x="5485" y="7853"/>
                    <a:pt x="6351" y="7853"/>
                  </a:cubicBezTo>
                  <a:cubicBezTo>
                    <a:pt x="6412" y="7853"/>
                    <a:pt x="6474" y="7853"/>
                    <a:pt x="6512" y="7823"/>
                  </a:cubicBezTo>
                  <a:cubicBezTo>
                    <a:pt x="7117" y="7723"/>
                    <a:pt x="8619" y="4536"/>
                    <a:pt x="8902" y="3962"/>
                  </a:cubicBezTo>
                  <a:cubicBezTo>
                    <a:pt x="8902" y="3931"/>
                    <a:pt x="8902" y="3931"/>
                    <a:pt x="8933" y="3893"/>
                  </a:cubicBezTo>
                  <a:lnTo>
                    <a:pt x="8933" y="3862"/>
                  </a:lnTo>
                  <a:cubicBezTo>
                    <a:pt x="8933" y="3801"/>
                    <a:pt x="8902" y="3739"/>
                    <a:pt x="8841" y="3670"/>
                  </a:cubicBezTo>
                  <a:cubicBezTo>
                    <a:pt x="8136" y="2812"/>
                    <a:pt x="2996" y="1"/>
                    <a:pt x="213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7"/>
            <p:cNvSpPr/>
            <p:nvPr/>
          </p:nvSpPr>
          <p:spPr>
            <a:xfrm>
              <a:off x="4709302" y="4447292"/>
              <a:ext cx="51893" cy="18132"/>
            </a:xfrm>
            <a:custGeom>
              <a:avLst/>
              <a:gdLst/>
              <a:ahLst/>
              <a:cxnLst/>
              <a:rect l="l" t="t" r="r" b="b"/>
              <a:pathLst>
                <a:path w="415" h="145" extrusionOk="0">
                  <a:moveTo>
                    <a:pt x="282" y="0"/>
                  </a:moveTo>
                  <a:cubicBezTo>
                    <a:pt x="209" y="0"/>
                    <a:pt x="131" y="14"/>
                    <a:pt x="69" y="14"/>
                  </a:cubicBezTo>
                  <a:cubicBezTo>
                    <a:pt x="0" y="14"/>
                    <a:pt x="0" y="113"/>
                    <a:pt x="69" y="144"/>
                  </a:cubicBezTo>
                  <a:cubicBezTo>
                    <a:pt x="161" y="144"/>
                    <a:pt x="292" y="144"/>
                    <a:pt x="383" y="113"/>
                  </a:cubicBezTo>
                  <a:cubicBezTo>
                    <a:pt x="414" y="113"/>
                    <a:pt x="414" y="14"/>
                    <a:pt x="383" y="14"/>
                  </a:cubicBezTo>
                  <a:cubicBezTo>
                    <a:pt x="353" y="4"/>
                    <a:pt x="318" y="0"/>
                    <a:pt x="28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7"/>
            <p:cNvSpPr/>
            <p:nvPr/>
          </p:nvSpPr>
          <p:spPr>
            <a:xfrm>
              <a:off x="4745690" y="4476052"/>
              <a:ext cx="38388" cy="18632"/>
            </a:xfrm>
            <a:custGeom>
              <a:avLst/>
              <a:gdLst/>
              <a:ahLst/>
              <a:cxnLst/>
              <a:rect l="l" t="t" r="r" b="b"/>
              <a:pathLst>
                <a:path w="307" h="149" extrusionOk="0">
                  <a:moveTo>
                    <a:pt x="245" y="0"/>
                  </a:moveTo>
                  <a:cubicBezTo>
                    <a:pt x="238" y="0"/>
                    <a:pt x="231" y="2"/>
                    <a:pt x="223" y="6"/>
                  </a:cubicBezTo>
                  <a:cubicBezTo>
                    <a:pt x="192" y="6"/>
                    <a:pt x="123" y="44"/>
                    <a:pt x="62" y="44"/>
                  </a:cubicBezTo>
                  <a:cubicBezTo>
                    <a:pt x="1" y="44"/>
                    <a:pt x="1" y="136"/>
                    <a:pt x="62" y="136"/>
                  </a:cubicBezTo>
                  <a:cubicBezTo>
                    <a:pt x="91" y="145"/>
                    <a:pt x="117" y="149"/>
                    <a:pt x="140" y="149"/>
                  </a:cubicBezTo>
                  <a:cubicBezTo>
                    <a:pt x="195" y="149"/>
                    <a:pt x="232" y="127"/>
                    <a:pt x="253" y="106"/>
                  </a:cubicBezTo>
                  <a:cubicBezTo>
                    <a:pt x="307" y="79"/>
                    <a:pt x="290" y="0"/>
                    <a:pt x="2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7"/>
            <p:cNvSpPr/>
            <p:nvPr/>
          </p:nvSpPr>
          <p:spPr>
            <a:xfrm>
              <a:off x="4762195" y="4216708"/>
              <a:ext cx="63021" cy="26134"/>
            </a:xfrm>
            <a:custGeom>
              <a:avLst/>
              <a:gdLst/>
              <a:ahLst/>
              <a:cxnLst/>
              <a:rect l="l" t="t" r="r" b="b"/>
              <a:pathLst>
                <a:path w="504" h="209" extrusionOk="0">
                  <a:moveTo>
                    <a:pt x="474" y="0"/>
                  </a:moveTo>
                  <a:cubicBezTo>
                    <a:pt x="466" y="0"/>
                    <a:pt x="456" y="4"/>
                    <a:pt x="443" y="12"/>
                  </a:cubicBezTo>
                  <a:cubicBezTo>
                    <a:pt x="313" y="12"/>
                    <a:pt x="183" y="73"/>
                    <a:pt x="60" y="134"/>
                  </a:cubicBezTo>
                  <a:cubicBezTo>
                    <a:pt x="0" y="134"/>
                    <a:pt x="21" y="209"/>
                    <a:pt x="68" y="209"/>
                  </a:cubicBezTo>
                  <a:cubicBezTo>
                    <a:pt x="75" y="209"/>
                    <a:pt x="83" y="207"/>
                    <a:pt x="91" y="203"/>
                  </a:cubicBezTo>
                  <a:cubicBezTo>
                    <a:pt x="221" y="165"/>
                    <a:pt x="374" y="165"/>
                    <a:pt x="474" y="73"/>
                  </a:cubicBezTo>
                  <a:cubicBezTo>
                    <a:pt x="498" y="49"/>
                    <a:pt x="503" y="0"/>
                    <a:pt x="47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7"/>
            <p:cNvSpPr/>
            <p:nvPr/>
          </p:nvSpPr>
          <p:spPr>
            <a:xfrm>
              <a:off x="4808962" y="4236340"/>
              <a:ext cx="32011" cy="25009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211" y="0"/>
                  </a:moveTo>
                  <a:cubicBezTo>
                    <a:pt x="205" y="0"/>
                    <a:pt x="198" y="2"/>
                    <a:pt x="192" y="8"/>
                  </a:cubicBezTo>
                  <a:cubicBezTo>
                    <a:pt x="130" y="46"/>
                    <a:pt x="100" y="77"/>
                    <a:pt x="69" y="107"/>
                  </a:cubicBezTo>
                  <a:cubicBezTo>
                    <a:pt x="0" y="107"/>
                    <a:pt x="38" y="199"/>
                    <a:pt x="100" y="199"/>
                  </a:cubicBezTo>
                  <a:cubicBezTo>
                    <a:pt x="161" y="169"/>
                    <a:pt x="192" y="138"/>
                    <a:pt x="230" y="77"/>
                  </a:cubicBezTo>
                  <a:cubicBezTo>
                    <a:pt x="255" y="51"/>
                    <a:pt x="239" y="0"/>
                    <a:pt x="21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7"/>
            <p:cNvSpPr/>
            <p:nvPr/>
          </p:nvSpPr>
          <p:spPr>
            <a:xfrm>
              <a:off x="4223384" y="3929354"/>
              <a:ext cx="58770" cy="34137"/>
            </a:xfrm>
            <a:custGeom>
              <a:avLst/>
              <a:gdLst/>
              <a:ahLst/>
              <a:cxnLst/>
              <a:rect l="l" t="t" r="r" b="b"/>
              <a:pathLst>
                <a:path w="470" h="273" extrusionOk="0">
                  <a:moveTo>
                    <a:pt x="319" y="1"/>
                  </a:moveTo>
                  <a:cubicBezTo>
                    <a:pt x="191" y="1"/>
                    <a:pt x="75" y="65"/>
                    <a:pt x="25" y="164"/>
                  </a:cubicBezTo>
                  <a:cubicBezTo>
                    <a:pt x="0" y="221"/>
                    <a:pt x="37" y="272"/>
                    <a:pt x="89" y="272"/>
                  </a:cubicBezTo>
                  <a:cubicBezTo>
                    <a:pt x="100" y="272"/>
                    <a:pt x="112" y="270"/>
                    <a:pt x="125" y="264"/>
                  </a:cubicBezTo>
                  <a:cubicBezTo>
                    <a:pt x="186" y="164"/>
                    <a:pt x="278" y="164"/>
                    <a:pt x="408" y="134"/>
                  </a:cubicBezTo>
                  <a:cubicBezTo>
                    <a:pt x="470" y="134"/>
                    <a:pt x="439" y="42"/>
                    <a:pt x="408" y="11"/>
                  </a:cubicBezTo>
                  <a:cubicBezTo>
                    <a:pt x="378" y="4"/>
                    <a:pt x="348" y="1"/>
                    <a:pt x="31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7"/>
            <p:cNvSpPr/>
            <p:nvPr/>
          </p:nvSpPr>
          <p:spPr>
            <a:xfrm>
              <a:off x="4255395" y="3960741"/>
              <a:ext cx="35387" cy="18757"/>
            </a:xfrm>
            <a:custGeom>
              <a:avLst/>
              <a:gdLst/>
              <a:ahLst/>
              <a:cxnLst/>
              <a:rect l="l" t="t" r="r" b="b"/>
              <a:pathLst>
                <a:path w="283" h="150" extrusionOk="0">
                  <a:moveTo>
                    <a:pt x="161" y="0"/>
                  </a:moveTo>
                  <a:cubicBezTo>
                    <a:pt x="119" y="0"/>
                    <a:pt x="82" y="22"/>
                    <a:pt x="60" y="44"/>
                  </a:cubicBezTo>
                  <a:cubicBezTo>
                    <a:pt x="1" y="70"/>
                    <a:pt x="45" y="149"/>
                    <a:pt x="78" y="149"/>
                  </a:cubicBezTo>
                  <a:cubicBezTo>
                    <a:pt x="82" y="149"/>
                    <a:pt x="87" y="147"/>
                    <a:pt x="91" y="143"/>
                  </a:cubicBezTo>
                  <a:cubicBezTo>
                    <a:pt x="152" y="105"/>
                    <a:pt x="183" y="105"/>
                    <a:pt x="214" y="74"/>
                  </a:cubicBezTo>
                  <a:cubicBezTo>
                    <a:pt x="283" y="74"/>
                    <a:pt x="252" y="13"/>
                    <a:pt x="214" y="13"/>
                  </a:cubicBezTo>
                  <a:cubicBezTo>
                    <a:pt x="196" y="4"/>
                    <a:pt x="178" y="0"/>
                    <a:pt x="16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3710;p37">
            <a:extLst>
              <a:ext uri="{FF2B5EF4-FFF2-40B4-BE49-F238E27FC236}">
                <a16:creationId xmlns:a16="http://schemas.microsoft.com/office/drawing/2014/main" id="{6AB7615C-0A82-4163-83F0-9E068335B941}"/>
              </a:ext>
            </a:extLst>
          </p:cNvPr>
          <p:cNvSpPr txBox="1">
            <a:spLocks/>
          </p:cNvSpPr>
          <p:nvPr/>
        </p:nvSpPr>
        <p:spPr>
          <a:xfrm>
            <a:off x="4059256" y="4757211"/>
            <a:ext cx="6279000" cy="434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veat Brush"/>
              <a:buNone/>
              <a:defRPr sz="60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/>
              <a:t>Dr. </a:t>
            </a:r>
            <a:r>
              <a:rPr lang="en-US" sz="1600" dirty="0" err="1"/>
              <a:t>Ryzal</a:t>
            </a:r>
            <a:r>
              <a:rPr lang="en-US" sz="1600" dirty="0"/>
              <a:t> Perdana, </a:t>
            </a:r>
            <a:r>
              <a:rPr lang="en-US" sz="1600" dirty="0" err="1"/>
              <a:t>M.Pd</a:t>
            </a:r>
            <a:r>
              <a:rPr lang="en-US" sz="1600" dirty="0"/>
              <a:t> – </a:t>
            </a:r>
            <a:r>
              <a:rPr lang="en-US" sz="1600" dirty="0" err="1"/>
              <a:t>Kuliah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15 April 2022</a:t>
            </a:r>
            <a:endParaRPr lang="id-ID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Google Shape;4618;p47"/>
          <p:cNvSpPr txBox="1">
            <a:spLocks noGrp="1"/>
          </p:cNvSpPr>
          <p:nvPr>
            <p:ph type="title"/>
          </p:nvPr>
        </p:nvSpPr>
        <p:spPr>
          <a:xfrm>
            <a:off x="720000" y="376150"/>
            <a:ext cx="77040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LANGKAH PENELITIAN KUANTITATIF</a:t>
            </a:r>
          </a:p>
        </p:txBody>
      </p:sp>
      <p:sp>
        <p:nvSpPr>
          <p:cNvPr id="4619" name="Google Shape;4619;p47"/>
          <p:cNvSpPr txBox="1">
            <a:spLocks noGrp="1"/>
          </p:cNvSpPr>
          <p:nvPr>
            <p:ph type="subTitle" idx="1"/>
          </p:nvPr>
        </p:nvSpPr>
        <p:spPr>
          <a:xfrm>
            <a:off x="724125" y="2398873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MEMBUAT RUMUSAN MASALAH</a:t>
            </a:r>
            <a:endParaRPr b="1" dirty="0"/>
          </a:p>
        </p:txBody>
      </p:sp>
      <p:sp>
        <p:nvSpPr>
          <p:cNvPr id="4620" name="Google Shape;4620;p47"/>
          <p:cNvSpPr txBox="1">
            <a:spLocks noGrp="1"/>
          </p:cNvSpPr>
          <p:nvPr>
            <p:ph type="title" idx="2"/>
          </p:nvPr>
        </p:nvSpPr>
        <p:spPr>
          <a:xfrm>
            <a:off x="724125" y="1936153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621" name="Google Shape;4621;p47"/>
          <p:cNvSpPr txBox="1">
            <a:spLocks noGrp="1"/>
          </p:cNvSpPr>
          <p:nvPr>
            <p:ph type="subTitle" idx="3"/>
          </p:nvPr>
        </p:nvSpPr>
        <p:spPr>
          <a:xfrm>
            <a:off x="3413999" y="2398873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MENENTUKAN LANDASAN TEORI</a:t>
            </a:r>
            <a:endParaRPr b="1" dirty="0"/>
          </a:p>
        </p:txBody>
      </p:sp>
      <p:sp>
        <p:nvSpPr>
          <p:cNvPr id="4622" name="Google Shape;4622;p47"/>
          <p:cNvSpPr txBox="1">
            <a:spLocks noGrp="1"/>
          </p:cNvSpPr>
          <p:nvPr>
            <p:ph type="title" idx="4"/>
          </p:nvPr>
        </p:nvSpPr>
        <p:spPr>
          <a:xfrm>
            <a:off x="3414000" y="1936153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4623" name="Google Shape;4623;p47"/>
          <p:cNvSpPr txBox="1">
            <a:spLocks noGrp="1"/>
          </p:cNvSpPr>
          <p:nvPr>
            <p:ph type="subTitle" idx="5"/>
          </p:nvPr>
        </p:nvSpPr>
        <p:spPr>
          <a:xfrm>
            <a:off x="6103872" y="2398873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MERUMUSKAN HIPOTESIS</a:t>
            </a:r>
            <a:endParaRPr b="1" dirty="0"/>
          </a:p>
        </p:txBody>
      </p:sp>
      <p:sp>
        <p:nvSpPr>
          <p:cNvPr id="4624" name="Google Shape;4624;p47"/>
          <p:cNvSpPr txBox="1">
            <a:spLocks noGrp="1"/>
          </p:cNvSpPr>
          <p:nvPr>
            <p:ph type="title" idx="6"/>
          </p:nvPr>
        </p:nvSpPr>
        <p:spPr>
          <a:xfrm>
            <a:off x="6103874" y="1936153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4625" name="Google Shape;4625;p47"/>
          <p:cNvSpPr txBox="1">
            <a:spLocks noGrp="1"/>
          </p:cNvSpPr>
          <p:nvPr>
            <p:ph type="subTitle" idx="7"/>
          </p:nvPr>
        </p:nvSpPr>
        <p:spPr>
          <a:xfrm>
            <a:off x="724125" y="4143545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PENGUMPULAN DATA</a:t>
            </a:r>
            <a:endParaRPr b="1" dirty="0"/>
          </a:p>
        </p:txBody>
      </p:sp>
      <p:sp>
        <p:nvSpPr>
          <p:cNvPr id="4626" name="Google Shape;4626;p47"/>
          <p:cNvSpPr txBox="1">
            <a:spLocks noGrp="1"/>
          </p:cNvSpPr>
          <p:nvPr>
            <p:ph type="title" idx="8"/>
          </p:nvPr>
        </p:nvSpPr>
        <p:spPr>
          <a:xfrm>
            <a:off x="724125" y="3687309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4627" name="Google Shape;4627;p47"/>
          <p:cNvSpPr txBox="1">
            <a:spLocks noGrp="1"/>
          </p:cNvSpPr>
          <p:nvPr>
            <p:ph type="subTitle" idx="9"/>
          </p:nvPr>
        </p:nvSpPr>
        <p:spPr>
          <a:xfrm>
            <a:off x="3413999" y="4143545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ANALISIS DATA</a:t>
            </a:r>
            <a:endParaRPr b="1" dirty="0"/>
          </a:p>
        </p:txBody>
      </p:sp>
      <p:sp>
        <p:nvSpPr>
          <p:cNvPr id="4628" name="Google Shape;4628;p47"/>
          <p:cNvSpPr txBox="1">
            <a:spLocks noGrp="1"/>
          </p:cNvSpPr>
          <p:nvPr>
            <p:ph type="title" idx="13"/>
          </p:nvPr>
        </p:nvSpPr>
        <p:spPr>
          <a:xfrm>
            <a:off x="3414000" y="3687309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4629" name="Google Shape;4629;p47"/>
          <p:cNvSpPr txBox="1">
            <a:spLocks noGrp="1"/>
          </p:cNvSpPr>
          <p:nvPr>
            <p:ph type="subTitle" idx="14"/>
          </p:nvPr>
        </p:nvSpPr>
        <p:spPr>
          <a:xfrm>
            <a:off x="6103872" y="4143545"/>
            <a:ext cx="23160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KESIMPULAN</a:t>
            </a:r>
            <a:endParaRPr b="1" dirty="0"/>
          </a:p>
        </p:txBody>
      </p:sp>
      <p:sp>
        <p:nvSpPr>
          <p:cNvPr id="4630" name="Google Shape;4630;p47"/>
          <p:cNvSpPr txBox="1">
            <a:spLocks noGrp="1"/>
          </p:cNvSpPr>
          <p:nvPr>
            <p:ph type="title" idx="15"/>
          </p:nvPr>
        </p:nvSpPr>
        <p:spPr>
          <a:xfrm>
            <a:off x="6103874" y="3687309"/>
            <a:ext cx="23160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4631" name="Google Shape;4631;p47"/>
          <p:cNvGrpSpPr/>
          <p:nvPr/>
        </p:nvGrpSpPr>
        <p:grpSpPr>
          <a:xfrm>
            <a:off x="1712509" y="1617718"/>
            <a:ext cx="339235" cy="298186"/>
            <a:chOff x="2153171" y="-761915"/>
            <a:chExt cx="481800" cy="423500"/>
          </a:xfrm>
        </p:grpSpPr>
        <p:sp>
          <p:nvSpPr>
            <p:cNvPr id="4632" name="Google Shape;4632;p47"/>
            <p:cNvSpPr/>
            <p:nvPr/>
          </p:nvSpPr>
          <p:spPr>
            <a:xfrm>
              <a:off x="2379971" y="-53606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3" name="Google Shape;4633;p47"/>
            <p:cNvSpPr/>
            <p:nvPr/>
          </p:nvSpPr>
          <p:spPr>
            <a:xfrm>
              <a:off x="2153171" y="-76191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4" name="Google Shape;4634;p47"/>
            <p:cNvSpPr/>
            <p:nvPr/>
          </p:nvSpPr>
          <p:spPr>
            <a:xfrm>
              <a:off x="2578496" y="-62074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5" name="Google Shape;4635;p47"/>
            <p:cNvSpPr/>
            <p:nvPr/>
          </p:nvSpPr>
          <p:spPr>
            <a:xfrm>
              <a:off x="2153171" y="-62074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6" name="Google Shape;4636;p47"/>
            <p:cNvSpPr/>
            <p:nvPr/>
          </p:nvSpPr>
          <p:spPr>
            <a:xfrm>
              <a:off x="2317946" y="-59251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637" name="Google Shape;4637;p47"/>
            <p:cNvSpPr/>
            <p:nvPr/>
          </p:nvSpPr>
          <p:spPr>
            <a:xfrm>
              <a:off x="2153171" y="-50784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638" name="Google Shape;4638;p47"/>
          <p:cNvGrpSpPr/>
          <p:nvPr/>
        </p:nvGrpSpPr>
        <p:grpSpPr>
          <a:xfrm>
            <a:off x="4386099" y="1597466"/>
            <a:ext cx="371814" cy="338690"/>
            <a:chOff x="-36539919" y="3260714"/>
            <a:chExt cx="318225" cy="289875"/>
          </a:xfrm>
        </p:grpSpPr>
        <p:sp>
          <p:nvSpPr>
            <p:cNvPr id="4639" name="Google Shape;4639;p47"/>
            <p:cNvSpPr/>
            <p:nvPr/>
          </p:nvSpPr>
          <p:spPr>
            <a:xfrm>
              <a:off x="-36539919" y="3260714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47"/>
            <p:cNvSpPr/>
            <p:nvPr/>
          </p:nvSpPr>
          <p:spPr>
            <a:xfrm>
              <a:off x="-36302844" y="3363889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47"/>
            <p:cNvSpPr/>
            <p:nvPr/>
          </p:nvSpPr>
          <p:spPr>
            <a:xfrm>
              <a:off x="-36261094" y="3364689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47"/>
            <p:cNvSpPr/>
            <p:nvPr/>
          </p:nvSpPr>
          <p:spPr>
            <a:xfrm>
              <a:off x="-36517844" y="3363889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47"/>
            <p:cNvSpPr/>
            <p:nvPr/>
          </p:nvSpPr>
          <p:spPr>
            <a:xfrm>
              <a:off x="-36476119" y="3467064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47"/>
            <p:cNvSpPr/>
            <p:nvPr/>
          </p:nvSpPr>
          <p:spPr>
            <a:xfrm>
              <a:off x="-36434369" y="3468639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47"/>
            <p:cNvSpPr/>
            <p:nvPr/>
          </p:nvSpPr>
          <p:spPr>
            <a:xfrm>
              <a:off x="-36539919" y="3467864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6" name="Google Shape;4646;p47"/>
          <p:cNvSpPr/>
          <p:nvPr/>
        </p:nvSpPr>
        <p:spPr>
          <a:xfrm>
            <a:off x="7075970" y="3292292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7" name="Google Shape;4647;p47"/>
          <p:cNvGrpSpPr/>
          <p:nvPr/>
        </p:nvGrpSpPr>
        <p:grpSpPr>
          <a:xfrm>
            <a:off x="1713163" y="3291489"/>
            <a:ext cx="337522" cy="370909"/>
            <a:chOff x="-35895931" y="3421955"/>
            <a:chExt cx="288875" cy="317450"/>
          </a:xfrm>
        </p:grpSpPr>
        <p:sp>
          <p:nvSpPr>
            <p:cNvPr id="4648" name="Google Shape;4648;p47"/>
            <p:cNvSpPr/>
            <p:nvPr/>
          </p:nvSpPr>
          <p:spPr>
            <a:xfrm>
              <a:off x="-35895931" y="361623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47"/>
            <p:cNvSpPr/>
            <p:nvPr/>
          </p:nvSpPr>
          <p:spPr>
            <a:xfrm>
              <a:off x="-35838631" y="342195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0" name="Google Shape;4650;p47"/>
          <p:cNvGrpSpPr/>
          <p:nvPr/>
        </p:nvGrpSpPr>
        <p:grpSpPr>
          <a:xfrm>
            <a:off x="4386125" y="3291956"/>
            <a:ext cx="371785" cy="369974"/>
            <a:chOff x="-33640512" y="3421961"/>
            <a:chExt cx="318200" cy="316650"/>
          </a:xfrm>
        </p:grpSpPr>
        <p:sp>
          <p:nvSpPr>
            <p:cNvPr id="4651" name="Google Shape;4651;p47"/>
            <p:cNvSpPr/>
            <p:nvPr/>
          </p:nvSpPr>
          <p:spPr>
            <a:xfrm>
              <a:off x="-33638937" y="3594011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47"/>
            <p:cNvSpPr/>
            <p:nvPr/>
          </p:nvSpPr>
          <p:spPr>
            <a:xfrm>
              <a:off x="-33640512" y="3475536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47"/>
            <p:cNvSpPr/>
            <p:nvPr/>
          </p:nvSpPr>
          <p:spPr>
            <a:xfrm>
              <a:off x="-33585387" y="3640936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47"/>
            <p:cNvSpPr/>
            <p:nvPr/>
          </p:nvSpPr>
          <p:spPr>
            <a:xfrm>
              <a:off x="-33465662" y="3550336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47"/>
            <p:cNvSpPr/>
            <p:nvPr/>
          </p:nvSpPr>
          <p:spPr>
            <a:xfrm>
              <a:off x="-33512137" y="3595236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47"/>
            <p:cNvSpPr/>
            <p:nvPr/>
          </p:nvSpPr>
          <p:spPr>
            <a:xfrm>
              <a:off x="-33465662" y="3422761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47"/>
            <p:cNvSpPr/>
            <p:nvPr/>
          </p:nvSpPr>
          <p:spPr>
            <a:xfrm>
              <a:off x="-33585387" y="3421961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47"/>
            <p:cNvSpPr/>
            <p:nvPr/>
          </p:nvSpPr>
          <p:spPr>
            <a:xfrm>
              <a:off x="-33420787" y="3475536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9" name="Google Shape;4659;p47"/>
          <p:cNvGrpSpPr/>
          <p:nvPr/>
        </p:nvGrpSpPr>
        <p:grpSpPr>
          <a:xfrm>
            <a:off x="7077344" y="1622309"/>
            <a:ext cx="369068" cy="289004"/>
            <a:chOff x="-34257482" y="3281980"/>
            <a:chExt cx="315875" cy="247350"/>
          </a:xfrm>
        </p:grpSpPr>
        <p:sp>
          <p:nvSpPr>
            <p:cNvPr id="4660" name="Google Shape;4660;p47"/>
            <p:cNvSpPr/>
            <p:nvPr/>
          </p:nvSpPr>
          <p:spPr>
            <a:xfrm>
              <a:off x="-34257482" y="3489130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47"/>
            <p:cNvSpPr/>
            <p:nvPr/>
          </p:nvSpPr>
          <p:spPr>
            <a:xfrm>
              <a:off x="-34237782" y="3281980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2" name="Google Shape;4662;p47"/>
          <p:cNvGrpSpPr/>
          <p:nvPr/>
        </p:nvGrpSpPr>
        <p:grpSpPr>
          <a:xfrm>
            <a:off x="7743666" y="147080"/>
            <a:ext cx="1294868" cy="1293772"/>
            <a:chOff x="7743666" y="147080"/>
            <a:chExt cx="1294868" cy="1293772"/>
          </a:xfrm>
        </p:grpSpPr>
        <p:sp>
          <p:nvSpPr>
            <p:cNvPr id="4663" name="Google Shape;4663;p47"/>
            <p:cNvSpPr/>
            <p:nvPr/>
          </p:nvSpPr>
          <p:spPr>
            <a:xfrm rot="2711300">
              <a:off x="8013387" y="343755"/>
              <a:ext cx="860302" cy="760049"/>
            </a:xfrm>
            <a:custGeom>
              <a:avLst/>
              <a:gdLst/>
              <a:ahLst/>
              <a:cxnLst/>
              <a:rect l="l" t="t" r="r" b="b"/>
              <a:pathLst>
                <a:path w="7440" h="6573" extrusionOk="0">
                  <a:moveTo>
                    <a:pt x="3521" y="0"/>
                  </a:moveTo>
                  <a:cubicBezTo>
                    <a:pt x="2688" y="0"/>
                    <a:pt x="1863" y="243"/>
                    <a:pt x="1242" y="780"/>
                  </a:cubicBezTo>
                  <a:cubicBezTo>
                    <a:pt x="284" y="1608"/>
                    <a:pt x="0" y="3178"/>
                    <a:pt x="767" y="4167"/>
                  </a:cubicBezTo>
                  <a:cubicBezTo>
                    <a:pt x="1180" y="4710"/>
                    <a:pt x="1816" y="4994"/>
                    <a:pt x="2329" y="5438"/>
                  </a:cubicBezTo>
                  <a:cubicBezTo>
                    <a:pt x="2620" y="5699"/>
                    <a:pt x="2873" y="6013"/>
                    <a:pt x="3195" y="6273"/>
                  </a:cubicBezTo>
                  <a:cubicBezTo>
                    <a:pt x="3454" y="6440"/>
                    <a:pt x="3757" y="6573"/>
                    <a:pt x="4054" y="6573"/>
                  </a:cubicBezTo>
                  <a:cubicBezTo>
                    <a:pt x="4152" y="6573"/>
                    <a:pt x="4249" y="6558"/>
                    <a:pt x="4344" y="6526"/>
                  </a:cubicBezTo>
                  <a:cubicBezTo>
                    <a:pt x="4850" y="6365"/>
                    <a:pt x="5110" y="5760"/>
                    <a:pt x="5493" y="5377"/>
                  </a:cubicBezTo>
                  <a:cubicBezTo>
                    <a:pt x="5807" y="5055"/>
                    <a:pt x="6259" y="4902"/>
                    <a:pt x="6604" y="4580"/>
                  </a:cubicBezTo>
                  <a:cubicBezTo>
                    <a:pt x="7309" y="3944"/>
                    <a:pt x="7439" y="2795"/>
                    <a:pt x="7026" y="1930"/>
                  </a:cubicBezTo>
                  <a:cubicBezTo>
                    <a:pt x="6604" y="1071"/>
                    <a:pt x="5746" y="497"/>
                    <a:pt x="4850" y="206"/>
                  </a:cubicBezTo>
                  <a:cubicBezTo>
                    <a:pt x="4425" y="71"/>
                    <a:pt x="3972" y="0"/>
                    <a:pt x="3521" y="0"/>
                  </a:cubicBezTo>
                  <a:close/>
                </a:path>
              </a:pathLst>
            </a:custGeom>
            <a:solidFill>
              <a:srgbClr val="F8D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47"/>
            <p:cNvSpPr/>
            <p:nvPr/>
          </p:nvSpPr>
          <p:spPr>
            <a:xfrm rot="2711300">
              <a:off x="8038826" y="969562"/>
              <a:ext cx="136446" cy="145696"/>
            </a:xfrm>
            <a:custGeom>
              <a:avLst/>
              <a:gdLst/>
              <a:ahLst/>
              <a:cxnLst/>
              <a:rect l="l" t="t" r="r" b="b"/>
              <a:pathLst>
                <a:path w="1180" h="1260" extrusionOk="0">
                  <a:moveTo>
                    <a:pt x="397" y="0"/>
                  </a:moveTo>
                  <a:cubicBezTo>
                    <a:pt x="288" y="0"/>
                    <a:pt x="165" y="59"/>
                    <a:pt x="92" y="154"/>
                  </a:cubicBezTo>
                  <a:cubicBezTo>
                    <a:pt x="31" y="277"/>
                    <a:pt x="0" y="468"/>
                    <a:pt x="31" y="599"/>
                  </a:cubicBezTo>
                  <a:cubicBezTo>
                    <a:pt x="104" y="978"/>
                    <a:pt x="511" y="1260"/>
                    <a:pt x="898" y="1260"/>
                  </a:cubicBezTo>
                  <a:cubicBezTo>
                    <a:pt x="995" y="1260"/>
                    <a:pt x="1091" y="1242"/>
                    <a:pt x="1180" y="1204"/>
                  </a:cubicBezTo>
                  <a:cubicBezTo>
                    <a:pt x="797" y="920"/>
                    <a:pt x="544" y="468"/>
                    <a:pt x="506" y="24"/>
                  </a:cubicBezTo>
                  <a:cubicBezTo>
                    <a:pt x="473" y="8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47"/>
            <p:cNvSpPr/>
            <p:nvPr/>
          </p:nvSpPr>
          <p:spPr>
            <a:xfrm rot="2711300">
              <a:off x="7992401" y="277438"/>
              <a:ext cx="797398" cy="1033057"/>
            </a:xfrm>
            <a:custGeom>
              <a:avLst/>
              <a:gdLst/>
              <a:ahLst/>
              <a:cxnLst/>
              <a:rect l="l" t="t" r="r" b="b"/>
              <a:pathLst>
                <a:path w="6896" h="8934" extrusionOk="0">
                  <a:moveTo>
                    <a:pt x="3256" y="124"/>
                  </a:moveTo>
                  <a:cubicBezTo>
                    <a:pt x="3892" y="124"/>
                    <a:pt x="4536" y="315"/>
                    <a:pt x="5110" y="637"/>
                  </a:cubicBezTo>
                  <a:cubicBezTo>
                    <a:pt x="6129" y="1273"/>
                    <a:pt x="6765" y="2583"/>
                    <a:pt x="6604" y="3762"/>
                  </a:cubicBezTo>
                  <a:cubicBezTo>
                    <a:pt x="6482" y="4789"/>
                    <a:pt x="5807" y="5486"/>
                    <a:pt x="4758" y="5777"/>
                  </a:cubicBezTo>
                  <a:cubicBezTo>
                    <a:pt x="4727" y="5808"/>
                    <a:pt x="4689" y="5808"/>
                    <a:pt x="4689" y="5839"/>
                  </a:cubicBezTo>
                  <a:cubicBezTo>
                    <a:pt x="4689" y="5839"/>
                    <a:pt x="4689" y="6413"/>
                    <a:pt x="4658" y="6766"/>
                  </a:cubicBezTo>
                  <a:cubicBezTo>
                    <a:pt x="4658" y="6865"/>
                    <a:pt x="4245" y="6988"/>
                    <a:pt x="3609" y="6988"/>
                  </a:cubicBezTo>
                  <a:cubicBezTo>
                    <a:pt x="3157" y="6988"/>
                    <a:pt x="2843" y="6926"/>
                    <a:pt x="2774" y="6865"/>
                  </a:cubicBezTo>
                  <a:cubicBezTo>
                    <a:pt x="2621" y="6735"/>
                    <a:pt x="2460" y="6099"/>
                    <a:pt x="2429" y="5869"/>
                  </a:cubicBezTo>
                  <a:cubicBezTo>
                    <a:pt x="2429" y="5839"/>
                    <a:pt x="2391" y="5839"/>
                    <a:pt x="2360" y="5808"/>
                  </a:cubicBezTo>
                  <a:cubicBezTo>
                    <a:pt x="1946" y="5777"/>
                    <a:pt x="1280" y="5486"/>
                    <a:pt x="828" y="4881"/>
                  </a:cubicBezTo>
                  <a:cubicBezTo>
                    <a:pt x="514" y="4467"/>
                    <a:pt x="131" y="3671"/>
                    <a:pt x="322" y="2521"/>
                  </a:cubicBezTo>
                  <a:cubicBezTo>
                    <a:pt x="606" y="859"/>
                    <a:pt x="2008" y="124"/>
                    <a:pt x="3256" y="124"/>
                  </a:cubicBezTo>
                  <a:close/>
                  <a:moveTo>
                    <a:pt x="4658" y="6926"/>
                  </a:moveTo>
                  <a:cubicBezTo>
                    <a:pt x="4689" y="7309"/>
                    <a:pt x="4727" y="7976"/>
                    <a:pt x="4497" y="8168"/>
                  </a:cubicBezTo>
                  <a:cubicBezTo>
                    <a:pt x="4344" y="8267"/>
                    <a:pt x="4084" y="8328"/>
                    <a:pt x="3770" y="8328"/>
                  </a:cubicBezTo>
                  <a:cubicBezTo>
                    <a:pt x="3448" y="8328"/>
                    <a:pt x="3157" y="8267"/>
                    <a:pt x="2965" y="8106"/>
                  </a:cubicBezTo>
                  <a:cubicBezTo>
                    <a:pt x="2743" y="7945"/>
                    <a:pt x="2682" y="7340"/>
                    <a:pt x="2682" y="6957"/>
                  </a:cubicBezTo>
                  <a:lnTo>
                    <a:pt x="2712" y="6957"/>
                  </a:lnTo>
                  <a:cubicBezTo>
                    <a:pt x="2843" y="7057"/>
                    <a:pt x="3256" y="7118"/>
                    <a:pt x="3609" y="7118"/>
                  </a:cubicBezTo>
                  <a:cubicBezTo>
                    <a:pt x="3831" y="7118"/>
                    <a:pt x="4436" y="7087"/>
                    <a:pt x="4658" y="6926"/>
                  </a:cubicBezTo>
                  <a:close/>
                  <a:moveTo>
                    <a:pt x="3318" y="8428"/>
                  </a:moveTo>
                  <a:lnTo>
                    <a:pt x="3318" y="8428"/>
                  </a:lnTo>
                  <a:cubicBezTo>
                    <a:pt x="3479" y="8459"/>
                    <a:pt x="3609" y="8459"/>
                    <a:pt x="3770" y="8459"/>
                  </a:cubicBezTo>
                  <a:cubicBezTo>
                    <a:pt x="3923" y="8459"/>
                    <a:pt x="4053" y="8459"/>
                    <a:pt x="4153" y="8428"/>
                  </a:cubicBezTo>
                  <a:lnTo>
                    <a:pt x="4153" y="8428"/>
                  </a:lnTo>
                  <a:cubicBezTo>
                    <a:pt x="4153" y="8520"/>
                    <a:pt x="4114" y="8589"/>
                    <a:pt x="4053" y="8650"/>
                  </a:cubicBezTo>
                  <a:cubicBezTo>
                    <a:pt x="3992" y="8742"/>
                    <a:pt x="3923" y="8780"/>
                    <a:pt x="3800" y="8780"/>
                  </a:cubicBezTo>
                  <a:cubicBezTo>
                    <a:pt x="3782" y="8783"/>
                    <a:pt x="3764" y="8784"/>
                    <a:pt x="3747" y="8784"/>
                  </a:cubicBezTo>
                  <a:cubicBezTo>
                    <a:pt x="3522" y="8784"/>
                    <a:pt x="3410" y="8606"/>
                    <a:pt x="3318" y="8428"/>
                  </a:cubicBezTo>
                  <a:close/>
                  <a:moveTo>
                    <a:pt x="3256" y="1"/>
                  </a:moveTo>
                  <a:cubicBezTo>
                    <a:pt x="1946" y="1"/>
                    <a:pt x="475" y="767"/>
                    <a:pt x="192" y="2491"/>
                  </a:cubicBezTo>
                  <a:cubicBezTo>
                    <a:pt x="1" y="3701"/>
                    <a:pt x="384" y="4498"/>
                    <a:pt x="736" y="4981"/>
                  </a:cubicBezTo>
                  <a:cubicBezTo>
                    <a:pt x="1211" y="5555"/>
                    <a:pt x="1854" y="5869"/>
                    <a:pt x="2299" y="5938"/>
                  </a:cubicBezTo>
                  <a:cubicBezTo>
                    <a:pt x="2329" y="6099"/>
                    <a:pt x="2429" y="6513"/>
                    <a:pt x="2552" y="6766"/>
                  </a:cubicBezTo>
                  <a:cubicBezTo>
                    <a:pt x="2552" y="7057"/>
                    <a:pt x="2552" y="7945"/>
                    <a:pt x="2904" y="8236"/>
                  </a:cubicBezTo>
                  <a:cubicBezTo>
                    <a:pt x="2965" y="8267"/>
                    <a:pt x="3065" y="8328"/>
                    <a:pt x="3157" y="8359"/>
                  </a:cubicBezTo>
                  <a:cubicBezTo>
                    <a:pt x="3256" y="8650"/>
                    <a:pt x="3417" y="8934"/>
                    <a:pt x="3770" y="8934"/>
                  </a:cubicBezTo>
                  <a:cubicBezTo>
                    <a:pt x="3800" y="8934"/>
                    <a:pt x="3800" y="8903"/>
                    <a:pt x="3800" y="8903"/>
                  </a:cubicBezTo>
                  <a:cubicBezTo>
                    <a:pt x="3961" y="8903"/>
                    <a:pt x="4084" y="8842"/>
                    <a:pt x="4183" y="8742"/>
                  </a:cubicBezTo>
                  <a:cubicBezTo>
                    <a:pt x="4245" y="8650"/>
                    <a:pt x="4275" y="8520"/>
                    <a:pt x="4306" y="8397"/>
                  </a:cubicBezTo>
                  <a:cubicBezTo>
                    <a:pt x="4406" y="8359"/>
                    <a:pt x="4497" y="8298"/>
                    <a:pt x="4566" y="8267"/>
                  </a:cubicBezTo>
                  <a:cubicBezTo>
                    <a:pt x="4919" y="7976"/>
                    <a:pt x="4819" y="6926"/>
                    <a:pt x="4789" y="6766"/>
                  </a:cubicBezTo>
                  <a:cubicBezTo>
                    <a:pt x="4819" y="6482"/>
                    <a:pt x="4819" y="6030"/>
                    <a:pt x="4819" y="5908"/>
                  </a:cubicBezTo>
                  <a:cubicBezTo>
                    <a:pt x="5907" y="5586"/>
                    <a:pt x="6574" y="4820"/>
                    <a:pt x="6734" y="3801"/>
                  </a:cubicBezTo>
                  <a:cubicBezTo>
                    <a:pt x="6895" y="2552"/>
                    <a:pt x="6259" y="1181"/>
                    <a:pt x="5172" y="545"/>
                  </a:cubicBezTo>
                  <a:cubicBezTo>
                    <a:pt x="4597" y="192"/>
                    <a:pt x="3923" y="1"/>
                    <a:pt x="325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47"/>
            <p:cNvSpPr/>
            <p:nvPr/>
          </p:nvSpPr>
          <p:spPr>
            <a:xfrm rot="2711300">
              <a:off x="8094609" y="1003578"/>
              <a:ext cx="32955" cy="58394"/>
            </a:xfrm>
            <a:custGeom>
              <a:avLst/>
              <a:gdLst/>
              <a:ahLst/>
              <a:cxnLst/>
              <a:rect l="l" t="t" r="r" b="b"/>
              <a:pathLst>
                <a:path w="285" h="505" extrusionOk="0">
                  <a:moveTo>
                    <a:pt x="85" y="0"/>
                  </a:moveTo>
                  <a:cubicBezTo>
                    <a:pt x="56" y="0"/>
                    <a:pt x="32" y="17"/>
                    <a:pt x="32" y="52"/>
                  </a:cubicBezTo>
                  <a:cubicBezTo>
                    <a:pt x="1" y="205"/>
                    <a:pt x="32" y="396"/>
                    <a:pt x="192" y="496"/>
                  </a:cubicBezTo>
                  <a:cubicBezTo>
                    <a:pt x="198" y="502"/>
                    <a:pt x="205" y="504"/>
                    <a:pt x="212" y="504"/>
                  </a:cubicBezTo>
                  <a:cubicBezTo>
                    <a:pt x="243" y="504"/>
                    <a:pt x="284" y="453"/>
                    <a:pt x="284" y="396"/>
                  </a:cubicBezTo>
                  <a:cubicBezTo>
                    <a:pt x="254" y="366"/>
                    <a:pt x="223" y="305"/>
                    <a:pt x="192" y="274"/>
                  </a:cubicBezTo>
                  <a:cubicBezTo>
                    <a:pt x="162" y="205"/>
                    <a:pt x="162" y="113"/>
                    <a:pt x="162" y="52"/>
                  </a:cubicBezTo>
                  <a:cubicBezTo>
                    <a:pt x="146" y="17"/>
                    <a:pt x="114" y="0"/>
                    <a:pt x="8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47"/>
            <p:cNvSpPr/>
            <p:nvPr/>
          </p:nvSpPr>
          <p:spPr>
            <a:xfrm rot="2711300">
              <a:off x="8134505" y="1043548"/>
              <a:ext cx="32493" cy="47640"/>
            </a:xfrm>
            <a:custGeom>
              <a:avLst/>
              <a:gdLst/>
              <a:ahLst/>
              <a:cxnLst/>
              <a:rect l="l" t="t" r="r" b="b"/>
              <a:pathLst>
                <a:path w="281" h="412" extrusionOk="0">
                  <a:moveTo>
                    <a:pt x="89" y="1"/>
                  </a:moveTo>
                  <a:cubicBezTo>
                    <a:pt x="46" y="1"/>
                    <a:pt x="0" y="36"/>
                    <a:pt x="20" y="99"/>
                  </a:cubicBezTo>
                  <a:cubicBezTo>
                    <a:pt x="58" y="191"/>
                    <a:pt x="58" y="321"/>
                    <a:pt x="119" y="382"/>
                  </a:cubicBezTo>
                  <a:cubicBezTo>
                    <a:pt x="138" y="403"/>
                    <a:pt x="156" y="411"/>
                    <a:pt x="174" y="411"/>
                  </a:cubicBezTo>
                  <a:cubicBezTo>
                    <a:pt x="216" y="411"/>
                    <a:pt x="250" y="364"/>
                    <a:pt x="250" y="321"/>
                  </a:cubicBezTo>
                  <a:cubicBezTo>
                    <a:pt x="280" y="229"/>
                    <a:pt x="211" y="130"/>
                    <a:pt x="150" y="38"/>
                  </a:cubicBezTo>
                  <a:cubicBezTo>
                    <a:pt x="139" y="12"/>
                    <a:pt x="114" y="1"/>
                    <a:pt x="8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47"/>
            <p:cNvSpPr/>
            <p:nvPr/>
          </p:nvSpPr>
          <p:spPr>
            <a:xfrm rot="2711300">
              <a:off x="8183295" y="1079494"/>
              <a:ext cx="18732" cy="46831"/>
            </a:xfrm>
            <a:custGeom>
              <a:avLst/>
              <a:gdLst/>
              <a:ahLst/>
              <a:cxnLst/>
              <a:rect l="l" t="t" r="r" b="b"/>
              <a:pathLst>
                <a:path w="162" h="405" extrusionOk="0">
                  <a:moveTo>
                    <a:pt x="81" y="0"/>
                  </a:moveTo>
                  <a:cubicBezTo>
                    <a:pt x="40" y="0"/>
                    <a:pt x="0" y="25"/>
                    <a:pt x="0" y="75"/>
                  </a:cubicBezTo>
                  <a:lnTo>
                    <a:pt x="0" y="358"/>
                  </a:lnTo>
                  <a:cubicBezTo>
                    <a:pt x="15" y="389"/>
                    <a:pt x="48" y="404"/>
                    <a:pt x="77" y="404"/>
                  </a:cubicBezTo>
                  <a:cubicBezTo>
                    <a:pt x="105" y="404"/>
                    <a:pt x="130" y="389"/>
                    <a:pt x="130" y="358"/>
                  </a:cubicBezTo>
                  <a:cubicBezTo>
                    <a:pt x="161" y="266"/>
                    <a:pt x="161" y="167"/>
                    <a:pt x="161" y="75"/>
                  </a:cubicBezTo>
                  <a:cubicBezTo>
                    <a:pt x="161" y="25"/>
                    <a:pt x="121" y="0"/>
                    <a:pt x="8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47"/>
            <p:cNvSpPr/>
            <p:nvPr/>
          </p:nvSpPr>
          <p:spPr>
            <a:xfrm rot="2711300">
              <a:off x="8232288" y="977820"/>
              <a:ext cx="50531" cy="43825"/>
            </a:xfrm>
            <a:custGeom>
              <a:avLst/>
              <a:gdLst/>
              <a:ahLst/>
              <a:cxnLst/>
              <a:rect l="l" t="t" r="r" b="b"/>
              <a:pathLst>
                <a:path w="437" h="379" extrusionOk="0">
                  <a:moveTo>
                    <a:pt x="375" y="1"/>
                  </a:moveTo>
                  <a:cubicBezTo>
                    <a:pt x="283" y="1"/>
                    <a:pt x="214" y="62"/>
                    <a:pt x="153" y="93"/>
                  </a:cubicBezTo>
                  <a:cubicBezTo>
                    <a:pt x="122" y="162"/>
                    <a:pt x="53" y="223"/>
                    <a:pt x="23" y="284"/>
                  </a:cubicBezTo>
                  <a:cubicBezTo>
                    <a:pt x="1" y="333"/>
                    <a:pt x="26" y="378"/>
                    <a:pt x="55" y="378"/>
                  </a:cubicBezTo>
                  <a:cubicBezTo>
                    <a:pt x="68" y="378"/>
                    <a:pt x="81" y="371"/>
                    <a:pt x="92" y="353"/>
                  </a:cubicBezTo>
                  <a:cubicBezTo>
                    <a:pt x="153" y="323"/>
                    <a:pt x="214" y="254"/>
                    <a:pt x="245" y="223"/>
                  </a:cubicBezTo>
                  <a:cubicBezTo>
                    <a:pt x="314" y="192"/>
                    <a:pt x="375" y="162"/>
                    <a:pt x="406" y="93"/>
                  </a:cubicBezTo>
                  <a:cubicBezTo>
                    <a:pt x="436" y="62"/>
                    <a:pt x="406" y="1"/>
                    <a:pt x="3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47"/>
            <p:cNvSpPr/>
            <p:nvPr/>
          </p:nvSpPr>
          <p:spPr>
            <a:xfrm rot="2711300">
              <a:off x="8249022" y="1021786"/>
              <a:ext cx="31568" cy="20698"/>
            </a:xfrm>
            <a:custGeom>
              <a:avLst/>
              <a:gdLst/>
              <a:ahLst/>
              <a:cxnLst/>
              <a:rect l="l" t="t" r="r" b="b"/>
              <a:pathLst>
                <a:path w="273" h="179" extrusionOk="0">
                  <a:moveTo>
                    <a:pt x="211" y="1"/>
                  </a:moveTo>
                  <a:cubicBezTo>
                    <a:pt x="150" y="1"/>
                    <a:pt x="111" y="31"/>
                    <a:pt x="50" y="70"/>
                  </a:cubicBezTo>
                  <a:cubicBezTo>
                    <a:pt x="1" y="94"/>
                    <a:pt x="31" y="178"/>
                    <a:pt x="76" y="178"/>
                  </a:cubicBezTo>
                  <a:cubicBezTo>
                    <a:pt x="87" y="178"/>
                    <a:pt x="99" y="174"/>
                    <a:pt x="111" y="162"/>
                  </a:cubicBezTo>
                  <a:cubicBezTo>
                    <a:pt x="150" y="162"/>
                    <a:pt x="180" y="131"/>
                    <a:pt x="211" y="131"/>
                  </a:cubicBezTo>
                  <a:cubicBezTo>
                    <a:pt x="272" y="100"/>
                    <a:pt x="272" y="31"/>
                    <a:pt x="21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47"/>
            <p:cNvSpPr/>
            <p:nvPr/>
          </p:nvSpPr>
          <p:spPr>
            <a:xfrm rot="2711300">
              <a:off x="8196901" y="631414"/>
              <a:ext cx="128583" cy="214844"/>
            </a:xfrm>
            <a:custGeom>
              <a:avLst/>
              <a:gdLst/>
              <a:ahLst/>
              <a:cxnLst/>
              <a:rect l="l" t="t" r="r" b="b"/>
              <a:pathLst>
                <a:path w="1112" h="1858" extrusionOk="0">
                  <a:moveTo>
                    <a:pt x="118" y="1"/>
                  </a:moveTo>
                  <a:cubicBezTo>
                    <a:pt x="70" y="1"/>
                    <a:pt x="0" y="69"/>
                    <a:pt x="24" y="116"/>
                  </a:cubicBezTo>
                  <a:cubicBezTo>
                    <a:pt x="376" y="690"/>
                    <a:pt x="698" y="1234"/>
                    <a:pt x="981" y="1809"/>
                  </a:cubicBezTo>
                  <a:cubicBezTo>
                    <a:pt x="992" y="1844"/>
                    <a:pt x="1011" y="1858"/>
                    <a:pt x="1031" y="1858"/>
                  </a:cubicBezTo>
                  <a:cubicBezTo>
                    <a:pt x="1069" y="1858"/>
                    <a:pt x="1111" y="1808"/>
                    <a:pt x="1111" y="1748"/>
                  </a:cubicBezTo>
                  <a:cubicBezTo>
                    <a:pt x="1012" y="1104"/>
                    <a:pt x="598" y="499"/>
                    <a:pt x="154" y="24"/>
                  </a:cubicBezTo>
                  <a:cubicBezTo>
                    <a:pt x="146" y="7"/>
                    <a:pt x="133" y="1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47"/>
            <p:cNvSpPr/>
            <p:nvPr/>
          </p:nvSpPr>
          <p:spPr>
            <a:xfrm rot="2711300">
              <a:off x="8283528" y="699438"/>
              <a:ext cx="216694" cy="89384"/>
            </a:xfrm>
            <a:custGeom>
              <a:avLst/>
              <a:gdLst/>
              <a:ahLst/>
              <a:cxnLst/>
              <a:rect l="l" t="t" r="r" b="b"/>
              <a:pathLst>
                <a:path w="1874" h="773" extrusionOk="0">
                  <a:moveTo>
                    <a:pt x="794" y="0"/>
                  </a:moveTo>
                  <a:cubicBezTo>
                    <a:pt x="773" y="0"/>
                    <a:pt x="755" y="10"/>
                    <a:pt x="755" y="29"/>
                  </a:cubicBezTo>
                  <a:cubicBezTo>
                    <a:pt x="694" y="121"/>
                    <a:pt x="663" y="251"/>
                    <a:pt x="633" y="374"/>
                  </a:cubicBezTo>
                  <a:cubicBezTo>
                    <a:pt x="592" y="492"/>
                    <a:pt x="540" y="537"/>
                    <a:pt x="484" y="537"/>
                  </a:cubicBezTo>
                  <a:cubicBezTo>
                    <a:pt x="360" y="537"/>
                    <a:pt x="219" y="314"/>
                    <a:pt x="150" y="182"/>
                  </a:cubicBezTo>
                  <a:cubicBezTo>
                    <a:pt x="132" y="164"/>
                    <a:pt x="111" y="157"/>
                    <a:pt x="92" y="157"/>
                  </a:cubicBezTo>
                  <a:cubicBezTo>
                    <a:pt x="43" y="157"/>
                    <a:pt x="0" y="202"/>
                    <a:pt x="27" y="251"/>
                  </a:cubicBezTo>
                  <a:cubicBezTo>
                    <a:pt x="150" y="473"/>
                    <a:pt x="280" y="634"/>
                    <a:pt x="502" y="757"/>
                  </a:cubicBezTo>
                  <a:cubicBezTo>
                    <a:pt x="512" y="768"/>
                    <a:pt x="521" y="773"/>
                    <a:pt x="530" y="773"/>
                  </a:cubicBezTo>
                  <a:cubicBezTo>
                    <a:pt x="552" y="773"/>
                    <a:pt x="575" y="747"/>
                    <a:pt x="602" y="726"/>
                  </a:cubicBezTo>
                  <a:cubicBezTo>
                    <a:pt x="755" y="565"/>
                    <a:pt x="755" y="374"/>
                    <a:pt x="824" y="182"/>
                  </a:cubicBezTo>
                  <a:cubicBezTo>
                    <a:pt x="916" y="312"/>
                    <a:pt x="947" y="442"/>
                    <a:pt x="1046" y="565"/>
                  </a:cubicBezTo>
                  <a:cubicBezTo>
                    <a:pt x="1062" y="600"/>
                    <a:pt x="1085" y="617"/>
                    <a:pt x="1109" y="617"/>
                  </a:cubicBezTo>
                  <a:cubicBezTo>
                    <a:pt x="1133" y="617"/>
                    <a:pt x="1157" y="600"/>
                    <a:pt x="1177" y="565"/>
                  </a:cubicBezTo>
                  <a:cubicBezTo>
                    <a:pt x="1269" y="473"/>
                    <a:pt x="1299" y="343"/>
                    <a:pt x="1399" y="251"/>
                  </a:cubicBezTo>
                  <a:cubicBezTo>
                    <a:pt x="1447" y="326"/>
                    <a:pt x="1511" y="361"/>
                    <a:pt x="1578" y="361"/>
                  </a:cubicBezTo>
                  <a:cubicBezTo>
                    <a:pt x="1684" y="361"/>
                    <a:pt x="1799" y="275"/>
                    <a:pt x="1874" y="121"/>
                  </a:cubicBezTo>
                  <a:cubicBezTo>
                    <a:pt x="1874" y="72"/>
                    <a:pt x="1815" y="18"/>
                    <a:pt x="1776" y="18"/>
                  </a:cubicBezTo>
                  <a:cubicBezTo>
                    <a:pt x="1766" y="18"/>
                    <a:pt x="1757" y="21"/>
                    <a:pt x="1751" y="29"/>
                  </a:cubicBezTo>
                  <a:cubicBezTo>
                    <a:pt x="1714" y="94"/>
                    <a:pt x="1671" y="125"/>
                    <a:pt x="1618" y="125"/>
                  </a:cubicBezTo>
                  <a:cubicBezTo>
                    <a:pt x="1573" y="125"/>
                    <a:pt x="1521" y="102"/>
                    <a:pt x="1460" y="59"/>
                  </a:cubicBezTo>
                  <a:cubicBezTo>
                    <a:pt x="1443" y="20"/>
                    <a:pt x="1415" y="3"/>
                    <a:pt x="1387" y="3"/>
                  </a:cubicBezTo>
                  <a:cubicBezTo>
                    <a:pt x="1367" y="3"/>
                    <a:pt x="1346" y="12"/>
                    <a:pt x="1330" y="29"/>
                  </a:cubicBezTo>
                  <a:cubicBezTo>
                    <a:pt x="1238" y="151"/>
                    <a:pt x="1177" y="282"/>
                    <a:pt x="1108" y="412"/>
                  </a:cubicBezTo>
                  <a:cubicBezTo>
                    <a:pt x="1016" y="282"/>
                    <a:pt x="947" y="121"/>
                    <a:pt x="855" y="29"/>
                  </a:cubicBezTo>
                  <a:cubicBezTo>
                    <a:pt x="840" y="10"/>
                    <a:pt x="815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47"/>
            <p:cNvSpPr/>
            <p:nvPr/>
          </p:nvSpPr>
          <p:spPr>
            <a:xfrm rot="2711300">
              <a:off x="8406694" y="769993"/>
              <a:ext cx="101872" cy="236352"/>
            </a:xfrm>
            <a:custGeom>
              <a:avLst/>
              <a:gdLst/>
              <a:ahLst/>
              <a:cxnLst/>
              <a:rect l="l" t="t" r="r" b="b"/>
              <a:pathLst>
                <a:path w="881" h="2044" extrusionOk="0">
                  <a:moveTo>
                    <a:pt x="768" y="0"/>
                  </a:moveTo>
                  <a:cubicBezTo>
                    <a:pt x="744" y="0"/>
                    <a:pt x="718" y="8"/>
                    <a:pt x="698" y="29"/>
                  </a:cubicBezTo>
                  <a:cubicBezTo>
                    <a:pt x="353" y="573"/>
                    <a:pt x="1" y="1339"/>
                    <a:pt x="123" y="1975"/>
                  </a:cubicBezTo>
                  <a:cubicBezTo>
                    <a:pt x="123" y="2021"/>
                    <a:pt x="171" y="2044"/>
                    <a:pt x="219" y="2044"/>
                  </a:cubicBezTo>
                  <a:cubicBezTo>
                    <a:pt x="267" y="2044"/>
                    <a:pt x="315" y="2021"/>
                    <a:pt x="315" y="1975"/>
                  </a:cubicBezTo>
                  <a:cubicBezTo>
                    <a:pt x="384" y="1653"/>
                    <a:pt x="415" y="1339"/>
                    <a:pt x="506" y="1017"/>
                  </a:cubicBezTo>
                  <a:cubicBezTo>
                    <a:pt x="606" y="695"/>
                    <a:pt x="736" y="412"/>
                    <a:pt x="859" y="90"/>
                  </a:cubicBezTo>
                  <a:cubicBezTo>
                    <a:pt x="880" y="47"/>
                    <a:pt x="826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47"/>
            <p:cNvSpPr/>
            <p:nvPr/>
          </p:nvSpPr>
          <p:spPr>
            <a:xfrm rot="2711300">
              <a:off x="8217633" y="527053"/>
              <a:ext cx="50531" cy="37927"/>
            </a:xfrm>
            <a:custGeom>
              <a:avLst/>
              <a:gdLst/>
              <a:ahLst/>
              <a:cxnLst/>
              <a:rect l="l" t="t" r="r" b="b"/>
              <a:pathLst>
                <a:path w="437" h="328" extrusionOk="0">
                  <a:moveTo>
                    <a:pt x="345" y="0"/>
                  </a:moveTo>
                  <a:cubicBezTo>
                    <a:pt x="214" y="0"/>
                    <a:pt x="122" y="130"/>
                    <a:pt x="54" y="192"/>
                  </a:cubicBezTo>
                  <a:cubicBezTo>
                    <a:pt x="0" y="245"/>
                    <a:pt x="40" y="328"/>
                    <a:pt x="97" y="328"/>
                  </a:cubicBezTo>
                  <a:cubicBezTo>
                    <a:pt x="105" y="328"/>
                    <a:pt x="114" y="326"/>
                    <a:pt x="122" y="322"/>
                  </a:cubicBezTo>
                  <a:cubicBezTo>
                    <a:pt x="153" y="291"/>
                    <a:pt x="214" y="253"/>
                    <a:pt x="245" y="222"/>
                  </a:cubicBezTo>
                  <a:cubicBezTo>
                    <a:pt x="314" y="192"/>
                    <a:pt x="345" y="192"/>
                    <a:pt x="406" y="130"/>
                  </a:cubicBezTo>
                  <a:cubicBezTo>
                    <a:pt x="437" y="100"/>
                    <a:pt x="406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47"/>
            <p:cNvSpPr/>
            <p:nvPr/>
          </p:nvSpPr>
          <p:spPr>
            <a:xfrm rot="2711300">
              <a:off x="8275002" y="464330"/>
              <a:ext cx="55041" cy="28445"/>
            </a:xfrm>
            <a:custGeom>
              <a:avLst/>
              <a:gdLst/>
              <a:ahLst/>
              <a:cxnLst/>
              <a:rect l="l" t="t" r="r" b="b"/>
              <a:pathLst>
                <a:path w="476" h="246" extrusionOk="0">
                  <a:moveTo>
                    <a:pt x="353" y="1"/>
                  </a:moveTo>
                  <a:cubicBezTo>
                    <a:pt x="299" y="1"/>
                    <a:pt x="269" y="43"/>
                    <a:pt x="229" y="43"/>
                  </a:cubicBezTo>
                  <a:cubicBezTo>
                    <a:pt x="218" y="43"/>
                    <a:pt x="206" y="40"/>
                    <a:pt x="192" y="31"/>
                  </a:cubicBezTo>
                  <a:cubicBezTo>
                    <a:pt x="62" y="31"/>
                    <a:pt x="1" y="192"/>
                    <a:pt x="124" y="223"/>
                  </a:cubicBezTo>
                  <a:cubicBezTo>
                    <a:pt x="169" y="236"/>
                    <a:pt x="215" y="245"/>
                    <a:pt x="258" y="245"/>
                  </a:cubicBezTo>
                  <a:cubicBezTo>
                    <a:pt x="337" y="245"/>
                    <a:pt x="406" y="215"/>
                    <a:pt x="445" y="131"/>
                  </a:cubicBezTo>
                  <a:cubicBezTo>
                    <a:pt x="476" y="70"/>
                    <a:pt x="415" y="1"/>
                    <a:pt x="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47"/>
            <p:cNvSpPr/>
            <p:nvPr/>
          </p:nvSpPr>
          <p:spPr>
            <a:xfrm rot="2711300">
              <a:off x="8405224" y="405927"/>
              <a:ext cx="68685" cy="41165"/>
            </a:xfrm>
            <a:custGeom>
              <a:avLst/>
              <a:gdLst/>
              <a:ahLst/>
              <a:cxnLst/>
              <a:rect l="l" t="t" r="r" b="b"/>
              <a:pathLst>
                <a:path w="594" h="356" extrusionOk="0">
                  <a:moveTo>
                    <a:pt x="177" y="0"/>
                  </a:moveTo>
                  <a:cubicBezTo>
                    <a:pt x="42" y="0"/>
                    <a:pt x="0" y="169"/>
                    <a:pt x="149" y="225"/>
                  </a:cubicBezTo>
                  <a:cubicBezTo>
                    <a:pt x="241" y="256"/>
                    <a:pt x="341" y="356"/>
                    <a:pt x="471" y="356"/>
                  </a:cubicBezTo>
                  <a:cubicBezTo>
                    <a:pt x="532" y="356"/>
                    <a:pt x="594" y="256"/>
                    <a:pt x="563" y="195"/>
                  </a:cubicBezTo>
                  <a:cubicBezTo>
                    <a:pt x="471" y="65"/>
                    <a:pt x="341" y="34"/>
                    <a:pt x="210" y="3"/>
                  </a:cubicBezTo>
                  <a:cubicBezTo>
                    <a:pt x="199" y="1"/>
                    <a:pt x="187" y="0"/>
                    <a:pt x="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47"/>
            <p:cNvSpPr/>
            <p:nvPr/>
          </p:nvSpPr>
          <p:spPr>
            <a:xfrm rot="2711300">
              <a:off x="8523220" y="402275"/>
              <a:ext cx="47525" cy="62094"/>
            </a:xfrm>
            <a:custGeom>
              <a:avLst/>
              <a:gdLst/>
              <a:ahLst/>
              <a:cxnLst/>
              <a:rect l="l" t="t" r="r" b="b"/>
              <a:pathLst>
                <a:path w="411" h="537" extrusionOk="0">
                  <a:moveTo>
                    <a:pt x="124" y="1"/>
                  </a:moveTo>
                  <a:cubicBezTo>
                    <a:pt x="50" y="1"/>
                    <a:pt x="1" y="83"/>
                    <a:pt x="28" y="137"/>
                  </a:cubicBezTo>
                  <a:cubicBezTo>
                    <a:pt x="66" y="198"/>
                    <a:pt x="97" y="229"/>
                    <a:pt x="97" y="298"/>
                  </a:cubicBezTo>
                  <a:cubicBezTo>
                    <a:pt x="127" y="328"/>
                    <a:pt x="127" y="390"/>
                    <a:pt x="127" y="458"/>
                  </a:cubicBezTo>
                  <a:cubicBezTo>
                    <a:pt x="147" y="497"/>
                    <a:pt x="206" y="536"/>
                    <a:pt x="255" y="536"/>
                  </a:cubicBezTo>
                  <a:cubicBezTo>
                    <a:pt x="283" y="536"/>
                    <a:pt x="308" y="523"/>
                    <a:pt x="319" y="489"/>
                  </a:cubicBezTo>
                  <a:cubicBezTo>
                    <a:pt x="411" y="328"/>
                    <a:pt x="288" y="106"/>
                    <a:pt x="158" y="6"/>
                  </a:cubicBezTo>
                  <a:cubicBezTo>
                    <a:pt x="146" y="3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47"/>
            <p:cNvSpPr/>
            <p:nvPr/>
          </p:nvSpPr>
          <p:spPr>
            <a:xfrm rot="2711300">
              <a:off x="8635730" y="460746"/>
              <a:ext cx="31105" cy="63251"/>
            </a:xfrm>
            <a:custGeom>
              <a:avLst/>
              <a:gdLst/>
              <a:ahLst/>
              <a:cxnLst/>
              <a:rect l="l" t="t" r="r" b="b"/>
              <a:pathLst>
                <a:path w="269" h="547" extrusionOk="0">
                  <a:moveTo>
                    <a:pt x="85" y="0"/>
                  </a:moveTo>
                  <a:cubicBezTo>
                    <a:pt x="41" y="0"/>
                    <a:pt x="1" y="23"/>
                    <a:pt x="16" y="69"/>
                  </a:cubicBezTo>
                  <a:cubicBezTo>
                    <a:pt x="16" y="230"/>
                    <a:pt x="16" y="360"/>
                    <a:pt x="47" y="483"/>
                  </a:cubicBezTo>
                  <a:cubicBezTo>
                    <a:pt x="63" y="521"/>
                    <a:pt x="109" y="547"/>
                    <a:pt x="153" y="547"/>
                  </a:cubicBezTo>
                  <a:cubicBezTo>
                    <a:pt x="189" y="547"/>
                    <a:pt x="224" y="528"/>
                    <a:pt x="238" y="483"/>
                  </a:cubicBezTo>
                  <a:cubicBezTo>
                    <a:pt x="269" y="360"/>
                    <a:pt x="207" y="200"/>
                    <a:pt x="177" y="69"/>
                  </a:cubicBezTo>
                  <a:cubicBezTo>
                    <a:pt x="177" y="23"/>
                    <a:pt x="129" y="0"/>
                    <a:pt x="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47"/>
            <p:cNvSpPr/>
            <p:nvPr/>
          </p:nvSpPr>
          <p:spPr>
            <a:xfrm rot="2711300">
              <a:off x="8699607" y="539185"/>
              <a:ext cx="26711" cy="62210"/>
            </a:xfrm>
            <a:custGeom>
              <a:avLst/>
              <a:gdLst/>
              <a:ahLst/>
              <a:cxnLst/>
              <a:rect l="l" t="t" r="r" b="b"/>
              <a:pathLst>
                <a:path w="231" h="538" extrusionOk="0">
                  <a:moveTo>
                    <a:pt x="121" y="1"/>
                  </a:moveTo>
                  <a:cubicBezTo>
                    <a:pt x="78" y="1"/>
                    <a:pt x="39" y="33"/>
                    <a:pt x="39" y="99"/>
                  </a:cubicBezTo>
                  <a:cubicBezTo>
                    <a:pt x="1" y="221"/>
                    <a:pt x="1" y="321"/>
                    <a:pt x="1" y="451"/>
                  </a:cubicBezTo>
                  <a:cubicBezTo>
                    <a:pt x="1" y="504"/>
                    <a:pt x="35" y="537"/>
                    <a:pt x="75" y="537"/>
                  </a:cubicBezTo>
                  <a:cubicBezTo>
                    <a:pt x="104" y="537"/>
                    <a:pt x="136" y="520"/>
                    <a:pt x="162" y="482"/>
                  </a:cubicBezTo>
                  <a:cubicBezTo>
                    <a:pt x="231" y="382"/>
                    <a:pt x="231" y="259"/>
                    <a:pt x="231" y="99"/>
                  </a:cubicBezTo>
                  <a:cubicBezTo>
                    <a:pt x="212" y="33"/>
                    <a:pt x="164" y="1"/>
                    <a:pt x="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47"/>
            <p:cNvSpPr/>
            <p:nvPr/>
          </p:nvSpPr>
          <p:spPr>
            <a:xfrm rot="2711300">
              <a:off x="8725884" y="639617"/>
              <a:ext cx="54116" cy="62094"/>
            </a:xfrm>
            <a:custGeom>
              <a:avLst/>
              <a:gdLst/>
              <a:ahLst/>
              <a:cxnLst/>
              <a:rect l="l" t="t" r="r" b="b"/>
              <a:pathLst>
                <a:path w="468" h="537" extrusionOk="0">
                  <a:moveTo>
                    <a:pt x="351" y="0"/>
                  </a:moveTo>
                  <a:cubicBezTo>
                    <a:pt x="323" y="0"/>
                    <a:pt x="297" y="14"/>
                    <a:pt x="286" y="46"/>
                  </a:cubicBezTo>
                  <a:cubicBezTo>
                    <a:pt x="218" y="176"/>
                    <a:pt x="126" y="306"/>
                    <a:pt x="26" y="429"/>
                  </a:cubicBezTo>
                  <a:cubicBezTo>
                    <a:pt x="1" y="485"/>
                    <a:pt x="43" y="536"/>
                    <a:pt x="109" y="536"/>
                  </a:cubicBezTo>
                  <a:cubicBezTo>
                    <a:pt x="124" y="536"/>
                    <a:pt x="140" y="534"/>
                    <a:pt x="156" y="528"/>
                  </a:cubicBezTo>
                  <a:cubicBezTo>
                    <a:pt x="286" y="429"/>
                    <a:pt x="378" y="275"/>
                    <a:pt x="447" y="115"/>
                  </a:cubicBezTo>
                  <a:cubicBezTo>
                    <a:pt x="467" y="49"/>
                    <a:pt x="405" y="0"/>
                    <a:pt x="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47"/>
            <p:cNvSpPr/>
            <p:nvPr/>
          </p:nvSpPr>
          <p:spPr>
            <a:xfrm rot="2711300">
              <a:off x="8692577" y="755463"/>
              <a:ext cx="85105" cy="46715"/>
            </a:xfrm>
            <a:custGeom>
              <a:avLst/>
              <a:gdLst/>
              <a:ahLst/>
              <a:cxnLst/>
              <a:rect l="l" t="t" r="r" b="b"/>
              <a:pathLst>
                <a:path w="736" h="404" extrusionOk="0">
                  <a:moveTo>
                    <a:pt x="568" y="0"/>
                  </a:moveTo>
                  <a:cubicBezTo>
                    <a:pt x="548" y="0"/>
                    <a:pt x="525" y="5"/>
                    <a:pt x="501" y="15"/>
                  </a:cubicBezTo>
                  <a:cubicBezTo>
                    <a:pt x="371" y="76"/>
                    <a:pt x="218" y="138"/>
                    <a:pt x="88" y="237"/>
                  </a:cubicBezTo>
                  <a:cubicBezTo>
                    <a:pt x="1" y="318"/>
                    <a:pt x="66" y="404"/>
                    <a:pt x="145" y="404"/>
                  </a:cubicBezTo>
                  <a:cubicBezTo>
                    <a:pt x="156" y="404"/>
                    <a:pt x="168" y="402"/>
                    <a:pt x="180" y="398"/>
                  </a:cubicBezTo>
                  <a:cubicBezTo>
                    <a:pt x="340" y="398"/>
                    <a:pt x="501" y="268"/>
                    <a:pt x="632" y="207"/>
                  </a:cubicBezTo>
                  <a:cubicBezTo>
                    <a:pt x="736" y="148"/>
                    <a:pt x="685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47"/>
            <p:cNvSpPr/>
            <p:nvPr/>
          </p:nvSpPr>
          <p:spPr>
            <a:xfrm rot="2711300">
              <a:off x="8660859" y="862477"/>
              <a:ext cx="44403" cy="22201"/>
            </a:xfrm>
            <a:custGeom>
              <a:avLst/>
              <a:gdLst/>
              <a:ahLst/>
              <a:cxnLst/>
              <a:rect l="l" t="t" r="r" b="b"/>
              <a:pathLst>
                <a:path w="384" h="192" extrusionOk="0">
                  <a:moveTo>
                    <a:pt x="253" y="0"/>
                  </a:moveTo>
                  <a:cubicBezTo>
                    <a:pt x="192" y="0"/>
                    <a:pt x="92" y="0"/>
                    <a:pt x="31" y="62"/>
                  </a:cubicBezTo>
                  <a:cubicBezTo>
                    <a:pt x="0" y="123"/>
                    <a:pt x="31" y="192"/>
                    <a:pt x="92" y="192"/>
                  </a:cubicBezTo>
                  <a:cubicBezTo>
                    <a:pt x="161" y="192"/>
                    <a:pt x="222" y="161"/>
                    <a:pt x="283" y="161"/>
                  </a:cubicBezTo>
                  <a:cubicBezTo>
                    <a:pt x="383" y="123"/>
                    <a:pt x="352" y="0"/>
                    <a:pt x="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47"/>
            <p:cNvSpPr/>
            <p:nvPr/>
          </p:nvSpPr>
          <p:spPr>
            <a:xfrm rot="2711300">
              <a:off x="8599072" y="926783"/>
              <a:ext cx="44403" cy="26133"/>
            </a:xfrm>
            <a:custGeom>
              <a:avLst/>
              <a:gdLst/>
              <a:ahLst/>
              <a:cxnLst/>
              <a:rect l="l" t="t" r="r" b="b"/>
              <a:pathLst>
                <a:path w="384" h="226" extrusionOk="0">
                  <a:moveTo>
                    <a:pt x="223" y="0"/>
                  </a:moveTo>
                  <a:cubicBezTo>
                    <a:pt x="192" y="0"/>
                    <a:pt x="131" y="0"/>
                    <a:pt x="93" y="31"/>
                  </a:cubicBezTo>
                  <a:cubicBezTo>
                    <a:pt x="1" y="62"/>
                    <a:pt x="1" y="192"/>
                    <a:pt x="93" y="223"/>
                  </a:cubicBezTo>
                  <a:lnTo>
                    <a:pt x="223" y="223"/>
                  </a:lnTo>
                  <a:cubicBezTo>
                    <a:pt x="232" y="224"/>
                    <a:pt x="241" y="225"/>
                    <a:pt x="249" y="225"/>
                  </a:cubicBezTo>
                  <a:cubicBezTo>
                    <a:pt x="383" y="225"/>
                    <a:pt x="375" y="0"/>
                    <a:pt x="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47"/>
            <p:cNvSpPr/>
            <p:nvPr/>
          </p:nvSpPr>
          <p:spPr>
            <a:xfrm rot="2711300">
              <a:off x="8514091" y="966570"/>
              <a:ext cx="47293" cy="54347"/>
            </a:xfrm>
            <a:custGeom>
              <a:avLst/>
              <a:gdLst/>
              <a:ahLst/>
              <a:cxnLst/>
              <a:rect l="l" t="t" r="r" b="b"/>
              <a:pathLst>
                <a:path w="409" h="470" extrusionOk="0">
                  <a:moveTo>
                    <a:pt x="91" y="1"/>
                  </a:moveTo>
                  <a:cubicBezTo>
                    <a:pt x="58" y="1"/>
                    <a:pt x="22" y="26"/>
                    <a:pt x="0" y="48"/>
                  </a:cubicBezTo>
                  <a:cubicBezTo>
                    <a:pt x="0" y="139"/>
                    <a:pt x="31" y="208"/>
                    <a:pt x="61" y="270"/>
                  </a:cubicBezTo>
                  <a:cubicBezTo>
                    <a:pt x="92" y="362"/>
                    <a:pt x="161" y="431"/>
                    <a:pt x="253" y="461"/>
                  </a:cubicBezTo>
                  <a:cubicBezTo>
                    <a:pt x="265" y="467"/>
                    <a:pt x="278" y="469"/>
                    <a:pt x="291" y="469"/>
                  </a:cubicBezTo>
                  <a:cubicBezTo>
                    <a:pt x="350" y="469"/>
                    <a:pt x="408" y="413"/>
                    <a:pt x="383" y="331"/>
                  </a:cubicBezTo>
                  <a:cubicBezTo>
                    <a:pt x="353" y="270"/>
                    <a:pt x="284" y="208"/>
                    <a:pt x="253" y="170"/>
                  </a:cubicBezTo>
                  <a:cubicBezTo>
                    <a:pt x="192" y="109"/>
                    <a:pt x="192" y="48"/>
                    <a:pt x="130" y="17"/>
                  </a:cubicBezTo>
                  <a:cubicBezTo>
                    <a:pt x="119" y="5"/>
                    <a:pt x="105" y="1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5" name="Google Shape;4685;p47"/>
          <p:cNvGrpSpPr/>
          <p:nvPr/>
        </p:nvGrpSpPr>
        <p:grpSpPr>
          <a:xfrm>
            <a:off x="333613" y="182953"/>
            <a:ext cx="1225628" cy="1257892"/>
            <a:chOff x="333613" y="182953"/>
            <a:chExt cx="1225628" cy="1257892"/>
          </a:xfrm>
        </p:grpSpPr>
        <p:sp>
          <p:nvSpPr>
            <p:cNvPr id="4686" name="Google Shape;4686;p47"/>
            <p:cNvSpPr/>
            <p:nvPr/>
          </p:nvSpPr>
          <p:spPr>
            <a:xfrm rot="-2062221">
              <a:off x="479419" y="743972"/>
              <a:ext cx="671829" cy="502855"/>
            </a:xfrm>
            <a:custGeom>
              <a:avLst/>
              <a:gdLst/>
              <a:ahLst/>
              <a:cxnLst/>
              <a:rect l="l" t="t" r="r" b="b"/>
              <a:pathLst>
                <a:path w="5447" h="4077" extrusionOk="0">
                  <a:moveTo>
                    <a:pt x="2528" y="1"/>
                  </a:moveTo>
                  <a:cubicBezTo>
                    <a:pt x="2450" y="1"/>
                    <a:pt x="2374" y="4"/>
                    <a:pt x="2299" y="11"/>
                  </a:cubicBezTo>
                  <a:cubicBezTo>
                    <a:pt x="1594" y="80"/>
                    <a:pt x="897" y="425"/>
                    <a:pt x="514" y="999"/>
                  </a:cubicBezTo>
                  <a:cubicBezTo>
                    <a:pt x="0" y="1673"/>
                    <a:pt x="131" y="2378"/>
                    <a:pt x="667" y="3014"/>
                  </a:cubicBezTo>
                  <a:lnTo>
                    <a:pt x="828" y="3106"/>
                  </a:lnTo>
                  <a:cubicBezTo>
                    <a:pt x="606" y="3428"/>
                    <a:pt x="384" y="3719"/>
                    <a:pt x="161" y="4033"/>
                  </a:cubicBezTo>
                  <a:cubicBezTo>
                    <a:pt x="606" y="4002"/>
                    <a:pt x="1433" y="3619"/>
                    <a:pt x="1433" y="3619"/>
                  </a:cubicBezTo>
                  <a:cubicBezTo>
                    <a:pt x="1433" y="3619"/>
                    <a:pt x="1946" y="4002"/>
                    <a:pt x="2965" y="4063"/>
                  </a:cubicBezTo>
                  <a:cubicBezTo>
                    <a:pt x="3076" y="4072"/>
                    <a:pt x="3183" y="4077"/>
                    <a:pt x="3284" y="4077"/>
                  </a:cubicBezTo>
                  <a:cubicBezTo>
                    <a:pt x="4673" y="4077"/>
                    <a:pt x="5180" y="3275"/>
                    <a:pt x="5302" y="2439"/>
                  </a:cubicBezTo>
                  <a:cubicBezTo>
                    <a:pt x="5446" y="964"/>
                    <a:pt x="3836" y="1"/>
                    <a:pt x="2528" y="1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47"/>
            <p:cNvSpPr/>
            <p:nvPr/>
          </p:nvSpPr>
          <p:spPr>
            <a:xfrm rot="-2062221">
              <a:off x="809102" y="381225"/>
              <a:ext cx="621877" cy="560947"/>
            </a:xfrm>
            <a:custGeom>
              <a:avLst/>
              <a:gdLst/>
              <a:ahLst/>
              <a:cxnLst/>
              <a:rect l="l" t="t" r="r" b="b"/>
              <a:pathLst>
                <a:path w="5042" h="4548" extrusionOk="0">
                  <a:moveTo>
                    <a:pt x="1863" y="1"/>
                  </a:moveTo>
                  <a:cubicBezTo>
                    <a:pt x="1190" y="1"/>
                    <a:pt x="207" y="247"/>
                    <a:pt x="1" y="924"/>
                  </a:cubicBezTo>
                  <a:lnTo>
                    <a:pt x="31" y="1024"/>
                  </a:lnTo>
                  <a:cubicBezTo>
                    <a:pt x="989" y="1468"/>
                    <a:pt x="1724" y="2334"/>
                    <a:pt x="1594" y="3483"/>
                  </a:cubicBezTo>
                  <a:cubicBezTo>
                    <a:pt x="1563" y="3736"/>
                    <a:pt x="1495" y="4027"/>
                    <a:pt x="1372" y="4249"/>
                  </a:cubicBezTo>
                  <a:lnTo>
                    <a:pt x="1433" y="4371"/>
                  </a:lnTo>
                  <a:cubicBezTo>
                    <a:pt x="1614" y="4508"/>
                    <a:pt x="1927" y="4547"/>
                    <a:pt x="2198" y="4547"/>
                  </a:cubicBezTo>
                  <a:cubicBezTo>
                    <a:pt x="2306" y="4547"/>
                    <a:pt x="2407" y="4541"/>
                    <a:pt x="2490" y="4532"/>
                  </a:cubicBezTo>
                  <a:cubicBezTo>
                    <a:pt x="3157" y="4471"/>
                    <a:pt x="3831" y="4119"/>
                    <a:pt x="4214" y="3605"/>
                  </a:cubicBezTo>
                  <a:cubicBezTo>
                    <a:pt x="4528" y="3766"/>
                    <a:pt x="5042" y="4027"/>
                    <a:pt x="5042" y="4027"/>
                  </a:cubicBezTo>
                  <a:lnTo>
                    <a:pt x="4367" y="3130"/>
                  </a:lnTo>
                  <a:cubicBezTo>
                    <a:pt x="4367" y="3130"/>
                    <a:pt x="4819" y="1981"/>
                    <a:pt x="4084" y="1024"/>
                  </a:cubicBezTo>
                  <a:cubicBezTo>
                    <a:pt x="3601" y="349"/>
                    <a:pt x="2805" y="66"/>
                    <a:pt x="2008" y="5"/>
                  </a:cubicBezTo>
                  <a:cubicBezTo>
                    <a:pt x="1962" y="2"/>
                    <a:pt x="1913" y="1"/>
                    <a:pt x="1863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47"/>
            <p:cNvSpPr/>
            <p:nvPr/>
          </p:nvSpPr>
          <p:spPr>
            <a:xfrm rot="-2062221">
              <a:off x="434251" y="695014"/>
              <a:ext cx="744723" cy="586849"/>
            </a:xfrm>
            <a:custGeom>
              <a:avLst/>
              <a:gdLst/>
              <a:ahLst/>
              <a:cxnLst/>
              <a:rect l="l" t="t" r="r" b="b"/>
              <a:pathLst>
                <a:path w="6038" h="4758" extrusionOk="0">
                  <a:moveTo>
                    <a:pt x="2722" y="0"/>
                  </a:moveTo>
                  <a:cubicBezTo>
                    <a:pt x="2062" y="0"/>
                    <a:pt x="1411" y="214"/>
                    <a:pt x="866" y="660"/>
                  </a:cubicBezTo>
                  <a:cubicBezTo>
                    <a:pt x="483" y="982"/>
                    <a:pt x="131" y="1464"/>
                    <a:pt x="70" y="1970"/>
                  </a:cubicBezTo>
                  <a:cubicBezTo>
                    <a:pt x="1" y="2575"/>
                    <a:pt x="223" y="3089"/>
                    <a:pt x="606" y="3533"/>
                  </a:cubicBezTo>
                  <a:cubicBezTo>
                    <a:pt x="614" y="3541"/>
                    <a:pt x="622" y="3544"/>
                    <a:pt x="631" y="3544"/>
                  </a:cubicBezTo>
                  <a:cubicBezTo>
                    <a:pt x="665" y="3544"/>
                    <a:pt x="699" y="3490"/>
                    <a:pt x="675" y="3441"/>
                  </a:cubicBezTo>
                  <a:cubicBezTo>
                    <a:pt x="70" y="2705"/>
                    <a:pt x="1" y="1847"/>
                    <a:pt x="606" y="1081"/>
                  </a:cubicBezTo>
                  <a:cubicBezTo>
                    <a:pt x="1089" y="507"/>
                    <a:pt x="1824" y="154"/>
                    <a:pt x="2559" y="85"/>
                  </a:cubicBezTo>
                  <a:cubicBezTo>
                    <a:pt x="2610" y="83"/>
                    <a:pt x="2662" y="81"/>
                    <a:pt x="2713" y="81"/>
                  </a:cubicBezTo>
                  <a:cubicBezTo>
                    <a:pt x="3817" y="81"/>
                    <a:pt x="4972" y="706"/>
                    <a:pt x="5463" y="1687"/>
                  </a:cubicBezTo>
                  <a:cubicBezTo>
                    <a:pt x="5938" y="2644"/>
                    <a:pt x="5555" y="3954"/>
                    <a:pt x="4597" y="4429"/>
                  </a:cubicBezTo>
                  <a:cubicBezTo>
                    <a:pt x="4246" y="4607"/>
                    <a:pt x="3836" y="4677"/>
                    <a:pt x="3420" y="4677"/>
                  </a:cubicBezTo>
                  <a:cubicBezTo>
                    <a:pt x="3084" y="4677"/>
                    <a:pt x="2744" y="4631"/>
                    <a:pt x="2429" y="4559"/>
                  </a:cubicBezTo>
                  <a:cubicBezTo>
                    <a:pt x="2107" y="4490"/>
                    <a:pt x="1755" y="4368"/>
                    <a:pt x="1472" y="4146"/>
                  </a:cubicBezTo>
                  <a:lnTo>
                    <a:pt x="1441" y="4146"/>
                  </a:lnTo>
                  <a:cubicBezTo>
                    <a:pt x="1150" y="4299"/>
                    <a:pt x="866" y="4429"/>
                    <a:pt x="575" y="4529"/>
                  </a:cubicBezTo>
                  <a:cubicBezTo>
                    <a:pt x="483" y="4559"/>
                    <a:pt x="384" y="4590"/>
                    <a:pt x="261" y="4621"/>
                  </a:cubicBezTo>
                  <a:cubicBezTo>
                    <a:pt x="247" y="4623"/>
                    <a:pt x="235" y="4624"/>
                    <a:pt x="225" y="4624"/>
                  </a:cubicBezTo>
                  <a:cubicBezTo>
                    <a:pt x="97" y="4624"/>
                    <a:pt x="263" y="4455"/>
                    <a:pt x="292" y="4399"/>
                  </a:cubicBezTo>
                  <a:cubicBezTo>
                    <a:pt x="483" y="4146"/>
                    <a:pt x="675" y="3885"/>
                    <a:pt x="836" y="3602"/>
                  </a:cubicBezTo>
                  <a:cubicBezTo>
                    <a:pt x="856" y="3602"/>
                    <a:pt x="849" y="3588"/>
                    <a:pt x="831" y="3588"/>
                  </a:cubicBezTo>
                  <a:cubicBezTo>
                    <a:pt x="822" y="3588"/>
                    <a:pt x="810" y="3592"/>
                    <a:pt x="797" y="3602"/>
                  </a:cubicBezTo>
                  <a:cubicBezTo>
                    <a:pt x="545" y="3916"/>
                    <a:pt x="292" y="4299"/>
                    <a:pt x="31" y="4651"/>
                  </a:cubicBezTo>
                  <a:cubicBezTo>
                    <a:pt x="31" y="4682"/>
                    <a:pt x="70" y="4720"/>
                    <a:pt x="70" y="4720"/>
                  </a:cubicBezTo>
                  <a:cubicBezTo>
                    <a:pt x="575" y="4651"/>
                    <a:pt x="1027" y="4429"/>
                    <a:pt x="1472" y="4207"/>
                  </a:cubicBezTo>
                  <a:lnTo>
                    <a:pt x="1472" y="4207"/>
                  </a:lnTo>
                  <a:cubicBezTo>
                    <a:pt x="1441" y="4238"/>
                    <a:pt x="1472" y="4238"/>
                    <a:pt x="1502" y="4268"/>
                  </a:cubicBezTo>
                  <a:cubicBezTo>
                    <a:pt x="1602" y="4299"/>
                    <a:pt x="1663" y="4337"/>
                    <a:pt x="1724" y="4399"/>
                  </a:cubicBezTo>
                  <a:cubicBezTo>
                    <a:pt x="2016" y="4529"/>
                    <a:pt x="2299" y="4621"/>
                    <a:pt x="2621" y="4682"/>
                  </a:cubicBezTo>
                  <a:cubicBezTo>
                    <a:pt x="2866" y="4731"/>
                    <a:pt x="3119" y="4758"/>
                    <a:pt x="3371" y="4758"/>
                  </a:cubicBezTo>
                  <a:cubicBezTo>
                    <a:pt x="4302" y="4758"/>
                    <a:pt x="5212" y="4393"/>
                    <a:pt x="5586" y="3441"/>
                  </a:cubicBezTo>
                  <a:cubicBezTo>
                    <a:pt x="6038" y="2292"/>
                    <a:pt x="5494" y="1143"/>
                    <a:pt x="4505" y="537"/>
                  </a:cubicBezTo>
                  <a:cubicBezTo>
                    <a:pt x="3953" y="184"/>
                    <a:pt x="3333" y="0"/>
                    <a:pt x="27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47"/>
            <p:cNvSpPr/>
            <p:nvPr/>
          </p:nvSpPr>
          <p:spPr>
            <a:xfrm rot="-2062221">
              <a:off x="659198" y="1046530"/>
              <a:ext cx="114459" cy="107305"/>
            </a:xfrm>
            <a:custGeom>
              <a:avLst/>
              <a:gdLst/>
              <a:ahLst/>
              <a:cxnLst/>
              <a:rect l="l" t="t" r="r" b="b"/>
              <a:pathLst>
                <a:path w="928" h="870" extrusionOk="0">
                  <a:moveTo>
                    <a:pt x="458" y="1"/>
                  </a:moveTo>
                  <a:cubicBezTo>
                    <a:pt x="371" y="1"/>
                    <a:pt x="277" y="40"/>
                    <a:pt x="192" y="105"/>
                  </a:cubicBezTo>
                  <a:cubicBezTo>
                    <a:pt x="32" y="266"/>
                    <a:pt x="1" y="526"/>
                    <a:pt x="124" y="718"/>
                  </a:cubicBezTo>
                  <a:cubicBezTo>
                    <a:pt x="195" y="823"/>
                    <a:pt x="324" y="870"/>
                    <a:pt x="452" y="870"/>
                  </a:cubicBezTo>
                  <a:cubicBezTo>
                    <a:pt x="558" y="870"/>
                    <a:pt x="664" y="838"/>
                    <a:pt x="736" y="779"/>
                  </a:cubicBezTo>
                  <a:cubicBezTo>
                    <a:pt x="890" y="618"/>
                    <a:pt x="928" y="296"/>
                    <a:pt x="767" y="143"/>
                  </a:cubicBezTo>
                  <a:cubicBezTo>
                    <a:pt x="767" y="132"/>
                    <a:pt x="761" y="127"/>
                    <a:pt x="753" y="127"/>
                  </a:cubicBezTo>
                  <a:cubicBezTo>
                    <a:pt x="735" y="127"/>
                    <a:pt x="710" y="152"/>
                    <a:pt x="736" y="174"/>
                  </a:cubicBezTo>
                  <a:cubicBezTo>
                    <a:pt x="767" y="296"/>
                    <a:pt x="767" y="457"/>
                    <a:pt x="736" y="587"/>
                  </a:cubicBezTo>
                  <a:cubicBezTo>
                    <a:pt x="702" y="714"/>
                    <a:pt x="597" y="769"/>
                    <a:pt x="485" y="769"/>
                  </a:cubicBezTo>
                  <a:cubicBezTo>
                    <a:pt x="373" y="769"/>
                    <a:pt x="254" y="714"/>
                    <a:pt x="192" y="618"/>
                  </a:cubicBezTo>
                  <a:cubicBezTo>
                    <a:pt x="93" y="457"/>
                    <a:pt x="124" y="266"/>
                    <a:pt x="254" y="174"/>
                  </a:cubicBezTo>
                  <a:cubicBezTo>
                    <a:pt x="325" y="119"/>
                    <a:pt x="405" y="95"/>
                    <a:pt x="483" y="95"/>
                  </a:cubicBezTo>
                  <a:cubicBezTo>
                    <a:pt x="548" y="95"/>
                    <a:pt x="612" y="112"/>
                    <a:pt x="667" y="143"/>
                  </a:cubicBezTo>
                  <a:cubicBezTo>
                    <a:pt x="667" y="143"/>
                    <a:pt x="698" y="105"/>
                    <a:pt x="667" y="105"/>
                  </a:cubicBezTo>
                  <a:cubicBezTo>
                    <a:pt x="610" y="32"/>
                    <a:pt x="536" y="1"/>
                    <a:pt x="45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47"/>
            <p:cNvSpPr/>
            <p:nvPr/>
          </p:nvSpPr>
          <p:spPr>
            <a:xfrm rot="-2062221">
              <a:off x="791906" y="977374"/>
              <a:ext cx="110635" cy="105702"/>
            </a:xfrm>
            <a:custGeom>
              <a:avLst/>
              <a:gdLst/>
              <a:ahLst/>
              <a:cxnLst/>
              <a:rect l="l" t="t" r="r" b="b"/>
              <a:pathLst>
                <a:path w="897" h="857" extrusionOk="0">
                  <a:moveTo>
                    <a:pt x="445" y="0"/>
                  </a:moveTo>
                  <a:cubicBezTo>
                    <a:pt x="360" y="0"/>
                    <a:pt x="272" y="33"/>
                    <a:pt x="192" y="98"/>
                  </a:cubicBezTo>
                  <a:cubicBezTo>
                    <a:pt x="31" y="259"/>
                    <a:pt x="0" y="512"/>
                    <a:pt x="131" y="703"/>
                  </a:cubicBezTo>
                  <a:cubicBezTo>
                    <a:pt x="199" y="810"/>
                    <a:pt x="319" y="857"/>
                    <a:pt x="445" y="857"/>
                  </a:cubicBezTo>
                  <a:cubicBezTo>
                    <a:pt x="546" y="857"/>
                    <a:pt x="651" y="827"/>
                    <a:pt x="736" y="772"/>
                  </a:cubicBezTo>
                  <a:cubicBezTo>
                    <a:pt x="897" y="611"/>
                    <a:pt x="897" y="289"/>
                    <a:pt x="766" y="129"/>
                  </a:cubicBezTo>
                  <a:cubicBezTo>
                    <a:pt x="766" y="120"/>
                    <a:pt x="761" y="116"/>
                    <a:pt x="755" y="116"/>
                  </a:cubicBezTo>
                  <a:cubicBezTo>
                    <a:pt x="738" y="116"/>
                    <a:pt x="714" y="138"/>
                    <a:pt x="736" y="159"/>
                  </a:cubicBezTo>
                  <a:cubicBezTo>
                    <a:pt x="766" y="289"/>
                    <a:pt x="766" y="450"/>
                    <a:pt x="736" y="581"/>
                  </a:cubicBezTo>
                  <a:cubicBezTo>
                    <a:pt x="705" y="707"/>
                    <a:pt x="602" y="763"/>
                    <a:pt x="490" y="763"/>
                  </a:cubicBezTo>
                  <a:cubicBezTo>
                    <a:pt x="378" y="763"/>
                    <a:pt x="257" y="707"/>
                    <a:pt x="192" y="611"/>
                  </a:cubicBezTo>
                  <a:cubicBezTo>
                    <a:pt x="100" y="481"/>
                    <a:pt x="131" y="259"/>
                    <a:pt x="253" y="159"/>
                  </a:cubicBezTo>
                  <a:cubicBezTo>
                    <a:pt x="308" y="109"/>
                    <a:pt x="381" y="86"/>
                    <a:pt x="457" y="86"/>
                  </a:cubicBezTo>
                  <a:cubicBezTo>
                    <a:pt x="518" y="86"/>
                    <a:pt x="581" y="101"/>
                    <a:pt x="636" y="129"/>
                  </a:cubicBezTo>
                  <a:cubicBezTo>
                    <a:pt x="675" y="129"/>
                    <a:pt x="705" y="129"/>
                    <a:pt x="675" y="98"/>
                  </a:cubicBezTo>
                  <a:cubicBezTo>
                    <a:pt x="609" y="33"/>
                    <a:pt x="529" y="0"/>
                    <a:pt x="4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47"/>
            <p:cNvSpPr/>
            <p:nvPr/>
          </p:nvSpPr>
          <p:spPr>
            <a:xfrm rot="-2062221">
              <a:off x="924955" y="907747"/>
              <a:ext cx="110512" cy="105332"/>
            </a:xfrm>
            <a:custGeom>
              <a:avLst/>
              <a:gdLst/>
              <a:ahLst/>
              <a:cxnLst/>
              <a:rect l="l" t="t" r="r" b="b"/>
              <a:pathLst>
                <a:path w="896" h="854" extrusionOk="0">
                  <a:moveTo>
                    <a:pt x="489" y="1"/>
                  </a:moveTo>
                  <a:cubicBezTo>
                    <a:pt x="281" y="1"/>
                    <a:pt x="56" y="151"/>
                    <a:pt x="39" y="399"/>
                  </a:cubicBezTo>
                  <a:cubicBezTo>
                    <a:pt x="1" y="629"/>
                    <a:pt x="162" y="821"/>
                    <a:pt x="422" y="851"/>
                  </a:cubicBezTo>
                  <a:cubicBezTo>
                    <a:pt x="433" y="853"/>
                    <a:pt x="444" y="854"/>
                    <a:pt x="455" y="854"/>
                  </a:cubicBezTo>
                  <a:cubicBezTo>
                    <a:pt x="669" y="854"/>
                    <a:pt x="896" y="581"/>
                    <a:pt x="866" y="399"/>
                  </a:cubicBezTo>
                  <a:cubicBezTo>
                    <a:pt x="866" y="384"/>
                    <a:pt x="859" y="376"/>
                    <a:pt x="851" y="376"/>
                  </a:cubicBezTo>
                  <a:cubicBezTo>
                    <a:pt x="844" y="376"/>
                    <a:pt x="836" y="384"/>
                    <a:pt x="836" y="399"/>
                  </a:cubicBezTo>
                  <a:cubicBezTo>
                    <a:pt x="767" y="530"/>
                    <a:pt x="644" y="690"/>
                    <a:pt x="483" y="752"/>
                  </a:cubicBezTo>
                  <a:cubicBezTo>
                    <a:pt x="458" y="759"/>
                    <a:pt x="434" y="763"/>
                    <a:pt x="411" y="763"/>
                  </a:cubicBezTo>
                  <a:cubicBezTo>
                    <a:pt x="228" y="763"/>
                    <a:pt x="104" y="539"/>
                    <a:pt x="131" y="369"/>
                  </a:cubicBezTo>
                  <a:cubicBezTo>
                    <a:pt x="162" y="177"/>
                    <a:pt x="353" y="85"/>
                    <a:pt x="545" y="85"/>
                  </a:cubicBezTo>
                  <a:cubicBezTo>
                    <a:pt x="644" y="116"/>
                    <a:pt x="736" y="208"/>
                    <a:pt x="805" y="307"/>
                  </a:cubicBezTo>
                  <a:cubicBezTo>
                    <a:pt x="805" y="323"/>
                    <a:pt x="813" y="330"/>
                    <a:pt x="821" y="330"/>
                  </a:cubicBezTo>
                  <a:cubicBezTo>
                    <a:pt x="828" y="330"/>
                    <a:pt x="836" y="323"/>
                    <a:pt x="836" y="307"/>
                  </a:cubicBezTo>
                  <a:cubicBezTo>
                    <a:pt x="805" y="94"/>
                    <a:pt x="653" y="1"/>
                    <a:pt x="48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47"/>
            <p:cNvSpPr/>
            <p:nvPr/>
          </p:nvSpPr>
          <p:spPr>
            <a:xfrm rot="-2062221">
              <a:off x="1052237" y="653588"/>
              <a:ext cx="110635" cy="105332"/>
            </a:xfrm>
            <a:custGeom>
              <a:avLst/>
              <a:gdLst/>
              <a:ahLst/>
              <a:cxnLst/>
              <a:rect l="l" t="t" r="r" b="b"/>
              <a:pathLst>
                <a:path w="897" h="854" extrusionOk="0">
                  <a:moveTo>
                    <a:pt x="498" y="1"/>
                  </a:moveTo>
                  <a:cubicBezTo>
                    <a:pt x="294" y="1"/>
                    <a:pt x="65" y="140"/>
                    <a:pt x="31" y="368"/>
                  </a:cubicBezTo>
                  <a:cubicBezTo>
                    <a:pt x="1" y="629"/>
                    <a:pt x="192" y="820"/>
                    <a:pt x="414" y="851"/>
                  </a:cubicBezTo>
                  <a:cubicBezTo>
                    <a:pt x="426" y="852"/>
                    <a:pt x="437" y="853"/>
                    <a:pt x="448" y="853"/>
                  </a:cubicBezTo>
                  <a:cubicBezTo>
                    <a:pt x="662" y="853"/>
                    <a:pt x="897" y="588"/>
                    <a:pt x="897" y="406"/>
                  </a:cubicBezTo>
                  <a:cubicBezTo>
                    <a:pt x="897" y="385"/>
                    <a:pt x="875" y="365"/>
                    <a:pt x="856" y="365"/>
                  </a:cubicBezTo>
                  <a:cubicBezTo>
                    <a:pt x="841" y="365"/>
                    <a:pt x="828" y="377"/>
                    <a:pt x="828" y="406"/>
                  </a:cubicBezTo>
                  <a:cubicBezTo>
                    <a:pt x="797" y="529"/>
                    <a:pt x="636" y="690"/>
                    <a:pt x="514" y="751"/>
                  </a:cubicBezTo>
                  <a:cubicBezTo>
                    <a:pt x="485" y="759"/>
                    <a:pt x="457" y="763"/>
                    <a:pt x="430" y="763"/>
                  </a:cubicBezTo>
                  <a:cubicBezTo>
                    <a:pt x="220" y="763"/>
                    <a:pt x="97" y="538"/>
                    <a:pt x="131" y="368"/>
                  </a:cubicBezTo>
                  <a:cubicBezTo>
                    <a:pt x="192" y="177"/>
                    <a:pt x="384" y="85"/>
                    <a:pt x="575" y="85"/>
                  </a:cubicBezTo>
                  <a:cubicBezTo>
                    <a:pt x="667" y="115"/>
                    <a:pt x="767" y="215"/>
                    <a:pt x="797" y="307"/>
                  </a:cubicBezTo>
                  <a:cubicBezTo>
                    <a:pt x="797" y="322"/>
                    <a:pt x="805" y="330"/>
                    <a:pt x="813" y="330"/>
                  </a:cubicBezTo>
                  <a:cubicBezTo>
                    <a:pt x="820" y="330"/>
                    <a:pt x="828" y="322"/>
                    <a:pt x="828" y="307"/>
                  </a:cubicBezTo>
                  <a:cubicBezTo>
                    <a:pt x="814" y="94"/>
                    <a:pt x="664" y="1"/>
                    <a:pt x="49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47"/>
            <p:cNvSpPr/>
            <p:nvPr/>
          </p:nvSpPr>
          <p:spPr>
            <a:xfrm rot="-2062221">
              <a:off x="1199587" y="575736"/>
              <a:ext cx="110635" cy="105949"/>
            </a:xfrm>
            <a:custGeom>
              <a:avLst/>
              <a:gdLst/>
              <a:ahLst/>
              <a:cxnLst/>
              <a:rect l="l" t="t" r="r" b="b"/>
              <a:pathLst>
                <a:path w="897" h="859" extrusionOk="0">
                  <a:moveTo>
                    <a:pt x="511" y="0"/>
                  </a:moveTo>
                  <a:cubicBezTo>
                    <a:pt x="304" y="0"/>
                    <a:pt x="65" y="143"/>
                    <a:pt x="31" y="376"/>
                  </a:cubicBezTo>
                  <a:cubicBezTo>
                    <a:pt x="0" y="636"/>
                    <a:pt x="192" y="828"/>
                    <a:pt x="414" y="859"/>
                  </a:cubicBezTo>
                  <a:cubicBezTo>
                    <a:pt x="636" y="859"/>
                    <a:pt x="897" y="598"/>
                    <a:pt x="897" y="376"/>
                  </a:cubicBezTo>
                  <a:cubicBezTo>
                    <a:pt x="897" y="361"/>
                    <a:pt x="879" y="353"/>
                    <a:pt x="862" y="353"/>
                  </a:cubicBezTo>
                  <a:cubicBezTo>
                    <a:pt x="845" y="353"/>
                    <a:pt x="828" y="361"/>
                    <a:pt x="828" y="376"/>
                  </a:cubicBezTo>
                  <a:cubicBezTo>
                    <a:pt x="797" y="537"/>
                    <a:pt x="636" y="698"/>
                    <a:pt x="514" y="728"/>
                  </a:cubicBezTo>
                  <a:cubicBezTo>
                    <a:pt x="474" y="743"/>
                    <a:pt x="437" y="750"/>
                    <a:pt x="403" y="750"/>
                  </a:cubicBezTo>
                  <a:cubicBezTo>
                    <a:pt x="209" y="750"/>
                    <a:pt x="98" y="534"/>
                    <a:pt x="131" y="345"/>
                  </a:cubicBezTo>
                  <a:cubicBezTo>
                    <a:pt x="184" y="178"/>
                    <a:pt x="337" y="87"/>
                    <a:pt x="482" y="87"/>
                  </a:cubicBezTo>
                  <a:cubicBezTo>
                    <a:pt x="503" y="87"/>
                    <a:pt x="524" y="89"/>
                    <a:pt x="544" y="93"/>
                  </a:cubicBezTo>
                  <a:cubicBezTo>
                    <a:pt x="667" y="93"/>
                    <a:pt x="766" y="184"/>
                    <a:pt x="797" y="315"/>
                  </a:cubicBezTo>
                  <a:cubicBezTo>
                    <a:pt x="797" y="315"/>
                    <a:pt x="828" y="315"/>
                    <a:pt x="828" y="284"/>
                  </a:cubicBezTo>
                  <a:cubicBezTo>
                    <a:pt x="814" y="86"/>
                    <a:pt x="672" y="0"/>
                    <a:pt x="51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47"/>
            <p:cNvSpPr/>
            <p:nvPr/>
          </p:nvSpPr>
          <p:spPr>
            <a:xfrm rot="-2062221">
              <a:off x="749792" y="321569"/>
              <a:ext cx="688974" cy="639885"/>
            </a:xfrm>
            <a:custGeom>
              <a:avLst/>
              <a:gdLst/>
              <a:ahLst/>
              <a:cxnLst/>
              <a:rect l="l" t="t" r="r" b="b"/>
              <a:pathLst>
                <a:path w="5586" h="5188" extrusionOk="0">
                  <a:moveTo>
                    <a:pt x="2095" y="0"/>
                  </a:moveTo>
                  <a:cubicBezTo>
                    <a:pt x="2046" y="0"/>
                    <a:pt x="1996" y="1"/>
                    <a:pt x="1946" y="3"/>
                  </a:cubicBezTo>
                  <a:cubicBezTo>
                    <a:pt x="1211" y="34"/>
                    <a:pt x="284" y="287"/>
                    <a:pt x="0" y="1053"/>
                  </a:cubicBezTo>
                  <a:cubicBezTo>
                    <a:pt x="0" y="1089"/>
                    <a:pt x="21" y="1103"/>
                    <a:pt x="45" y="1103"/>
                  </a:cubicBezTo>
                  <a:cubicBezTo>
                    <a:pt x="62" y="1103"/>
                    <a:pt x="79" y="1096"/>
                    <a:pt x="92" y="1083"/>
                  </a:cubicBezTo>
                  <a:cubicBezTo>
                    <a:pt x="393" y="310"/>
                    <a:pt x="1390" y="92"/>
                    <a:pt x="2145" y="92"/>
                  </a:cubicBezTo>
                  <a:cubicBezTo>
                    <a:pt x="2197" y="92"/>
                    <a:pt x="2249" y="93"/>
                    <a:pt x="2299" y="95"/>
                  </a:cubicBezTo>
                  <a:cubicBezTo>
                    <a:pt x="3448" y="156"/>
                    <a:pt x="4566" y="769"/>
                    <a:pt x="4911" y="1918"/>
                  </a:cubicBezTo>
                  <a:cubicBezTo>
                    <a:pt x="5041" y="2332"/>
                    <a:pt x="5041" y="2776"/>
                    <a:pt x="4949" y="3190"/>
                  </a:cubicBezTo>
                  <a:cubicBezTo>
                    <a:pt x="4949" y="3259"/>
                    <a:pt x="4850" y="3481"/>
                    <a:pt x="4880" y="3542"/>
                  </a:cubicBezTo>
                  <a:cubicBezTo>
                    <a:pt x="5051" y="3884"/>
                    <a:pt x="5246" y="4225"/>
                    <a:pt x="5422" y="4544"/>
                  </a:cubicBezTo>
                  <a:lnTo>
                    <a:pt x="5422" y="4544"/>
                  </a:lnTo>
                  <a:cubicBezTo>
                    <a:pt x="5144" y="4425"/>
                    <a:pt x="4868" y="4286"/>
                    <a:pt x="4597" y="4148"/>
                  </a:cubicBezTo>
                  <a:cubicBezTo>
                    <a:pt x="4597" y="4132"/>
                    <a:pt x="4589" y="4125"/>
                    <a:pt x="4577" y="4125"/>
                  </a:cubicBezTo>
                  <a:cubicBezTo>
                    <a:pt x="4564" y="4125"/>
                    <a:pt x="4547" y="4132"/>
                    <a:pt x="4528" y="4148"/>
                  </a:cubicBezTo>
                  <a:cubicBezTo>
                    <a:pt x="4183" y="4561"/>
                    <a:pt x="3762" y="4852"/>
                    <a:pt x="3187" y="5013"/>
                  </a:cubicBezTo>
                  <a:cubicBezTo>
                    <a:pt x="2990" y="5054"/>
                    <a:pt x="2756" y="5083"/>
                    <a:pt x="2516" y="5083"/>
                  </a:cubicBezTo>
                  <a:cubicBezTo>
                    <a:pt x="2215" y="5083"/>
                    <a:pt x="1907" y="5037"/>
                    <a:pt x="1655" y="4914"/>
                  </a:cubicBezTo>
                  <a:cubicBezTo>
                    <a:pt x="1655" y="4905"/>
                    <a:pt x="1652" y="4901"/>
                    <a:pt x="1649" y="4901"/>
                  </a:cubicBezTo>
                  <a:cubicBezTo>
                    <a:pt x="1642" y="4901"/>
                    <a:pt x="1633" y="4923"/>
                    <a:pt x="1655" y="4944"/>
                  </a:cubicBezTo>
                  <a:cubicBezTo>
                    <a:pt x="1888" y="5118"/>
                    <a:pt x="2212" y="5188"/>
                    <a:pt x="2548" y="5188"/>
                  </a:cubicBezTo>
                  <a:cubicBezTo>
                    <a:pt x="2952" y="5188"/>
                    <a:pt x="3373" y="5087"/>
                    <a:pt x="3670" y="4944"/>
                  </a:cubicBezTo>
                  <a:cubicBezTo>
                    <a:pt x="3831" y="4852"/>
                    <a:pt x="3992" y="4791"/>
                    <a:pt x="4145" y="4661"/>
                  </a:cubicBezTo>
                  <a:cubicBezTo>
                    <a:pt x="4211" y="4631"/>
                    <a:pt x="4541" y="4246"/>
                    <a:pt x="4620" y="4246"/>
                  </a:cubicBezTo>
                  <a:cubicBezTo>
                    <a:pt x="4623" y="4246"/>
                    <a:pt x="4625" y="4246"/>
                    <a:pt x="4627" y="4247"/>
                  </a:cubicBezTo>
                  <a:cubicBezTo>
                    <a:pt x="4911" y="4408"/>
                    <a:pt x="5202" y="4531"/>
                    <a:pt x="5485" y="4692"/>
                  </a:cubicBezTo>
                  <a:cubicBezTo>
                    <a:pt x="5554" y="4692"/>
                    <a:pt x="5585" y="4661"/>
                    <a:pt x="5554" y="4630"/>
                  </a:cubicBezTo>
                  <a:cubicBezTo>
                    <a:pt x="5551" y="4623"/>
                    <a:pt x="5548" y="4617"/>
                    <a:pt x="5545" y="4610"/>
                  </a:cubicBezTo>
                  <a:lnTo>
                    <a:pt x="5545" y="4610"/>
                  </a:lnTo>
                  <a:cubicBezTo>
                    <a:pt x="5548" y="4606"/>
                    <a:pt x="5551" y="4603"/>
                    <a:pt x="5554" y="4600"/>
                  </a:cubicBezTo>
                  <a:cubicBezTo>
                    <a:pt x="5549" y="4597"/>
                    <a:pt x="5543" y="4595"/>
                    <a:pt x="5537" y="4593"/>
                  </a:cubicBezTo>
                  <a:lnTo>
                    <a:pt x="5537" y="4593"/>
                  </a:lnTo>
                  <a:cubicBezTo>
                    <a:pt x="5441" y="4382"/>
                    <a:pt x="5325" y="4168"/>
                    <a:pt x="5202" y="3987"/>
                  </a:cubicBezTo>
                  <a:cubicBezTo>
                    <a:pt x="5141" y="3834"/>
                    <a:pt x="5072" y="3703"/>
                    <a:pt x="5010" y="3573"/>
                  </a:cubicBezTo>
                  <a:cubicBezTo>
                    <a:pt x="4949" y="3481"/>
                    <a:pt x="4949" y="3542"/>
                    <a:pt x="4980" y="3450"/>
                  </a:cubicBezTo>
                  <a:cubicBezTo>
                    <a:pt x="5233" y="2684"/>
                    <a:pt x="5141" y="1788"/>
                    <a:pt x="4627" y="1114"/>
                  </a:cubicBezTo>
                  <a:cubicBezTo>
                    <a:pt x="4023" y="356"/>
                    <a:pt x="3064" y="0"/>
                    <a:pt x="209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47"/>
            <p:cNvSpPr/>
            <p:nvPr/>
          </p:nvSpPr>
          <p:spPr>
            <a:xfrm rot="-2062221">
              <a:off x="692827" y="527672"/>
              <a:ext cx="133330" cy="149487"/>
            </a:xfrm>
            <a:custGeom>
              <a:avLst/>
              <a:gdLst/>
              <a:ahLst/>
              <a:cxnLst/>
              <a:rect l="l" t="t" r="r" b="b"/>
              <a:pathLst>
                <a:path w="1081" h="1212" extrusionOk="0">
                  <a:moveTo>
                    <a:pt x="1050" y="1"/>
                  </a:moveTo>
                  <a:cubicBezTo>
                    <a:pt x="637" y="315"/>
                    <a:pt x="284" y="767"/>
                    <a:pt x="1" y="1211"/>
                  </a:cubicBezTo>
                  <a:lnTo>
                    <a:pt x="31" y="1211"/>
                  </a:lnTo>
                  <a:cubicBezTo>
                    <a:pt x="353" y="797"/>
                    <a:pt x="698" y="414"/>
                    <a:pt x="1081" y="31"/>
                  </a:cubicBezTo>
                  <a:cubicBezTo>
                    <a:pt x="1081" y="1"/>
                    <a:pt x="1081" y="1"/>
                    <a:pt x="105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47"/>
            <p:cNvSpPr/>
            <p:nvPr/>
          </p:nvSpPr>
          <p:spPr>
            <a:xfrm rot="-2062221">
              <a:off x="715434" y="510876"/>
              <a:ext cx="148131" cy="160711"/>
            </a:xfrm>
            <a:custGeom>
              <a:avLst/>
              <a:gdLst/>
              <a:ahLst/>
              <a:cxnLst/>
              <a:rect l="l" t="t" r="r" b="b"/>
              <a:pathLst>
                <a:path w="1201" h="1303" extrusionOk="0">
                  <a:moveTo>
                    <a:pt x="1187" y="1"/>
                  </a:moveTo>
                  <a:cubicBezTo>
                    <a:pt x="1183" y="1"/>
                    <a:pt x="1180" y="4"/>
                    <a:pt x="1180" y="14"/>
                  </a:cubicBezTo>
                  <a:cubicBezTo>
                    <a:pt x="1200" y="14"/>
                    <a:pt x="1194" y="1"/>
                    <a:pt x="1187" y="1"/>
                  </a:cubicBezTo>
                  <a:close/>
                  <a:moveTo>
                    <a:pt x="1180" y="14"/>
                  </a:moveTo>
                  <a:cubicBezTo>
                    <a:pt x="766" y="397"/>
                    <a:pt x="383" y="842"/>
                    <a:pt x="0" y="1286"/>
                  </a:cubicBezTo>
                  <a:cubicBezTo>
                    <a:pt x="0" y="1286"/>
                    <a:pt x="14" y="1303"/>
                    <a:pt x="23" y="1303"/>
                  </a:cubicBezTo>
                  <a:cubicBezTo>
                    <a:pt x="28" y="1303"/>
                    <a:pt x="31" y="1299"/>
                    <a:pt x="31" y="1286"/>
                  </a:cubicBezTo>
                  <a:cubicBezTo>
                    <a:pt x="414" y="872"/>
                    <a:pt x="797" y="459"/>
                    <a:pt x="1180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47"/>
            <p:cNvSpPr/>
            <p:nvPr/>
          </p:nvSpPr>
          <p:spPr>
            <a:xfrm rot="-2062221">
              <a:off x="745453" y="464845"/>
              <a:ext cx="159724" cy="183159"/>
            </a:xfrm>
            <a:custGeom>
              <a:avLst/>
              <a:gdLst/>
              <a:ahLst/>
              <a:cxnLst/>
              <a:rect l="l" t="t" r="r" b="b"/>
              <a:pathLst>
                <a:path w="1295" h="1485" extrusionOk="0">
                  <a:moveTo>
                    <a:pt x="1267" y="1"/>
                  </a:moveTo>
                  <a:cubicBezTo>
                    <a:pt x="1260" y="1"/>
                    <a:pt x="1251" y="4"/>
                    <a:pt x="1242" y="13"/>
                  </a:cubicBezTo>
                  <a:cubicBezTo>
                    <a:pt x="767" y="427"/>
                    <a:pt x="384" y="940"/>
                    <a:pt x="1" y="1446"/>
                  </a:cubicBezTo>
                  <a:cubicBezTo>
                    <a:pt x="1" y="1484"/>
                    <a:pt x="31" y="1484"/>
                    <a:pt x="31" y="1484"/>
                  </a:cubicBezTo>
                  <a:cubicBezTo>
                    <a:pt x="414" y="971"/>
                    <a:pt x="828" y="488"/>
                    <a:pt x="1272" y="44"/>
                  </a:cubicBezTo>
                  <a:cubicBezTo>
                    <a:pt x="1294" y="22"/>
                    <a:pt x="1285" y="1"/>
                    <a:pt x="126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47"/>
            <p:cNvSpPr/>
            <p:nvPr/>
          </p:nvSpPr>
          <p:spPr>
            <a:xfrm rot="-2062221">
              <a:off x="763017" y="444614"/>
              <a:ext cx="201413" cy="221887"/>
            </a:xfrm>
            <a:custGeom>
              <a:avLst/>
              <a:gdLst/>
              <a:ahLst/>
              <a:cxnLst/>
              <a:rect l="l" t="t" r="r" b="b"/>
              <a:pathLst>
                <a:path w="1633" h="1799" extrusionOk="0">
                  <a:moveTo>
                    <a:pt x="1563" y="0"/>
                  </a:moveTo>
                  <a:cubicBezTo>
                    <a:pt x="1020" y="544"/>
                    <a:pt x="514" y="1180"/>
                    <a:pt x="1" y="1755"/>
                  </a:cubicBezTo>
                  <a:cubicBezTo>
                    <a:pt x="1" y="1776"/>
                    <a:pt x="16" y="1798"/>
                    <a:pt x="25" y="1798"/>
                  </a:cubicBezTo>
                  <a:cubicBezTo>
                    <a:pt x="29" y="1798"/>
                    <a:pt x="31" y="1794"/>
                    <a:pt x="31" y="1785"/>
                  </a:cubicBezTo>
                  <a:cubicBezTo>
                    <a:pt x="575" y="1211"/>
                    <a:pt x="1119" y="636"/>
                    <a:pt x="1594" y="31"/>
                  </a:cubicBezTo>
                  <a:cubicBezTo>
                    <a:pt x="1632" y="31"/>
                    <a:pt x="1594" y="0"/>
                    <a:pt x="156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47"/>
            <p:cNvSpPr/>
            <p:nvPr/>
          </p:nvSpPr>
          <p:spPr>
            <a:xfrm rot="-2062221">
              <a:off x="791741" y="422159"/>
              <a:ext cx="221271" cy="234098"/>
            </a:xfrm>
            <a:custGeom>
              <a:avLst/>
              <a:gdLst/>
              <a:ahLst/>
              <a:cxnLst/>
              <a:rect l="l" t="t" r="r" b="b"/>
              <a:pathLst>
                <a:path w="1794" h="1898" extrusionOk="0">
                  <a:moveTo>
                    <a:pt x="1769" y="0"/>
                  </a:moveTo>
                  <a:cubicBezTo>
                    <a:pt x="1765" y="0"/>
                    <a:pt x="1762" y="4"/>
                    <a:pt x="1762" y="13"/>
                  </a:cubicBezTo>
                  <a:cubicBezTo>
                    <a:pt x="1119" y="588"/>
                    <a:pt x="575" y="1223"/>
                    <a:pt x="0" y="1867"/>
                  </a:cubicBezTo>
                  <a:lnTo>
                    <a:pt x="39" y="1898"/>
                  </a:lnTo>
                  <a:cubicBezTo>
                    <a:pt x="613" y="1262"/>
                    <a:pt x="1219" y="687"/>
                    <a:pt x="1793" y="44"/>
                  </a:cubicBezTo>
                  <a:cubicBezTo>
                    <a:pt x="1793" y="22"/>
                    <a:pt x="1778" y="0"/>
                    <a:pt x="176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47"/>
            <p:cNvSpPr/>
            <p:nvPr/>
          </p:nvSpPr>
          <p:spPr>
            <a:xfrm rot="-2062221">
              <a:off x="831160" y="416696"/>
              <a:ext cx="240142" cy="253956"/>
            </a:xfrm>
            <a:custGeom>
              <a:avLst/>
              <a:gdLst/>
              <a:ahLst/>
              <a:cxnLst/>
              <a:rect l="l" t="t" r="r" b="b"/>
              <a:pathLst>
                <a:path w="1947" h="2059" extrusionOk="0">
                  <a:moveTo>
                    <a:pt x="1877" y="1"/>
                  </a:moveTo>
                  <a:cubicBezTo>
                    <a:pt x="1180" y="606"/>
                    <a:pt x="575" y="1311"/>
                    <a:pt x="0" y="2008"/>
                  </a:cubicBezTo>
                  <a:cubicBezTo>
                    <a:pt x="0" y="2035"/>
                    <a:pt x="16" y="2059"/>
                    <a:pt x="25" y="2059"/>
                  </a:cubicBezTo>
                  <a:cubicBezTo>
                    <a:pt x="28" y="2059"/>
                    <a:pt x="31" y="2055"/>
                    <a:pt x="31" y="2046"/>
                  </a:cubicBezTo>
                  <a:cubicBezTo>
                    <a:pt x="636" y="1342"/>
                    <a:pt x="1272" y="706"/>
                    <a:pt x="1915" y="32"/>
                  </a:cubicBezTo>
                  <a:cubicBezTo>
                    <a:pt x="1946" y="32"/>
                    <a:pt x="1915" y="1"/>
                    <a:pt x="187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47"/>
            <p:cNvSpPr/>
            <p:nvPr/>
          </p:nvSpPr>
          <p:spPr>
            <a:xfrm rot="-2062221">
              <a:off x="880300" y="423091"/>
              <a:ext cx="231385" cy="246432"/>
            </a:xfrm>
            <a:custGeom>
              <a:avLst/>
              <a:gdLst/>
              <a:ahLst/>
              <a:cxnLst/>
              <a:rect l="l" t="t" r="r" b="b"/>
              <a:pathLst>
                <a:path w="1876" h="1998" extrusionOk="0">
                  <a:moveTo>
                    <a:pt x="1845" y="1"/>
                  </a:moveTo>
                  <a:cubicBezTo>
                    <a:pt x="1140" y="545"/>
                    <a:pt x="566" y="1249"/>
                    <a:pt x="22" y="1947"/>
                  </a:cubicBezTo>
                  <a:cubicBezTo>
                    <a:pt x="0" y="1974"/>
                    <a:pt x="9" y="1997"/>
                    <a:pt x="31" y="1997"/>
                  </a:cubicBezTo>
                  <a:cubicBezTo>
                    <a:pt x="39" y="1997"/>
                    <a:pt x="49" y="1994"/>
                    <a:pt x="60" y="1985"/>
                  </a:cubicBezTo>
                  <a:cubicBezTo>
                    <a:pt x="597" y="1280"/>
                    <a:pt x="1240" y="675"/>
                    <a:pt x="1876" y="31"/>
                  </a:cubicBezTo>
                  <a:cubicBezTo>
                    <a:pt x="1876" y="1"/>
                    <a:pt x="1845" y="1"/>
                    <a:pt x="184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47"/>
            <p:cNvSpPr/>
            <p:nvPr/>
          </p:nvSpPr>
          <p:spPr>
            <a:xfrm rot="-2062221">
              <a:off x="914023" y="445054"/>
              <a:ext cx="243965" cy="257903"/>
            </a:xfrm>
            <a:custGeom>
              <a:avLst/>
              <a:gdLst/>
              <a:ahLst/>
              <a:cxnLst/>
              <a:rect l="l" t="t" r="r" b="b"/>
              <a:pathLst>
                <a:path w="1978" h="2091" extrusionOk="0">
                  <a:moveTo>
                    <a:pt x="1916" y="0"/>
                  </a:moveTo>
                  <a:cubicBezTo>
                    <a:pt x="1181" y="575"/>
                    <a:pt x="576" y="1310"/>
                    <a:pt x="1" y="2077"/>
                  </a:cubicBezTo>
                  <a:cubicBezTo>
                    <a:pt x="1" y="2077"/>
                    <a:pt x="1" y="2090"/>
                    <a:pt x="10" y="2090"/>
                  </a:cubicBezTo>
                  <a:cubicBezTo>
                    <a:pt x="15" y="2090"/>
                    <a:pt x="21" y="2087"/>
                    <a:pt x="32" y="2077"/>
                  </a:cubicBezTo>
                  <a:cubicBezTo>
                    <a:pt x="606" y="1341"/>
                    <a:pt x="1273" y="705"/>
                    <a:pt x="1947" y="31"/>
                  </a:cubicBezTo>
                  <a:cubicBezTo>
                    <a:pt x="1977" y="31"/>
                    <a:pt x="1947" y="0"/>
                    <a:pt x="191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47"/>
            <p:cNvSpPr/>
            <p:nvPr/>
          </p:nvSpPr>
          <p:spPr>
            <a:xfrm rot="-2062221">
              <a:off x="978896" y="417914"/>
              <a:ext cx="221271" cy="217447"/>
            </a:xfrm>
            <a:custGeom>
              <a:avLst/>
              <a:gdLst/>
              <a:ahLst/>
              <a:cxnLst/>
              <a:rect l="l" t="t" r="r" b="b"/>
              <a:pathLst>
                <a:path w="1794" h="1763" extrusionOk="0">
                  <a:moveTo>
                    <a:pt x="1755" y="0"/>
                  </a:moveTo>
                  <a:cubicBezTo>
                    <a:pt x="1119" y="514"/>
                    <a:pt x="575" y="1119"/>
                    <a:pt x="31" y="1724"/>
                  </a:cubicBezTo>
                  <a:cubicBezTo>
                    <a:pt x="0" y="1724"/>
                    <a:pt x="31" y="1762"/>
                    <a:pt x="69" y="1762"/>
                  </a:cubicBezTo>
                  <a:cubicBezTo>
                    <a:pt x="606" y="1150"/>
                    <a:pt x="1249" y="644"/>
                    <a:pt x="1793" y="39"/>
                  </a:cubicBezTo>
                  <a:cubicBezTo>
                    <a:pt x="1793" y="0"/>
                    <a:pt x="1755" y="0"/>
                    <a:pt x="175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47"/>
            <p:cNvSpPr/>
            <p:nvPr/>
          </p:nvSpPr>
          <p:spPr>
            <a:xfrm rot="-2062221">
              <a:off x="1036057" y="410482"/>
              <a:ext cx="189079" cy="185256"/>
            </a:xfrm>
            <a:custGeom>
              <a:avLst/>
              <a:gdLst/>
              <a:ahLst/>
              <a:cxnLst/>
              <a:rect l="l" t="t" r="r" b="b"/>
              <a:pathLst>
                <a:path w="1533" h="1502" extrusionOk="0">
                  <a:moveTo>
                    <a:pt x="1533" y="0"/>
                  </a:moveTo>
                  <a:lnTo>
                    <a:pt x="1533" y="0"/>
                  </a:lnTo>
                  <a:cubicBezTo>
                    <a:pt x="958" y="353"/>
                    <a:pt x="476" y="927"/>
                    <a:pt x="31" y="1441"/>
                  </a:cubicBezTo>
                  <a:cubicBezTo>
                    <a:pt x="1" y="1471"/>
                    <a:pt x="31" y="1502"/>
                    <a:pt x="62" y="1502"/>
                  </a:cubicBezTo>
                  <a:cubicBezTo>
                    <a:pt x="545" y="958"/>
                    <a:pt x="1089" y="514"/>
                    <a:pt x="153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47"/>
            <p:cNvSpPr/>
            <p:nvPr/>
          </p:nvSpPr>
          <p:spPr>
            <a:xfrm rot="-2062221">
              <a:off x="1068591" y="444034"/>
              <a:ext cx="187229" cy="184146"/>
            </a:xfrm>
            <a:custGeom>
              <a:avLst/>
              <a:gdLst/>
              <a:ahLst/>
              <a:cxnLst/>
              <a:rect l="l" t="t" r="r" b="b"/>
              <a:pathLst>
                <a:path w="1518" h="1493" extrusionOk="0">
                  <a:moveTo>
                    <a:pt x="1501" y="1"/>
                  </a:moveTo>
                  <a:cubicBezTo>
                    <a:pt x="1498" y="1"/>
                    <a:pt x="1496" y="4"/>
                    <a:pt x="1496" y="13"/>
                  </a:cubicBezTo>
                  <a:cubicBezTo>
                    <a:pt x="921" y="396"/>
                    <a:pt x="477" y="940"/>
                    <a:pt x="25" y="1454"/>
                  </a:cubicBezTo>
                  <a:cubicBezTo>
                    <a:pt x="0" y="1454"/>
                    <a:pt x="39" y="1493"/>
                    <a:pt x="56" y="1493"/>
                  </a:cubicBezTo>
                  <a:cubicBezTo>
                    <a:pt x="60" y="1493"/>
                    <a:pt x="63" y="1490"/>
                    <a:pt x="63" y="1484"/>
                  </a:cubicBezTo>
                  <a:cubicBezTo>
                    <a:pt x="507" y="971"/>
                    <a:pt x="1051" y="527"/>
                    <a:pt x="1496" y="44"/>
                  </a:cubicBezTo>
                  <a:cubicBezTo>
                    <a:pt x="1517" y="22"/>
                    <a:pt x="1508" y="1"/>
                    <a:pt x="150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47"/>
            <p:cNvSpPr/>
            <p:nvPr/>
          </p:nvSpPr>
          <p:spPr>
            <a:xfrm rot="-2062221">
              <a:off x="1000586" y="469657"/>
              <a:ext cx="354477" cy="343747"/>
            </a:xfrm>
            <a:custGeom>
              <a:avLst/>
              <a:gdLst/>
              <a:ahLst/>
              <a:cxnLst/>
              <a:rect l="l" t="t" r="r" b="b"/>
              <a:pathLst>
                <a:path w="2874" h="2787" extrusionOk="0">
                  <a:moveTo>
                    <a:pt x="2849" y="1"/>
                  </a:moveTo>
                  <a:cubicBezTo>
                    <a:pt x="2845" y="1"/>
                    <a:pt x="2843" y="5"/>
                    <a:pt x="2843" y="14"/>
                  </a:cubicBezTo>
                  <a:cubicBezTo>
                    <a:pt x="1816" y="841"/>
                    <a:pt x="927" y="1799"/>
                    <a:pt x="31" y="2756"/>
                  </a:cubicBezTo>
                  <a:cubicBezTo>
                    <a:pt x="0" y="2756"/>
                    <a:pt x="31" y="2787"/>
                    <a:pt x="62" y="2787"/>
                  </a:cubicBezTo>
                  <a:cubicBezTo>
                    <a:pt x="958" y="1829"/>
                    <a:pt x="1946" y="971"/>
                    <a:pt x="2873" y="44"/>
                  </a:cubicBezTo>
                  <a:cubicBezTo>
                    <a:pt x="2873" y="23"/>
                    <a:pt x="2858" y="1"/>
                    <a:pt x="284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47"/>
            <p:cNvSpPr/>
            <p:nvPr/>
          </p:nvSpPr>
          <p:spPr>
            <a:xfrm rot="-2062221">
              <a:off x="1093643" y="767631"/>
              <a:ext cx="30218" cy="32808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245" y="0"/>
                  </a:moveTo>
                  <a:lnTo>
                    <a:pt x="245" y="0"/>
                  </a:lnTo>
                  <a:cubicBezTo>
                    <a:pt x="153" y="61"/>
                    <a:pt x="84" y="161"/>
                    <a:pt x="23" y="222"/>
                  </a:cubicBezTo>
                  <a:cubicBezTo>
                    <a:pt x="1" y="244"/>
                    <a:pt x="10" y="266"/>
                    <a:pt x="17" y="266"/>
                  </a:cubicBezTo>
                  <a:cubicBezTo>
                    <a:pt x="20" y="266"/>
                    <a:pt x="23" y="262"/>
                    <a:pt x="23" y="253"/>
                  </a:cubicBezTo>
                  <a:cubicBezTo>
                    <a:pt x="115" y="192"/>
                    <a:pt x="184" y="92"/>
                    <a:pt x="2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47"/>
            <p:cNvSpPr/>
            <p:nvPr/>
          </p:nvSpPr>
          <p:spPr>
            <a:xfrm rot="-2062221">
              <a:off x="1061155" y="749224"/>
              <a:ext cx="30095" cy="35398"/>
            </a:xfrm>
            <a:custGeom>
              <a:avLst/>
              <a:gdLst/>
              <a:ahLst/>
              <a:cxnLst/>
              <a:rect l="l" t="t" r="r" b="b"/>
              <a:pathLst>
                <a:path w="244" h="287" extrusionOk="0">
                  <a:moveTo>
                    <a:pt x="230" y="0"/>
                  </a:moveTo>
                  <a:cubicBezTo>
                    <a:pt x="226" y="0"/>
                    <a:pt x="223" y="3"/>
                    <a:pt x="223" y="14"/>
                  </a:cubicBezTo>
                  <a:cubicBezTo>
                    <a:pt x="243" y="14"/>
                    <a:pt x="237" y="0"/>
                    <a:pt x="230" y="0"/>
                  </a:cubicBezTo>
                  <a:close/>
                  <a:moveTo>
                    <a:pt x="223" y="14"/>
                  </a:moveTo>
                  <a:cubicBezTo>
                    <a:pt x="131" y="52"/>
                    <a:pt x="31" y="175"/>
                    <a:pt x="1" y="243"/>
                  </a:cubicBezTo>
                  <a:cubicBezTo>
                    <a:pt x="1" y="265"/>
                    <a:pt x="16" y="287"/>
                    <a:pt x="25" y="287"/>
                  </a:cubicBezTo>
                  <a:cubicBezTo>
                    <a:pt x="29" y="287"/>
                    <a:pt x="31" y="283"/>
                    <a:pt x="31" y="274"/>
                  </a:cubicBezTo>
                  <a:cubicBezTo>
                    <a:pt x="62" y="243"/>
                    <a:pt x="100" y="175"/>
                    <a:pt x="131" y="144"/>
                  </a:cubicBezTo>
                  <a:cubicBezTo>
                    <a:pt x="162" y="113"/>
                    <a:pt x="192" y="83"/>
                    <a:pt x="223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47"/>
            <p:cNvSpPr/>
            <p:nvPr/>
          </p:nvSpPr>
          <p:spPr>
            <a:xfrm rot="-2062221">
              <a:off x="1037178" y="733989"/>
              <a:ext cx="30588" cy="33178"/>
            </a:xfrm>
            <a:custGeom>
              <a:avLst/>
              <a:gdLst/>
              <a:ahLst/>
              <a:cxnLst/>
              <a:rect l="l" t="t" r="r" b="b"/>
              <a:pathLst>
                <a:path w="248" h="269" extrusionOk="0">
                  <a:moveTo>
                    <a:pt x="217" y="0"/>
                  </a:moveTo>
                  <a:cubicBezTo>
                    <a:pt x="148" y="69"/>
                    <a:pt x="87" y="131"/>
                    <a:pt x="25" y="223"/>
                  </a:cubicBezTo>
                  <a:cubicBezTo>
                    <a:pt x="0" y="223"/>
                    <a:pt x="37" y="269"/>
                    <a:pt x="51" y="269"/>
                  </a:cubicBezTo>
                  <a:cubicBezTo>
                    <a:pt x="54" y="269"/>
                    <a:pt x="56" y="267"/>
                    <a:pt x="56" y="261"/>
                  </a:cubicBezTo>
                  <a:cubicBezTo>
                    <a:pt x="117" y="192"/>
                    <a:pt x="186" y="100"/>
                    <a:pt x="248" y="31"/>
                  </a:cubicBezTo>
                  <a:cubicBezTo>
                    <a:pt x="248" y="31"/>
                    <a:pt x="248" y="0"/>
                    <a:pt x="21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47"/>
            <p:cNvSpPr/>
            <p:nvPr/>
          </p:nvSpPr>
          <p:spPr>
            <a:xfrm rot="-2062221">
              <a:off x="1062768" y="710814"/>
              <a:ext cx="231508" cy="218064"/>
            </a:xfrm>
            <a:custGeom>
              <a:avLst/>
              <a:gdLst/>
              <a:ahLst/>
              <a:cxnLst/>
              <a:rect l="l" t="t" r="r" b="b"/>
              <a:pathLst>
                <a:path w="1877" h="1768" extrusionOk="0">
                  <a:moveTo>
                    <a:pt x="1846" y="1"/>
                  </a:moveTo>
                  <a:cubicBezTo>
                    <a:pt x="1171" y="506"/>
                    <a:pt x="566" y="1119"/>
                    <a:pt x="22" y="1724"/>
                  </a:cubicBezTo>
                  <a:cubicBezTo>
                    <a:pt x="1" y="1746"/>
                    <a:pt x="10" y="1768"/>
                    <a:pt x="28" y="1768"/>
                  </a:cubicBezTo>
                  <a:cubicBezTo>
                    <a:pt x="35" y="1768"/>
                    <a:pt x="44" y="1764"/>
                    <a:pt x="53" y="1755"/>
                  </a:cubicBezTo>
                  <a:cubicBezTo>
                    <a:pt x="628" y="1150"/>
                    <a:pt x="1240" y="606"/>
                    <a:pt x="1846" y="31"/>
                  </a:cubicBezTo>
                  <a:cubicBezTo>
                    <a:pt x="1876" y="31"/>
                    <a:pt x="1846" y="1"/>
                    <a:pt x="184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47"/>
            <p:cNvSpPr/>
            <p:nvPr/>
          </p:nvSpPr>
          <p:spPr>
            <a:xfrm rot="-2062221">
              <a:off x="1191808" y="464136"/>
              <a:ext cx="106812" cy="100028"/>
            </a:xfrm>
            <a:custGeom>
              <a:avLst/>
              <a:gdLst/>
              <a:ahLst/>
              <a:cxnLst/>
              <a:rect l="l" t="t" r="r" b="b"/>
              <a:pathLst>
                <a:path w="866" h="811" extrusionOk="0">
                  <a:moveTo>
                    <a:pt x="857" y="0"/>
                  </a:moveTo>
                  <a:cubicBezTo>
                    <a:pt x="852" y="0"/>
                    <a:pt x="846" y="4"/>
                    <a:pt x="835" y="14"/>
                  </a:cubicBezTo>
                  <a:cubicBezTo>
                    <a:pt x="544" y="236"/>
                    <a:pt x="291" y="527"/>
                    <a:pt x="39" y="780"/>
                  </a:cubicBezTo>
                  <a:cubicBezTo>
                    <a:pt x="0" y="811"/>
                    <a:pt x="39" y="811"/>
                    <a:pt x="39" y="811"/>
                  </a:cubicBezTo>
                  <a:cubicBezTo>
                    <a:pt x="322" y="558"/>
                    <a:pt x="613" y="305"/>
                    <a:pt x="866" y="14"/>
                  </a:cubicBezTo>
                  <a:cubicBezTo>
                    <a:pt x="866" y="14"/>
                    <a:pt x="866" y="0"/>
                    <a:pt x="85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47"/>
            <p:cNvSpPr/>
            <p:nvPr/>
          </p:nvSpPr>
          <p:spPr>
            <a:xfrm rot="-2062221">
              <a:off x="1120537" y="742408"/>
              <a:ext cx="185379" cy="174649"/>
            </a:xfrm>
            <a:custGeom>
              <a:avLst/>
              <a:gdLst/>
              <a:ahLst/>
              <a:cxnLst/>
              <a:rect l="l" t="t" r="r" b="b"/>
              <a:pathLst>
                <a:path w="1503" h="1416" extrusionOk="0">
                  <a:moveTo>
                    <a:pt x="1478" y="1"/>
                  </a:moveTo>
                  <a:cubicBezTo>
                    <a:pt x="1474" y="1"/>
                    <a:pt x="1472" y="4"/>
                    <a:pt x="1472" y="13"/>
                  </a:cubicBezTo>
                  <a:cubicBezTo>
                    <a:pt x="958" y="458"/>
                    <a:pt x="483" y="940"/>
                    <a:pt x="1" y="1385"/>
                  </a:cubicBezTo>
                  <a:cubicBezTo>
                    <a:pt x="1" y="1415"/>
                    <a:pt x="1" y="1415"/>
                    <a:pt x="31" y="1415"/>
                  </a:cubicBezTo>
                  <a:cubicBezTo>
                    <a:pt x="514" y="971"/>
                    <a:pt x="1020" y="527"/>
                    <a:pt x="1502" y="44"/>
                  </a:cubicBezTo>
                  <a:cubicBezTo>
                    <a:pt x="1502" y="22"/>
                    <a:pt x="1487" y="1"/>
                    <a:pt x="147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47"/>
            <p:cNvSpPr/>
            <p:nvPr/>
          </p:nvSpPr>
          <p:spPr>
            <a:xfrm rot="-2062221">
              <a:off x="1233235" y="482679"/>
              <a:ext cx="98301" cy="86214"/>
            </a:xfrm>
            <a:custGeom>
              <a:avLst/>
              <a:gdLst/>
              <a:ahLst/>
              <a:cxnLst/>
              <a:rect l="l" t="t" r="r" b="b"/>
              <a:pathLst>
                <a:path w="797" h="699" extrusionOk="0">
                  <a:moveTo>
                    <a:pt x="766" y="1"/>
                  </a:moveTo>
                  <a:cubicBezTo>
                    <a:pt x="475" y="193"/>
                    <a:pt x="253" y="445"/>
                    <a:pt x="31" y="667"/>
                  </a:cubicBezTo>
                  <a:cubicBezTo>
                    <a:pt x="0" y="698"/>
                    <a:pt x="31" y="698"/>
                    <a:pt x="31" y="698"/>
                  </a:cubicBezTo>
                  <a:cubicBezTo>
                    <a:pt x="284" y="476"/>
                    <a:pt x="536" y="254"/>
                    <a:pt x="766" y="32"/>
                  </a:cubicBezTo>
                  <a:cubicBezTo>
                    <a:pt x="797" y="32"/>
                    <a:pt x="766" y="1"/>
                    <a:pt x="76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47"/>
            <p:cNvSpPr/>
            <p:nvPr/>
          </p:nvSpPr>
          <p:spPr>
            <a:xfrm rot="-2062221">
              <a:off x="1157290" y="715394"/>
              <a:ext cx="184146" cy="178349"/>
            </a:xfrm>
            <a:custGeom>
              <a:avLst/>
              <a:gdLst/>
              <a:ahLst/>
              <a:cxnLst/>
              <a:rect l="l" t="t" r="r" b="b"/>
              <a:pathLst>
                <a:path w="1493" h="1446" extrusionOk="0">
                  <a:moveTo>
                    <a:pt x="1493" y="1"/>
                  </a:moveTo>
                  <a:cubicBezTo>
                    <a:pt x="979" y="476"/>
                    <a:pt x="535" y="958"/>
                    <a:pt x="22" y="1403"/>
                  </a:cubicBezTo>
                  <a:cubicBezTo>
                    <a:pt x="0" y="1424"/>
                    <a:pt x="9" y="1446"/>
                    <a:pt x="27" y="1446"/>
                  </a:cubicBezTo>
                  <a:cubicBezTo>
                    <a:pt x="34" y="1446"/>
                    <a:pt x="43" y="1442"/>
                    <a:pt x="52" y="1433"/>
                  </a:cubicBezTo>
                  <a:cubicBezTo>
                    <a:pt x="566" y="989"/>
                    <a:pt x="1041" y="545"/>
                    <a:pt x="1493" y="31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47"/>
            <p:cNvSpPr/>
            <p:nvPr/>
          </p:nvSpPr>
          <p:spPr>
            <a:xfrm rot="-2062221">
              <a:off x="1193122" y="609502"/>
              <a:ext cx="228794" cy="234221"/>
            </a:xfrm>
            <a:custGeom>
              <a:avLst/>
              <a:gdLst/>
              <a:ahLst/>
              <a:cxnLst/>
              <a:rect l="l" t="t" r="r" b="b"/>
              <a:pathLst>
                <a:path w="1855" h="1899" extrusionOk="0">
                  <a:moveTo>
                    <a:pt x="1786" y="0"/>
                  </a:moveTo>
                  <a:cubicBezTo>
                    <a:pt x="1150" y="575"/>
                    <a:pt x="575" y="1249"/>
                    <a:pt x="1" y="1885"/>
                  </a:cubicBezTo>
                  <a:cubicBezTo>
                    <a:pt x="1" y="1885"/>
                    <a:pt x="1" y="1898"/>
                    <a:pt x="10" y="1898"/>
                  </a:cubicBezTo>
                  <a:cubicBezTo>
                    <a:pt x="14" y="1898"/>
                    <a:pt x="21" y="1895"/>
                    <a:pt x="31" y="1885"/>
                  </a:cubicBezTo>
                  <a:cubicBezTo>
                    <a:pt x="606" y="1279"/>
                    <a:pt x="1242" y="674"/>
                    <a:pt x="1816" y="31"/>
                  </a:cubicBezTo>
                  <a:cubicBezTo>
                    <a:pt x="1855" y="0"/>
                    <a:pt x="1816" y="0"/>
                    <a:pt x="178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47"/>
            <p:cNvSpPr/>
            <p:nvPr/>
          </p:nvSpPr>
          <p:spPr>
            <a:xfrm rot="-2062221">
              <a:off x="1263459" y="503354"/>
              <a:ext cx="83254" cy="71043"/>
            </a:xfrm>
            <a:custGeom>
              <a:avLst/>
              <a:gdLst/>
              <a:ahLst/>
              <a:cxnLst/>
              <a:rect l="l" t="t" r="r" b="b"/>
              <a:pathLst>
                <a:path w="675" h="576" extrusionOk="0">
                  <a:moveTo>
                    <a:pt x="644" y="1"/>
                  </a:moveTo>
                  <a:cubicBezTo>
                    <a:pt x="422" y="162"/>
                    <a:pt x="230" y="353"/>
                    <a:pt x="39" y="545"/>
                  </a:cubicBezTo>
                  <a:cubicBezTo>
                    <a:pt x="0" y="575"/>
                    <a:pt x="39" y="575"/>
                    <a:pt x="39" y="575"/>
                  </a:cubicBezTo>
                  <a:cubicBezTo>
                    <a:pt x="261" y="384"/>
                    <a:pt x="483" y="223"/>
                    <a:pt x="674" y="31"/>
                  </a:cubicBezTo>
                  <a:cubicBezTo>
                    <a:pt x="674" y="31"/>
                    <a:pt x="674" y="1"/>
                    <a:pt x="64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47"/>
            <p:cNvSpPr/>
            <p:nvPr/>
          </p:nvSpPr>
          <p:spPr>
            <a:xfrm rot="-2062221">
              <a:off x="1273898" y="634664"/>
              <a:ext cx="153187" cy="135427"/>
            </a:xfrm>
            <a:custGeom>
              <a:avLst/>
              <a:gdLst/>
              <a:ahLst/>
              <a:cxnLst/>
              <a:rect l="l" t="t" r="r" b="b"/>
              <a:pathLst>
                <a:path w="1242" h="1098" extrusionOk="0">
                  <a:moveTo>
                    <a:pt x="1231" y="1"/>
                  </a:moveTo>
                  <a:cubicBezTo>
                    <a:pt x="1227" y="1"/>
                    <a:pt x="1220" y="6"/>
                    <a:pt x="1211" y="17"/>
                  </a:cubicBezTo>
                  <a:cubicBezTo>
                    <a:pt x="797" y="300"/>
                    <a:pt x="414" y="714"/>
                    <a:pt x="31" y="1067"/>
                  </a:cubicBezTo>
                  <a:cubicBezTo>
                    <a:pt x="1" y="1097"/>
                    <a:pt x="31" y="1097"/>
                    <a:pt x="62" y="1097"/>
                  </a:cubicBezTo>
                  <a:cubicBezTo>
                    <a:pt x="445" y="745"/>
                    <a:pt x="889" y="431"/>
                    <a:pt x="1242" y="48"/>
                  </a:cubicBezTo>
                  <a:cubicBezTo>
                    <a:pt x="1242" y="26"/>
                    <a:pt x="1242" y="1"/>
                    <a:pt x="123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47"/>
            <p:cNvSpPr/>
            <p:nvPr/>
          </p:nvSpPr>
          <p:spPr>
            <a:xfrm rot="-2062221">
              <a:off x="1359490" y="636489"/>
              <a:ext cx="55009" cy="51062"/>
            </a:xfrm>
            <a:custGeom>
              <a:avLst/>
              <a:gdLst/>
              <a:ahLst/>
              <a:cxnLst/>
              <a:rect l="l" t="t" r="r" b="b"/>
              <a:pathLst>
                <a:path w="446" h="414" extrusionOk="0">
                  <a:moveTo>
                    <a:pt x="415" y="0"/>
                  </a:moveTo>
                  <a:cubicBezTo>
                    <a:pt x="254" y="123"/>
                    <a:pt x="131" y="253"/>
                    <a:pt x="1" y="383"/>
                  </a:cubicBezTo>
                  <a:lnTo>
                    <a:pt x="1" y="414"/>
                  </a:lnTo>
                  <a:cubicBezTo>
                    <a:pt x="162" y="284"/>
                    <a:pt x="284" y="161"/>
                    <a:pt x="415" y="31"/>
                  </a:cubicBezTo>
                  <a:cubicBezTo>
                    <a:pt x="445" y="31"/>
                    <a:pt x="415" y="0"/>
                    <a:pt x="41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47"/>
            <p:cNvSpPr/>
            <p:nvPr/>
          </p:nvSpPr>
          <p:spPr>
            <a:xfrm rot="-2062221">
              <a:off x="1389405" y="623652"/>
              <a:ext cx="43539" cy="43662"/>
            </a:xfrm>
            <a:custGeom>
              <a:avLst/>
              <a:gdLst/>
              <a:ahLst/>
              <a:cxnLst/>
              <a:rect l="l" t="t" r="r" b="b"/>
              <a:pathLst>
                <a:path w="353" h="354" extrusionOk="0">
                  <a:moveTo>
                    <a:pt x="322" y="1"/>
                  </a:moveTo>
                  <a:cubicBezTo>
                    <a:pt x="230" y="93"/>
                    <a:pt x="100" y="223"/>
                    <a:pt x="0" y="323"/>
                  </a:cubicBezTo>
                  <a:cubicBezTo>
                    <a:pt x="0" y="323"/>
                    <a:pt x="0" y="353"/>
                    <a:pt x="39" y="353"/>
                  </a:cubicBezTo>
                  <a:cubicBezTo>
                    <a:pt x="131" y="254"/>
                    <a:pt x="261" y="162"/>
                    <a:pt x="353" y="31"/>
                  </a:cubicBezTo>
                  <a:cubicBezTo>
                    <a:pt x="353" y="31"/>
                    <a:pt x="353" y="1"/>
                    <a:pt x="32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47"/>
            <p:cNvSpPr/>
            <p:nvPr/>
          </p:nvSpPr>
          <p:spPr>
            <a:xfrm rot="-2062221">
              <a:off x="1421357" y="633637"/>
              <a:ext cx="27505" cy="21584"/>
            </a:xfrm>
            <a:custGeom>
              <a:avLst/>
              <a:gdLst/>
              <a:ahLst/>
              <a:cxnLst/>
              <a:rect l="l" t="t" r="r" b="b"/>
              <a:pathLst>
                <a:path w="223" h="175" extrusionOk="0">
                  <a:moveTo>
                    <a:pt x="192" y="0"/>
                  </a:moveTo>
                  <a:cubicBezTo>
                    <a:pt x="123" y="31"/>
                    <a:pt x="61" y="92"/>
                    <a:pt x="0" y="161"/>
                  </a:cubicBezTo>
                  <a:cubicBezTo>
                    <a:pt x="0" y="161"/>
                    <a:pt x="0" y="175"/>
                    <a:pt x="9" y="175"/>
                  </a:cubicBezTo>
                  <a:cubicBezTo>
                    <a:pt x="14" y="175"/>
                    <a:pt x="21" y="171"/>
                    <a:pt x="31" y="161"/>
                  </a:cubicBezTo>
                  <a:cubicBezTo>
                    <a:pt x="92" y="131"/>
                    <a:pt x="153" y="62"/>
                    <a:pt x="2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47"/>
            <p:cNvSpPr/>
            <p:nvPr/>
          </p:nvSpPr>
          <p:spPr>
            <a:xfrm rot="-2062221">
              <a:off x="1444369" y="635804"/>
              <a:ext cx="23681" cy="18871"/>
            </a:xfrm>
            <a:custGeom>
              <a:avLst/>
              <a:gdLst/>
              <a:ahLst/>
              <a:cxnLst/>
              <a:rect l="l" t="t" r="r" b="b"/>
              <a:pathLst>
                <a:path w="192" h="153" extrusionOk="0">
                  <a:moveTo>
                    <a:pt x="183" y="1"/>
                  </a:moveTo>
                  <a:cubicBezTo>
                    <a:pt x="178" y="1"/>
                    <a:pt x="172" y="5"/>
                    <a:pt x="161" y="18"/>
                  </a:cubicBezTo>
                  <a:cubicBezTo>
                    <a:pt x="100" y="18"/>
                    <a:pt x="69" y="79"/>
                    <a:pt x="0" y="110"/>
                  </a:cubicBezTo>
                  <a:cubicBezTo>
                    <a:pt x="0" y="131"/>
                    <a:pt x="20" y="153"/>
                    <a:pt x="42" y="153"/>
                  </a:cubicBezTo>
                  <a:cubicBezTo>
                    <a:pt x="51" y="153"/>
                    <a:pt x="60" y="149"/>
                    <a:pt x="69" y="140"/>
                  </a:cubicBezTo>
                  <a:cubicBezTo>
                    <a:pt x="100" y="110"/>
                    <a:pt x="161" y="79"/>
                    <a:pt x="192" y="18"/>
                  </a:cubicBezTo>
                  <a:cubicBezTo>
                    <a:pt x="192" y="18"/>
                    <a:pt x="192" y="1"/>
                    <a:pt x="1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47421F29-F2D2-4E9E-88FB-B8F5812A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PENELITIAN KUANTITATIF</a:t>
            </a:r>
            <a:endParaRPr lang="id-ID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29AEABC5-EDA1-47D3-A02E-4FD62653B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35070"/>
              </p:ext>
            </p:extLst>
          </p:nvPr>
        </p:nvGraphicFramePr>
        <p:xfrm>
          <a:off x="1016080" y="1340310"/>
          <a:ext cx="7111840" cy="307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643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1" name="Google Shape;3991;p41"/>
          <p:cNvSpPr txBox="1">
            <a:spLocks noGrp="1"/>
          </p:cNvSpPr>
          <p:nvPr>
            <p:ph type="title" idx="2"/>
          </p:nvPr>
        </p:nvSpPr>
        <p:spPr>
          <a:xfrm>
            <a:off x="2129175" y="2847175"/>
            <a:ext cx="48858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—Zara Neale Hurston</a:t>
            </a:r>
            <a:endParaRPr dirty="0"/>
          </a:p>
        </p:txBody>
      </p:sp>
      <p:sp>
        <p:nvSpPr>
          <p:cNvPr id="3992" name="Google Shape;3992;p41"/>
          <p:cNvSpPr txBox="1">
            <a:spLocks noGrp="1"/>
          </p:cNvSpPr>
          <p:nvPr>
            <p:ph type="title"/>
          </p:nvPr>
        </p:nvSpPr>
        <p:spPr>
          <a:xfrm>
            <a:off x="1351776" y="1560753"/>
            <a:ext cx="62793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is formalized curiosity. </a:t>
            </a:r>
            <a:r>
              <a:rPr lang="id-ID" dirty="0"/>
              <a:t>I</a:t>
            </a:r>
            <a:r>
              <a:rPr lang="en" dirty="0"/>
              <a:t>t is poking and prying with a purpose.</a:t>
            </a:r>
            <a:endParaRPr dirty="0"/>
          </a:p>
        </p:txBody>
      </p:sp>
      <p:grpSp>
        <p:nvGrpSpPr>
          <p:cNvPr id="3993" name="Google Shape;3993;p41"/>
          <p:cNvGrpSpPr/>
          <p:nvPr/>
        </p:nvGrpSpPr>
        <p:grpSpPr>
          <a:xfrm>
            <a:off x="702150" y="312376"/>
            <a:ext cx="1467351" cy="1030804"/>
            <a:chOff x="702150" y="312376"/>
            <a:chExt cx="1467351" cy="1030804"/>
          </a:xfrm>
        </p:grpSpPr>
        <p:sp>
          <p:nvSpPr>
            <p:cNvPr id="3994" name="Google Shape;3994;p41"/>
            <p:cNvSpPr/>
            <p:nvPr/>
          </p:nvSpPr>
          <p:spPr>
            <a:xfrm>
              <a:off x="795592" y="342613"/>
              <a:ext cx="897675" cy="975999"/>
            </a:xfrm>
            <a:custGeom>
              <a:avLst/>
              <a:gdLst/>
              <a:ahLst/>
              <a:cxnLst/>
              <a:rect l="l" t="t" r="r" b="b"/>
              <a:pathLst>
                <a:path w="4275" h="4648" extrusionOk="0">
                  <a:moveTo>
                    <a:pt x="1955" y="0"/>
                  </a:moveTo>
                  <a:cubicBezTo>
                    <a:pt x="1717" y="0"/>
                    <a:pt x="1" y="1096"/>
                    <a:pt x="30" y="1155"/>
                  </a:cubicBezTo>
                  <a:cubicBezTo>
                    <a:pt x="61" y="1185"/>
                    <a:pt x="574" y="1538"/>
                    <a:pt x="827" y="1699"/>
                  </a:cubicBezTo>
                  <a:cubicBezTo>
                    <a:pt x="735" y="2082"/>
                    <a:pt x="666" y="2434"/>
                    <a:pt x="705" y="2817"/>
                  </a:cubicBezTo>
                  <a:cubicBezTo>
                    <a:pt x="705" y="3039"/>
                    <a:pt x="735" y="3261"/>
                    <a:pt x="827" y="3453"/>
                  </a:cubicBezTo>
                  <a:cubicBezTo>
                    <a:pt x="988" y="3936"/>
                    <a:pt x="1402" y="4411"/>
                    <a:pt x="1884" y="4571"/>
                  </a:cubicBezTo>
                  <a:cubicBezTo>
                    <a:pt x="2039" y="4623"/>
                    <a:pt x="2207" y="4647"/>
                    <a:pt x="2380" y="4647"/>
                  </a:cubicBezTo>
                  <a:cubicBezTo>
                    <a:pt x="3159" y="4647"/>
                    <a:pt x="4026" y="4145"/>
                    <a:pt x="4183" y="3361"/>
                  </a:cubicBezTo>
                  <a:cubicBezTo>
                    <a:pt x="4275" y="2878"/>
                    <a:pt x="4183" y="2334"/>
                    <a:pt x="3891" y="1951"/>
                  </a:cubicBezTo>
                  <a:cubicBezTo>
                    <a:pt x="3539" y="1507"/>
                    <a:pt x="3064" y="1024"/>
                    <a:pt x="2237" y="1024"/>
                  </a:cubicBezTo>
                  <a:lnTo>
                    <a:pt x="2106" y="963"/>
                  </a:lnTo>
                  <a:cubicBezTo>
                    <a:pt x="2106" y="963"/>
                    <a:pt x="2106" y="67"/>
                    <a:pt x="1976" y="6"/>
                  </a:cubicBezTo>
                  <a:cubicBezTo>
                    <a:pt x="1972" y="2"/>
                    <a:pt x="1965" y="0"/>
                    <a:pt x="1955" y="0"/>
                  </a:cubicBezTo>
                  <a:close/>
                </a:path>
              </a:pathLst>
            </a:custGeom>
            <a:solidFill>
              <a:srgbClr val="F8D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1"/>
            <p:cNvSpPr/>
            <p:nvPr/>
          </p:nvSpPr>
          <p:spPr>
            <a:xfrm>
              <a:off x="702150" y="345133"/>
              <a:ext cx="925183" cy="998047"/>
            </a:xfrm>
            <a:custGeom>
              <a:avLst/>
              <a:gdLst/>
              <a:ahLst/>
              <a:cxnLst/>
              <a:rect l="l" t="t" r="r" b="b"/>
              <a:pathLst>
                <a:path w="4406" h="4753" extrusionOk="0">
                  <a:moveTo>
                    <a:pt x="1967" y="0"/>
                  </a:moveTo>
                  <a:cubicBezTo>
                    <a:pt x="1775" y="0"/>
                    <a:pt x="1354" y="293"/>
                    <a:pt x="1241" y="346"/>
                  </a:cubicBezTo>
                  <a:cubicBezTo>
                    <a:pt x="858" y="568"/>
                    <a:pt x="475" y="821"/>
                    <a:pt x="123" y="1112"/>
                  </a:cubicBezTo>
                  <a:cubicBezTo>
                    <a:pt x="92" y="1143"/>
                    <a:pt x="0" y="1204"/>
                    <a:pt x="31" y="1242"/>
                  </a:cubicBezTo>
                  <a:cubicBezTo>
                    <a:pt x="123" y="1434"/>
                    <a:pt x="445" y="1556"/>
                    <a:pt x="606" y="1656"/>
                  </a:cubicBezTo>
                  <a:cubicBezTo>
                    <a:pt x="636" y="1687"/>
                    <a:pt x="698" y="1748"/>
                    <a:pt x="766" y="1779"/>
                  </a:cubicBezTo>
                  <a:cubicBezTo>
                    <a:pt x="797" y="1817"/>
                    <a:pt x="728" y="2039"/>
                    <a:pt x="728" y="2070"/>
                  </a:cubicBezTo>
                  <a:cubicBezTo>
                    <a:pt x="698" y="2261"/>
                    <a:pt x="667" y="2453"/>
                    <a:pt x="667" y="2644"/>
                  </a:cubicBezTo>
                  <a:cubicBezTo>
                    <a:pt x="667" y="3058"/>
                    <a:pt x="728" y="3472"/>
                    <a:pt x="920" y="3824"/>
                  </a:cubicBezTo>
                  <a:cubicBezTo>
                    <a:pt x="1229" y="4377"/>
                    <a:pt x="1802" y="4753"/>
                    <a:pt x="2445" y="4753"/>
                  </a:cubicBezTo>
                  <a:cubicBezTo>
                    <a:pt x="2470" y="4753"/>
                    <a:pt x="2496" y="4752"/>
                    <a:pt x="2521" y="4751"/>
                  </a:cubicBezTo>
                  <a:cubicBezTo>
                    <a:pt x="3065" y="4751"/>
                    <a:pt x="3670" y="4460"/>
                    <a:pt x="4022" y="3985"/>
                  </a:cubicBezTo>
                  <a:cubicBezTo>
                    <a:pt x="4405" y="3441"/>
                    <a:pt x="4367" y="2736"/>
                    <a:pt x="4084" y="2162"/>
                  </a:cubicBezTo>
                  <a:cubicBezTo>
                    <a:pt x="3731" y="1464"/>
                    <a:pt x="2996" y="1051"/>
                    <a:pt x="2260" y="1051"/>
                  </a:cubicBezTo>
                  <a:cubicBezTo>
                    <a:pt x="2230" y="1051"/>
                    <a:pt x="2230" y="1112"/>
                    <a:pt x="2260" y="1112"/>
                  </a:cubicBezTo>
                  <a:cubicBezTo>
                    <a:pt x="3026" y="1173"/>
                    <a:pt x="3670" y="1625"/>
                    <a:pt x="4022" y="2292"/>
                  </a:cubicBezTo>
                  <a:cubicBezTo>
                    <a:pt x="4405" y="3058"/>
                    <a:pt x="4145" y="3885"/>
                    <a:pt x="3478" y="4337"/>
                  </a:cubicBezTo>
                  <a:cubicBezTo>
                    <a:pt x="3157" y="4544"/>
                    <a:pt x="2797" y="4655"/>
                    <a:pt x="2445" y="4655"/>
                  </a:cubicBezTo>
                  <a:cubicBezTo>
                    <a:pt x="2094" y="4655"/>
                    <a:pt x="1751" y="4544"/>
                    <a:pt x="1464" y="4307"/>
                  </a:cubicBezTo>
                  <a:cubicBezTo>
                    <a:pt x="698" y="3694"/>
                    <a:pt x="667" y="2644"/>
                    <a:pt x="889" y="1779"/>
                  </a:cubicBezTo>
                  <a:cubicBezTo>
                    <a:pt x="920" y="1748"/>
                    <a:pt x="889" y="1748"/>
                    <a:pt x="889" y="1717"/>
                  </a:cubicBezTo>
                  <a:cubicBezTo>
                    <a:pt x="698" y="1587"/>
                    <a:pt x="506" y="1464"/>
                    <a:pt x="314" y="1334"/>
                  </a:cubicBezTo>
                  <a:cubicBezTo>
                    <a:pt x="284" y="1304"/>
                    <a:pt x="253" y="1304"/>
                    <a:pt x="223" y="1273"/>
                  </a:cubicBezTo>
                  <a:cubicBezTo>
                    <a:pt x="170" y="1237"/>
                    <a:pt x="154" y="1219"/>
                    <a:pt x="146" y="1217"/>
                  </a:cubicBezTo>
                  <a:lnTo>
                    <a:pt x="146" y="1217"/>
                  </a:lnTo>
                  <a:cubicBezTo>
                    <a:pt x="173" y="1190"/>
                    <a:pt x="206" y="1166"/>
                    <a:pt x="253" y="1143"/>
                  </a:cubicBezTo>
                  <a:cubicBezTo>
                    <a:pt x="506" y="920"/>
                    <a:pt x="828" y="729"/>
                    <a:pt x="1150" y="537"/>
                  </a:cubicBezTo>
                  <a:cubicBezTo>
                    <a:pt x="1402" y="407"/>
                    <a:pt x="1686" y="185"/>
                    <a:pt x="1977" y="124"/>
                  </a:cubicBezTo>
                  <a:cubicBezTo>
                    <a:pt x="1979" y="123"/>
                    <a:pt x="1980" y="123"/>
                    <a:pt x="1982" y="123"/>
                  </a:cubicBezTo>
                  <a:cubicBezTo>
                    <a:pt x="2070" y="123"/>
                    <a:pt x="2108" y="923"/>
                    <a:pt x="2138" y="1051"/>
                  </a:cubicBezTo>
                  <a:cubicBezTo>
                    <a:pt x="2138" y="1066"/>
                    <a:pt x="2145" y="1074"/>
                    <a:pt x="2153" y="1074"/>
                  </a:cubicBezTo>
                  <a:cubicBezTo>
                    <a:pt x="2161" y="1074"/>
                    <a:pt x="2168" y="1066"/>
                    <a:pt x="2168" y="1051"/>
                  </a:cubicBezTo>
                  <a:cubicBezTo>
                    <a:pt x="2168" y="790"/>
                    <a:pt x="2230" y="216"/>
                    <a:pt x="2038" y="24"/>
                  </a:cubicBezTo>
                  <a:cubicBezTo>
                    <a:pt x="2021" y="7"/>
                    <a:pt x="1997" y="0"/>
                    <a:pt x="196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1"/>
            <p:cNvSpPr/>
            <p:nvPr/>
          </p:nvSpPr>
          <p:spPr>
            <a:xfrm>
              <a:off x="1064158" y="840693"/>
              <a:ext cx="328203" cy="315604"/>
            </a:xfrm>
            <a:custGeom>
              <a:avLst/>
              <a:gdLst/>
              <a:ahLst/>
              <a:cxnLst/>
              <a:rect l="l" t="t" r="r" b="b"/>
              <a:pathLst>
                <a:path w="1563" h="1503" extrusionOk="0">
                  <a:moveTo>
                    <a:pt x="662" y="1"/>
                  </a:moveTo>
                  <a:cubicBezTo>
                    <a:pt x="354" y="1"/>
                    <a:pt x="0" y="419"/>
                    <a:pt x="253" y="698"/>
                  </a:cubicBezTo>
                  <a:cubicBezTo>
                    <a:pt x="339" y="784"/>
                    <a:pt x="433" y="815"/>
                    <a:pt x="537" y="815"/>
                  </a:cubicBezTo>
                  <a:cubicBezTo>
                    <a:pt x="627" y="815"/>
                    <a:pt x="724" y="791"/>
                    <a:pt x="827" y="759"/>
                  </a:cubicBezTo>
                  <a:cubicBezTo>
                    <a:pt x="913" y="736"/>
                    <a:pt x="1018" y="712"/>
                    <a:pt x="1116" y="712"/>
                  </a:cubicBezTo>
                  <a:cubicBezTo>
                    <a:pt x="1273" y="712"/>
                    <a:pt x="1414" y="772"/>
                    <a:pt x="1433" y="989"/>
                  </a:cubicBezTo>
                  <a:cubicBezTo>
                    <a:pt x="1454" y="1188"/>
                    <a:pt x="1161" y="1407"/>
                    <a:pt x="953" y="1407"/>
                  </a:cubicBezTo>
                  <a:cubicBezTo>
                    <a:pt x="866" y="1407"/>
                    <a:pt x="793" y="1368"/>
                    <a:pt x="766" y="1272"/>
                  </a:cubicBezTo>
                  <a:cubicBezTo>
                    <a:pt x="766" y="1231"/>
                    <a:pt x="746" y="1214"/>
                    <a:pt x="724" y="1214"/>
                  </a:cubicBezTo>
                  <a:cubicBezTo>
                    <a:pt x="697" y="1214"/>
                    <a:pt x="667" y="1239"/>
                    <a:pt x="667" y="1272"/>
                  </a:cubicBezTo>
                  <a:cubicBezTo>
                    <a:pt x="692" y="1433"/>
                    <a:pt x="831" y="1502"/>
                    <a:pt x="970" y="1502"/>
                  </a:cubicBezTo>
                  <a:cubicBezTo>
                    <a:pt x="997" y="1502"/>
                    <a:pt x="1024" y="1500"/>
                    <a:pt x="1050" y="1495"/>
                  </a:cubicBezTo>
                  <a:cubicBezTo>
                    <a:pt x="1341" y="1464"/>
                    <a:pt x="1532" y="1272"/>
                    <a:pt x="1563" y="989"/>
                  </a:cubicBezTo>
                  <a:cubicBezTo>
                    <a:pt x="1563" y="812"/>
                    <a:pt x="1373" y="602"/>
                    <a:pt x="1162" y="602"/>
                  </a:cubicBezTo>
                  <a:cubicBezTo>
                    <a:pt x="1145" y="602"/>
                    <a:pt x="1128" y="603"/>
                    <a:pt x="1111" y="606"/>
                  </a:cubicBezTo>
                  <a:cubicBezTo>
                    <a:pt x="988" y="606"/>
                    <a:pt x="858" y="637"/>
                    <a:pt x="697" y="667"/>
                  </a:cubicBezTo>
                  <a:cubicBezTo>
                    <a:pt x="668" y="674"/>
                    <a:pt x="639" y="678"/>
                    <a:pt x="610" y="678"/>
                  </a:cubicBezTo>
                  <a:cubicBezTo>
                    <a:pt x="385" y="678"/>
                    <a:pt x="179" y="478"/>
                    <a:pt x="383" y="254"/>
                  </a:cubicBezTo>
                  <a:cubicBezTo>
                    <a:pt x="475" y="154"/>
                    <a:pt x="667" y="93"/>
                    <a:pt x="797" y="93"/>
                  </a:cubicBezTo>
                  <a:cubicBezTo>
                    <a:pt x="827" y="93"/>
                    <a:pt x="827" y="62"/>
                    <a:pt x="797" y="31"/>
                  </a:cubicBezTo>
                  <a:cubicBezTo>
                    <a:pt x="754" y="10"/>
                    <a:pt x="709" y="1"/>
                    <a:pt x="66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1"/>
            <p:cNvSpPr/>
            <p:nvPr/>
          </p:nvSpPr>
          <p:spPr>
            <a:xfrm>
              <a:off x="1123583" y="819905"/>
              <a:ext cx="44936" cy="52286"/>
            </a:xfrm>
            <a:custGeom>
              <a:avLst/>
              <a:gdLst/>
              <a:ahLst/>
              <a:cxnLst/>
              <a:rect l="l" t="t" r="r" b="b"/>
              <a:pathLst>
                <a:path w="214" h="249" extrusionOk="0">
                  <a:moveTo>
                    <a:pt x="31" y="0"/>
                  </a:moveTo>
                  <a:lnTo>
                    <a:pt x="31" y="31"/>
                  </a:lnTo>
                  <a:lnTo>
                    <a:pt x="1" y="31"/>
                  </a:lnTo>
                  <a:lnTo>
                    <a:pt x="1" y="61"/>
                  </a:lnTo>
                  <a:cubicBezTo>
                    <a:pt x="31" y="130"/>
                    <a:pt x="62" y="192"/>
                    <a:pt x="131" y="222"/>
                  </a:cubicBezTo>
                  <a:cubicBezTo>
                    <a:pt x="140" y="241"/>
                    <a:pt x="153" y="249"/>
                    <a:pt x="164" y="249"/>
                  </a:cubicBezTo>
                  <a:cubicBezTo>
                    <a:pt x="191" y="249"/>
                    <a:pt x="213" y="213"/>
                    <a:pt x="192" y="192"/>
                  </a:cubicBezTo>
                  <a:cubicBezTo>
                    <a:pt x="161" y="130"/>
                    <a:pt x="131" y="61"/>
                    <a:pt x="100" y="31"/>
                  </a:cubicBezTo>
                  <a:cubicBezTo>
                    <a:pt x="62" y="0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1"/>
            <p:cNvSpPr/>
            <p:nvPr/>
          </p:nvSpPr>
          <p:spPr>
            <a:xfrm>
              <a:off x="1320126" y="1125220"/>
              <a:ext cx="49556" cy="55645"/>
            </a:xfrm>
            <a:custGeom>
              <a:avLst/>
              <a:gdLst/>
              <a:ahLst/>
              <a:cxnLst/>
              <a:rect l="l" t="t" r="r" b="b"/>
              <a:pathLst>
                <a:path w="236" h="265" extrusionOk="0">
                  <a:moveTo>
                    <a:pt x="51" y="1"/>
                  </a:moveTo>
                  <a:cubicBezTo>
                    <a:pt x="24" y="1"/>
                    <a:pt x="1" y="26"/>
                    <a:pt x="22" y="48"/>
                  </a:cubicBezTo>
                  <a:cubicBezTo>
                    <a:pt x="22" y="109"/>
                    <a:pt x="53" y="170"/>
                    <a:pt x="122" y="239"/>
                  </a:cubicBezTo>
                  <a:cubicBezTo>
                    <a:pt x="131" y="257"/>
                    <a:pt x="145" y="264"/>
                    <a:pt x="159" y="264"/>
                  </a:cubicBezTo>
                  <a:cubicBezTo>
                    <a:pt x="195" y="264"/>
                    <a:pt x="235" y="219"/>
                    <a:pt x="214" y="170"/>
                  </a:cubicBezTo>
                  <a:cubicBezTo>
                    <a:pt x="152" y="109"/>
                    <a:pt x="122" y="48"/>
                    <a:pt x="83" y="17"/>
                  </a:cubicBezTo>
                  <a:cubicBezTo>
                    <a:pt x="74" y="6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1"/>
            <p:cNvSpPr/>
            <p:nvPr/>
          </p:nvSpPr>
          <p:spPr>
            <a:xfrm>
              <a:off x="1538716" y="558266"/>
              <a:ext cx="255969" cy="162526"/>
            </a:xfrm>
            <a:custGeom>
              <a:avLst/>
              <a:gdLst/>
              <a:ahLst/>
              <a:cxnLst/>
              <a:rect l="l" t="t" r="r" b="b"/>
              <a:pathLst>
                <a:path w="1219" h="774" extrusionOk="0">
                  <a:moveTo>
                    <a:pt x="1059" y="0"/>
                  </a:moveTo>
                  <a:cubicBezTo>
                    <a:pt x="918" y="0"/>
                    <a:pt x="706" y="117"/>
                    <a:pt x="644" y="158"/>
                  </a:cubicBezTo>
                  <a:cubicBezTo>
                    <a:pt x="622" y="180"/>
                    <a:pt x="631" y="205"/>
                    <a:pt x="648" y="205"/>
                  </a:cubicBezTo>
                  <a:cubicBezTo>
                    <a:pt x="656" y="205"/>
                    <a:pt x="665" y="200"/>
                    <a:pt x="674" y="189"/>
                  </a:cubicBezTo>
                  <a:cubicBezTo>
                    <a:pt x="736" y="189"/>
                    <a:pt x="804" y="158"/>
                    <a:pt x="866" y="128"/>
                  </a:cubicBezTo>
                  <a:cubicBezTo>
                    <a:pt x="896" y="128"/>
                    <a:pt x="981" y="106"/>
                    <a:pt x="1041" y="106"/>
                  </a:cubicBezTo>
                  <a:cubicBezTo>
                    <a:pt x="1104" y="106"/>
                    <a:pt x="1139" y="130"/>
                    <a:pt x="1057" y="227"/>
                  </a:cubicBezTo>
                  <a:cubicBezTo>
                    <a:pt x="896" y="419"/>
                    <a:pt x="613" y="572"/>
                    <a:pt x="383" y="672"/>
                  </a:cubicBezTo>
                  <a:cubicBezTo>
                    <a:pt x="322" y="672"/>
                    <a:pt x="261" y="702"/>
                    <a:pt x="192" y="702"/>
                  </a:cubicBezTo>
                  <a:cubicBezTo>
                    <a:pt x="178" y="705"/>
                    <a:pt x="167" y="706"/>
                    <a:pt x="157" y="706"/>
                  </a:cubicBezTo>
                  <a:cubicBezTo>
                    <a:pt x="54" y="706"/>
                    <a:pt x="136" y="567"/>
                    <a:pt x="192" y="511"/>
                  </a:cubicBezTo>
                  <a:cubicBezTo>
                    <a:pt x="291" y="419"/>
                    <a:pt x="421" y="350"/>
                    <a:pt x="513" y="289"/>
                  </a:cubicBezTo>
                  <a:cubicBezTo>
                    <a:pt x="538" y="289"/>
                    <a:pt x="523" y="249"/>
                    <a:pt x="501" y="249"/>
                  </a:cubicBezTo>
                  <a:cubicBezTo>
                    <a:pt x="495" y="249"/>
                    <a:pt x="489" y="252"/>
                    <a:pt x="483" y="258"/>
                  </a:cubicBezTo>
                  <a:cubicBezTo>
                    <a:pt x="383" y="319"/>
                    <a:pt x="0" y="480"/>
                    <a:pt x="38" y="672"/>
                  </a:cubicBezTo>
                  <a:cubicBezTo>
                    <a:pt x="38" y="749"/>
                    <a:pt x="90" y="774"/>
                    <a:pt x="158" y="774"/>
                  </a:cubicBezTo>
                  <a:cubicBezTo>
                    <a:pt x="258" y="774"/>
                    <a:pt x="393" y="720"/>
                    <a:pt x="452" y="702"/>
                  </a:cubicBezTo>
                  <a:cubicBezTo>
                    <a:pt x="644" y="641"/>
                    <a:pt x="804" y="541"/>
                    <a:pt x="958" y="419"/>
                  </a:cubicBezTo>
                  <a:cubicBezTo>
                    <a:pt x="1027" y="350"/>
                    <a:pt x="1218" y="227"/>
                    <a:pt x="1188" y="97"/>
                  </a:cubicBezTo>
                  <a:cubicBezTo>
                    <a:pt x="1175" y="26"/>
                    <a:pt x="1125" y="0"/>
                    <a:pt x="105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1"/>
            <p:cNvSpPr/>
            <p:nvPr/>
          </p:nvSpPr>
          <p:spPr>
            <a:xfrm>
              <a:off x="1553205" y="585984"/>
              <a:ext cx="275287" cy="194234"/>
            </a:xfrm>
            <a:custGeom>
              <a:avLst/>
              <a:gdLst/>
              <a:ahLst/>
              <a:cxnLst/>
              <a:rect l="l" t="t" r="r" b="b"/>
              <a:pathLst>
                <a:path w="1311" h="925" extrusionOk="0">
                  <a:moveTo>
                    <a:pt x="1107" y="0"/>
                  </a:moveTo>
                  <a:cubicBezTo>
                    <a:pt x="1069" y="0"/>
                    <a:pt x="1028" y="36"/>
                    <a:pt x="1050" y="57"/>
                  </a:cubicBezTo>
                  <a:cubicBezTo>
                    <a:pt x="1114" y="150"/>
                    <a:pt x="1145" y="209"/>
                    <a:pt x="1198" y="298"/>
                  </a:cubicBezTo>
                  <a:lnTo>
                    <a:pt x="1198" y="298"/>
                  </a:lnTo>
                  <a:cubicBezTo>
                    <a:pt x="1193" y="303"/>
                    <a:pt x="1187" y="309"/>
                    <a:pt x="1180" y="317"/>
                  </a:cubicBezTo>
                  <a:cubicBezTo>
                    <a:pt x="1149" y="379"/>
                    <a:pt x="1080" y="409"/>
                    <a:pt x="1050" y="440"/>
                  </a:cubicBezTo>
                  <a:cubicBezTo>
                    <a:pt x="858" y="632"/>
                    <a:pt x="667" y="762"/>
                    <a:pt x="414" y="823"/>
                  </a:cubicBezTo>
                  <a:cubicBezTo>
                    <a:pt x="352" y="861"/>
                    <a:pt x="283" y="861"/>
                    <a:pt x="222" y="861"/>
                  </a:cubicBezTo>
                  <a:cubicBezTo>
                    <a:pt x="192" y="861"/>
                    <a:pt x="92" y="670"/>
                    <a:pt x="61" y="632"/>
                  </a:cubicBezTo>
                  <a:cubicBezTo>
                    <a:pt x="31" y="632"/>
                    <a:pt x="0" y="632"/>
                    <a:pt x="31" y="670"/>
                  </a:cubicBezTo>
                  <a:cubicBezTo>
                    <a:pt x="93" y="863"/>
                    <a:pt x="160" y="925"/>
                    <a:pt x="286" y="925"/>
                  </a:cubicBezTo>
                  <a:cubicBezTo>
                    <a:pt x="344" y="925"/>
                    <a:pt x="416" y="911"/>
                    <a:pt x="506" y="892"/>
                  </a:cubicBezTo>
                  <a:cubicBezTo>
                    <a:pt x="827" y="792"/>
                    <a:pt x="1119" y="601"/>
                    <a:pt x="1310" y="317"/>
                  </a:cubicBezTo>
                  <a:lnTo>
                    <a:pt x="1310" y="287"/>
                  </a:lnTo>
                  <a:cubicBezTo>
                    <a:pt x="1241" y="187"/>
                    <a:pt x="1210" y="95"/>
                    <a:pt x="1149" y="26"/>
                  </a:cubicBezTo>
                  <a:cubicBezTo>
                    <a:pt x="1140" y="7"/>
                    <a:pt x="1124" y="0"/>
                    <a:pt x="110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41"/>
            <p:cNvSpPr/>
            <p:nvPr/>
          </p:nvSpPr>
          <p:spPr>
            <a:xfrm>
              <a:off x="1593311" y="649818"/>
              <a:ext cx="275287" cy="193814"/>
            </a:xfrm>
            <a:custGeom>
              <a:avLst/>
              <a:gdLst/>
              <a:ahLst/>
              <a:cxnLst/>
              <a:rect l="l" t="t" r="r" b="b"/>
              <a:pathLst>
                <a:path w="1311" h="923" extrusionOk="0">
                  <a:moveTo>
                    <a:pt x="1082" y="1"/>
                  </a:moveTo>
                  <a:cubicBezTo>
                    <a:pt x="1053" y="1"/>
                    <a:pt x="1028" y="22"/>
                    <a:pt x="1050" y="44"/>
                  </a:cubicBezTo>
                  <a:cubicBezTo>
                    <a:pt x="1079" y="130"/>
                    <a:pt x="1141" y="196"/>
                    <a:pt x="1174" y="279"/>
                  </a:cubicBezTo>
                  <a:lnTo>
                    <a:pt x="1174" y="279"/>
                  </a:lnTo>
                  <a:cubicBezTo>
                    <a:pt x="1167" y="282"/>
                    <a:pt x="1159" y="288"/>
                    <a:pt x="1150" y="297"/>
                  </a:cubicBezTo>
                  <a:cubicBezTo>
                    <a:pt x="1119" y="366"/>
                    <a:pt x="1081" y="396"/>
                    <a:pt x="1019" y="458"/>
                  </a:cubicBezTo>
                  <a:cubicBezTo>
                    <a:pt x="859" y="619"/>
                    <a:pt x="636" y="749"/>
                    <a:pt x="414" y="810"/>
                  </a:cubicBezTo>
                  <a:cubicBezTo>
                    <a:pt x="353" y="841"/>
                    <a:pt x="284" y="841"/>
                    <a:pt x="223" y="841"/>
                  </a:cubicBezTo>
                  <a:cubicBezTo>
                    <a:pt x="161" y="841"/>
                    <a:pt x="62" y="680"/>
                    <a:pt x="31" y="649"/>
                  </a:cubicBezTo>
                  <a:cubicBezTo>
                    <a:pt x="31" y="639"/>
                    <a:pt x="28" y="636"/>
                    <a:pt x="23" y="636"/>
                  </a:cubicBezTo>
                  <a:cubicBezTo>
                    <a:pt x="14" y="636"/>
                    <a:pt x="1" y="649"/>
                    <a:pt x="1" y="649"/>
                  </a:cubicBezTo>
                  <a:cubicBezTo>
                    <a:pt x="83" y="845"/>
                    <a:pt x="141" y="923"/>
                    <a:pt x="256" y="923"/>
                  </a:cubicBezTo>
                  <a:cubicBezTo>
                    <a:pt x="312" y="923"/>
                    <a:pt x="382" y="904"/>
                    <a:pt x="476" y="871"/>
                  </a:cubicBezTo>
                  <a:cubicBezTo>
                    <a:pt x="797" y="780"/>
                    <a:pt x="1119" y="588"/>
                    <a:pt x="1311" y="328"/>
                  </a:cubicBezTo>
                  <a:lnTo>
                    <a:pt x="1311" y="266"/>
                  </a:lnTo>
                  <a:cubicBezTo>
                    <a:pt x="1242" y="174"/>
                    <a:pt x="1180" y="105"/>
                    <a:pt x="1119" y="13"/>
                  </a:cubicBezTo>
                  <a:cubicBezTo>
                    <a:pt x="1108" y="4"/>
                    <a:pt x="1095" y="1"/>
                    <a:pt x="108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41"/>
            <p:cNvSpPr/>
            <p:nvPr/>
          </p:nvSpPr>
          <p:spPr>
            <a:xfrm>
              <a:off x="1629218" y="709454"/>
              <a:ext cx="271507" cy="197804"/>
            </a:xfrm>
            <a:custGeom>
              <a:avLst/>
              <a:gdLst/>
              <a:ahLst/>
              <a:cxnLst/>
              <a:rect l="l" t="t" r="r" b="b"/>
              <a:pathLst>
                <a:path w="1293" h="942" extrusionOk="0">
                  <a:moveTo>
                    <a:pt x="1073" y="1"/>
                  </a:moveTo>
                  <a:cubicBezTo>
                    <a:pt x="1045" y="1"/>
                    <a:pt x="1017" y="31"/>
                    <a:pt x="1040" y="82"/>
                  </a:cubicBezTo>
                  <a:cubicBezTo>
                    <a:pt x="1071" y="143"/>
                    <a:pt x="1140" y="235"/>
                    <a:pt x="1170" y="304"/>
                  </a:cubicBezTo>
                  <a:cubicBezTo>
                    <a:pt x="1177" y="311"/>
                    <a:pt x="1184" y="313"/>
                    <a:pt x="1190" y="313"/>
                  </a:cubicBezTo>
                  <a:cubicBezTo>
                    <a:pt x="1191" y="313"/>
                    <a:pt x="1193" y="313"/>
                    <a:pt x="1194" y="313"/>
                  </a:cubicBezTo>
                  <a:lnTo>
                    <a:pt x="1194" y="313"/>
                  </a:lnTo>
                  <a:cubicBezTo>
                    <a:pt x="1189" y="317"/>
                    <a:pt x="1181" y="324"/>
                    <a:pt x="1170" y="335"/>
                  </a:cubicBezTo>
                  <a:cubicBezTo>
                    <a:pt x="1140" y="365"/>
                    <a:pt x="1071" y="427"/>
                    <a:pt x="1040" y="465"/>
                  </a:cubicBezTo>
                  <a:cubicBezTo>
                    <a:pt x="848" y="618"/>
                    <a:pt x="657" y="748"/>
                    <a:pt x="404" y="848"/>
                  </a:cubicBezTo>
                  <a:cubicBezTo>
                    <a:pt x="335" y="848"/>
                    <a:pt x="274" y="879"/>
                    <a:pt x="213" y="879"/>
                  </a:cubicBezTo>
                  <a:cubicBezTo>
                    <a:pt x="182" y="879"/>
                    <a:pt x="82" y="687"/>
                    <a:pt x="52" y="656"/>
                  </a:cubicBezTo>
                  <a:cubicBezTo>
                    <a:pt x="41" y="644"/>
                    <a:pt x="31" y="639"/>
                    <a:pt x="23" y="639"/>
                  </a:cubicBezTo>
                  <a:cubicBezTo>
                    <a:pt x="7" y="639"/>
                    <a:pt x="1" y="656"/>
                    <a:pt x="21" y="656"/>
                  </a:cubicBezTo>
                  <a:cubicBezTo>
                    <a:pt x="85" y="874"/>
                    <a:pt x="152" y="941"/>
                    <a:pt x="282" y="941"/>
                  </a:cubicBezTo>
                  <a:cubicBezTo>
                    <a:pt x="340" y="941"/>
                    <a:pt x="409" y="928"/>
                    <a:pt x="496" y="909"/>
                  </a:cubicBezTo>
                  <a:cubicBezTo>
                    <a:pt x="787" y="810"/>
                    <a:pt x="1101" y="587"/>
                    <a:pt x="1293" y="335"/>
                  </a:cubicBezTo>
                  <a:lnTo>
                    <a:pt x="1293" y="273"/>
                  </a:lnTo>
                  <a:cubicBezTo>
                    <a:pt x="1231" y="204"/>
                    <a:pt x="1170" y="112"/>
                    <a:pt x="1101" y="13"/>
                  </a:cubicBezTo>
                  <a:cubicBezTo>
                    <a:pt x="1093" y="5"/>
                    <a:pt x="1083" y="1"/>
                    <a:pt x="107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41"/>
            <p:cNvSpPr/>
            <p:nvPr/>
          </p:nvSpPr>
          <p:spPr>
            <a:xfrm>
              <a:off x="1667225" y="772659"/>
              <a:ext cx="273817" cy="195284"/>
            </a:xfrm>
            <a:custGeom>
              <a:avLst/>
              <a:gdLst/>
              <a:ahLst/>
              <a:cxnLst/>
              <a:rect l="l" t="t" r="r" b="b"/>
              <a:pathLst>
                <a:path w="1304" h="930" extrusionOk="0">
                  <a:moveTo>
                    <a:pt x="1068" y="0"/>
                  </a:moveTo>
                  <a:cubicBezTo>
                    <a:pt x="1043" y="0"/>
                    <a:pt x="1020" y="26"/>
                    <a:pt x="1020" y="64"/>
                  </a:cubicBezTo>
                  <a:cubicBezTo>
                    <a:pt x="1081" y="126"/>
                    <a:pt x="1112" y="195"/>
                    <a:pt x="1150" y="286"/>
                  </a:cubicBezTo>
                  <a:cubicBezTo>
                    <a:pt x="1181" y="321"/>
                    <a:pt x="1196" y="321"/>
                    <a:pt x="1196" y="321"/>
                  </a:cubicBezTo>
                  <a:cubicBezTo>
                    <a:pt x="1196" y="321"/>
                    <a:pt x="1181" y="321"/>
                    <a:pt x="1150" y="355"/>
                  </a:cubicBezTo>
                  <a:cubicBezTo>
                    <a:pt x="1112" y="386"/>
                    <a:pt x="1050" y="447"/>
                    <a:pt x="989" y="478"/>
                  </a:cubicBezTo>
                  <a:cubicBezTo>
                    <a:pt x="798" y="669"/>
                    <a:pt x="576" y="769"/>
                    <a:pt x="346" y="830"/>
                  </a:cubicBezTo>
                  <a:cubicBezTo>
                    <a:pt x="311" y="842"/>
                    <a:pt x="282" y="847"/>
                    <a:pt x="258" y="847"/>
                  </a:cubicBezTo>
                  <a:cubicBezTo>
                    <a:pt x="150" y="847"/>
                    <a:pt x="132" y="745"/>
                    <a:pt x="32" y="639"/>
                  </a:cubicBezTo>
                  <a:cubicBezTo>
                    <a:pt x="32" y="639"/>
                    <a:pt x="1" y="639"/>
                    <a:pt x="1" y="669"/>
                  </a:cubicBezTo>
                  <a:cubicBezTo>
                    <a:pt x="32" y="769"/>
                    <a:pt x="93" y="930"/>
                    <a:pt x="223" y="930"/>
                  </a:cubicBezTo>
                  <a:cubicBezTo>
                    <a:pt x="476" y="930"/>
                    <a:pt x="729" y="800"/>
                    <a:pt x="920" y="669"/>
                  </a:cubicBezTo>
                  <a:cubicBezTo>
                    <a:pt x="1050" y="608"/>
                    <a:pt x="1242" y="447"/>
                    <a:pt x="1303" y="317"/>
                  </a:cubicBezTo>
                  <a:cubicBezTo>
                    <a:pt x="1303" y="225"/>
                    <a:pt x="1150" y="95"/>
                    <a:pt x="1112" y="34"/>
                  </a:cubicBezTo>
                  <a:cubicBezTo>
                    <a:pt x="1100" y="10"/>
                    <a:pt x="1084" y="0"/>
                    <a:pt x="106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41"/>
            <p:cNvSpPr/>
            <p:nvPr/>
          </p:nvSpPr>
          <p:spPr>
            <a:xfrm>
              <a:off x="1699562" y="827254"/>
              <a:ext cx="281587" cy="206833"/>
            </a:xfrm>
            <a:custGeom>
              <a:avLst/>
              <a:gdLst/>
              <a:ahLst/>
              <a:cxnLst/>
              <a:rect l="l" t="t" r="r" b="b"/>
              <a:pathLst>
                <a:path w="1341" h="985" extrusionOk="0">
                  <a:moveTo>
                    <a:pt x="1085" y="0"/>
                  </a:moveTo>
                  <a:cubicBezTo>
                    <a:pt x="1059" y="0"/>
                    <a:pt x="1036" y="36"/>
                    <a:pt x="1057" y="57"/>
                  </a:cubicBezTo>
                  <a:cubicBezTo>
                    <a:pt x="1088" y="157"/>
                    <a:pt x="1119" y="218"/>
                    <a:pt x="1188" y="318"/>
                  </a:cubicBezTo>
                  <a:cubicBezTo>
                    <a:pt x="1203" y="348"/>
                    <a:pt x="1211" y="348"/>
                    <a:pt x="1211" y="348"/>
                  </a:cubicBezTo>
                  <a:cubicBezTo>
                    <a:pt x="1211" y="348"/>
                    <a:pt x="1203" y="348"/>
                    <a:pt x="1188" y="379"/>
                  </a:cubicBezTo>
                  <a:cubicBezTo>
                    <a:pt x="1119" y="440"/>
                    <a:pt x="1057" y="478"/>
                    <a:pt x="1027" y="540"/>
                  </a:cubicBezTo>
                  <a:cubicBezTo>
                    <a:pt x="835" y="701"/>
                    <a:pt x="613" y="823"/>
                    <a:pt x="353" y="892"/>
                  </a:cubicBezTo>
                  <a:cubicBezTo>
                    <a:pt x="333" y="895"/>
                    <a:pt x="316" y="897"/>
                    <a:pt x="300" y="897"/>
                  </a:cubicBezTo>
                  <a:cubicBezTo>
                    <a:pt x="160" y="897"/>
                    <a:pt x="149" y="780"/>
                    <a:pt x="38" y="670"/>
                  </a:cubicBezTo>
                  <a:cubicBezTo>
                    <a:pt x="38" y="670"/>
                    <a:pt x="0" y="670"/>
                    <a:pt x="0" y="701"/>
                  </a:cubicBezTo>
                  <a:cubicBezTo>
                    <a:pt x="69" y="793"/>
                    <a:pt x="100" y="984"/>
                    <a:pt x="261" y="984"/>
                  </a:cubicBezTo>
                  <a:cubicBezTo>
                    <a:pt x="513" y="953"/>
                    <a:pt x="736" y="823"/>
                    <a:pt x="958" y="701"/>
                  </a:cubicBezTo>
                  <a:cubicBezTo>
                    <a:pt x="1088" y="632"/>
                    <a:pt x="1280" y="509"/>
                    <a:pt x="1310" y="348"/>
                  </a:cubicBezTo>
                  <a:cubicBezTo>
                    <a:pt x="1341" y="287"/>
                    <a:pt x="1149" y="95"/>
                    <a:pt x="1119" y="26"/>
                  </a:cubicBezTo>
                  <a:cubicBezTo>
                    <a:pt x="1109" y="7"/>
                    <a:pt x="1097" y="0"/>
                    <a:pt x="108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41"/>
            <p:cNvSpPr/>
            <p:nvPr/>
          </p:nvSpPr>
          <p:spPr>
            <a:xfrm>
              <a:off x="1726859" y="312376"/>
              <a:ext cx="254289" cy="160847"/>
            </a:xfrm>
            <a:custGeom>
              <a:avLst/>
              <a:gdLst/>
              <a:ahLst/>
              <a:cxnLst/>
              <a:rect l="l" t="t" r="r" b="b"/>
              <a:pathLst>
                <a:path w="1211" h="766" extrusionOk="0">
                  <a:moveTo>
                    <a:pt x="1039" y="1"/>
                  </a:moveTo>
                  <a:cubicBezTo>
                    <a:pt x="901" y="1"/>
                    <a:pt x="701" y="109"/>
                    <a:pt x="636" y="150"/>
                  </a:cubicBezTo>
                  <a:cubicBezTo>
                    <a:pt x="606" y="180"/>
                    <a:pt x="636" y="211"/>
                    <a:pt x="675" y="211"/>
                  </a:cubicBezTo>
                  <a:cubicBezTo>
                    <a:pt x="736" y="180"/>
                    <a:pt x="797" y="150"/>
                    <a:pt x="866" y="119"/>
                  </a:cubicBezTo>
                  <a:cubicBezTo>
                    <a:pt x="897" y="119"/>
                    <a:pt x="986" y="93"/>
                    <a:pt x="1046" y="93"/>
                  </a:cubicBezTo>
                  <a:cubicBezTo>
                    <a:pt x="1103" y="93"/>
                    <a:pt x="1133" y="117"/>
                    <a:pt x="1058" y="211"/>
                  </a:cubicBezTo>
                  <a:cubicBezTo>
                    <a:pt x="897" y="402"/>
                    <a:pt x="606" y="563"/>
                    <a:pt x="383" y="663"/>
                  </a:cubicBezTo>
                  <a:cubicBezTo>
                    <a:pt x="322" y="693"/>
                    <a:pt x="253" y="693"/>
                    <a:pt x="192" y="693"/>
                  </a:cubicBezTo>
                  <a:cubicBezTo>
                    <a:pt x="175" y="697"/>
                    <a:pt x="162" y="698"/>
                    <a:pt x="150" y="698"/>
                  </a:cubicBezTo>
                  <a:cubicBezTo>
                    <a:pt x="51" y="698"/>
                    <a:pt x="137" y="588"/>
                    <a:pt x="192" y="533"/>
                  </a:cubicBezTo>
                  <a:cubicBezTo>
                    <a:pt x="292" y="441"/>
                    <a:pt x="414" y="341"/>
                    <a:pt x="514" y="280"/>
                  </a:cubicBezTo>
                  <a:cubicBezTo>
                    <a:pt x="544" y="280"/>
                    <a:pt x="514" y="249"/>
                    <a:pt x="483" y="249"/>
                  </a:cubicBezTo>
                  <a:cubicBezTo>
                    <a:pt x="383" y="310"/>
                    <a:pt x="0" y="502"/>
                    <a:pt x="31" y="663"/>
                  </a:cubicBezTo>
                  <a:cubicBezTo>
                    <a:pt x="31" y="740"/>
                    <a:pt x="84" y="765"/>
                    <a:pt x="153" y="765"/>
                  </a:cubicBezTo>
                  <a:cubicBezTo>
                    <a:pt x="254" y="765"/>
                    <a:pt x="390" y="712"/>
                    <a:pt x="445" y="693"/>
                  </a:cubicBezTo>
                  <a:cubicBezTo>
                    <a:pt x="636" y="632"/>
                    <a:pt x="797" y="533"/>
                    <a:pt x="958" y="402"/>
                  </a:cubicBezTo>
                  <a:cubicBezTo>
                    <a:pt x="1019" y="341"/>
                    <a:pt x="1211" y="211"/>
                    <a:pt x="1180" y="119"/>
                  </a:cubicBezTo>
                  <a:cubicBezTo>
                    <a:pt x="1170" y="31"/>
                    <a:pt x="1113" y="1"/>
                    <a:pt x="103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41"/>
            <p:cNvSpPr/>
            <p:nvPr/>
          </p:nvSpPr>
          <p:spPr>
            <a:xfrm>
              <a:off x="1739668" y="340933"/>
              <a:ext cx="281797" cy="194444"/>
            </a:xfrm>
            <a:custGeom>
              <a:avLst/>
              <a:gdLst/>
              <a:ahLst/>
              <a:cxnLst/>
              <a:rect l="l" t="t" r="r" b="b"/>
              <a:pathLst>
                <a:path w="1342" h="926" extrusionOk="0">
                  <a:moveTo>
                    <a:pt x="1112" y="1"/>
                  </a:moveTo>
                  <a:cubicBezTo>
                    <a:pt x="1076" y="1"/>
                    <a:pt x="1036" y="22"/>
                    <a:pt x="1058" y="44"/>
                  </a:cubicBezTo>
                  <a:cubicBezTo>
                    <a:pt x="1115" y="138"/>
                    <a:pt x="1146" y="197"/>
                    <a:pt x="1206" y="287"/>
                  </a:cubicBezTo>
                  <a:lnTo>
                    <a:pt x="1206" y="287"/>
                  </a:lnTo>
                  <a:cubicBezTo>
                    <a:pt x="1201" y="291"/>
                    <a:pt x="1195" y="296"/>
                    <a:pt x="1188" y="305"/>
                  </a:cubicBezTo>
                  <a:cubicBezTo>
                    <a:pt x="1150" y="366"/>
                    <a:pt x="1089" y="397"/>
                    <a:pt x="1058" y="458"/>
                  </a:cubicBezTo>
                  <a:cubicBezTo>
                    <a:pt x="866" y="619"/>
                    <a:pt x="675" y="749"/>
                    <a:pt x="422" y="810"/>
                  </a:cubicBezTo>
                  <a:cubicBezTo>
                    <a:pt x="353" y="841"/>
                    <a:pt x="292" y="841"/>
                    <a:pt x="231" y="841"/>
                  </a:cubicBezTo>
                  <a:cubicBezTo>
                    <a:pt x="192" y="841"/>
                    <a:pt x="100" y="688"/>
                    <a:pt x="70" y="619"/>
                  </a:cubicBezTo>
                  <a:cubicBezTo>
                    <a:pt x="39" y="619"/>
                    <a:pt x="1" y="619"/>
                    <a:pt x="39" y="649"/>
                  </a:cubicBezTo>
                  <a:cubicBezTo>
                    <a:pt x="102" y="848"/>
                    <a:pt x="168" y="925"/>
                    <a:pt x="294" y="925"/>
                  </a:cubicBezTo>
                  <a:cubicBezTo>
                    <a:pt x="352" y="925"/>
                    <a:pt x="424" y="908"/>
                    <a:pt x="514" y="879"/>
                  </a:cubicBezTo>
                  <a:cubicBezTo>
                    <a:pt x="836" y="780"/>
                    <a:pt x="1119" y="588"/>
                    <a:pt x="1311" y="335"/>
                  </a:cubicBezTo>
                  <a:cubicBezTo>
                    <a:pt x="1341" y="305"/>
                    <a:pt x="1311" y="266"/>
                    <a:pt x="1311" y="266"/>
                  </a:cubicBezTo>
                  <a:cubicBezTo>
                    <a:pt x="1249" y="174"/>
                    <a:pt x="1219" y="113"/>
                    <a:pt x="1150" y="14"/>
                  </a:cubicBezTo>
                  <a:cubicBezTo>
                    <a:pt x="1141" y="5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1"/>
            <p:cNvSpPr/>
            <p:nvPr/>
          </p:nvSpPr>
          <p:spPr>
            <a:xfrm>
              <a:off x="1779985" y="401619"/>
              <a:ext cx="275287" cy="195914"/>
            </a:xfrm>
            <a:custGeom>
              <a:avLst/>
              <a:gdLst/>
              <a:ahLst/>
              <a:cxnLst/>
              <a:rect l="l" t="t" r="r" b="b"/>
              <a:pathLst>
                <a:path w="1311" h="933" extrusionOk="0">
                  <a:moveTo>
                    <a:pt x="1089" y="0"/>
                  </a:moveTo>
                  <a:cubicBezTo>
                    <a:pt x="1061" y="0"/>
                    <a:pt x="1035" y="33"/>
                    <a:pt x="1057" y="77"/>
                  </a:cubicBezTo>
                  <a:cubicBezTo>
                    <a:pt x="1088" y="138"/>
                    <a:pt x="1149" y="238"/>
                    <a:pt x="1188" y="299"/>
                  </a:cubicBezTo>
                  <a:cubicBezTo>
                    <a:pt x="1191" y="303"/>
                    <a:pt x="1194" y="304"/>
                    <a:pt x="1197" y="305"/>
                  </a:cubicBezTo>
                  <a:lnTo>
                    <a:pt x="1197" y="305"/>
                  </a:lnTo>
                  <a:cubicBezTo>
                    <a:pt x="1194" y="311"/>
                    <a:pt x="1191" y="319"/>
                    <a:pt x="1188" y="330"/>
                  </a:cubicBezTo>
                  <a:cubicBezTo>
                    <a:pt x="1119" y="360"/>
                    <a:pt x="1088" y="429"/>
                    <a:pt x="1027" y="460"/>
                  </a:cubicBezTo>
                  <a:cubicBezTo>
                    <a:pt x="866" y="621"/>
                    <a:pt x="644" y="743"/>
                    <a:pt x="422" y="812"/>
                  </a:cubicBezTo>
                  <a:cubicBezTo>
                    <a:pt x="353" y="843"/>
                    <a:pt x="291" y="843"/>
                    <a:pt x="230" y="874"/>
                  </a:cubicBezTo>
                  <a:cubicBezTo>
                    <a:pt x="161" y="874"/>
                    <a:pt x="69" y="682"/>
                    <a:pt x="39" y="651"/>
                  </a:cubicBezTo>
                  <a:cubicBezTo>
                    <a:pt x="39" y="641"/>
                    <a:pt x="34" y="638"/>
                    <a:pt x="29" y="638"/>
                  </a:cubicBezTo>
                  <a:cubicBezTo>
                    <a:pt x="17" y="638"/>
                    <a:pt x="0" y="651"/>
                    <a:pt x="0" y="651"/>
                  </a:cubicBezTo>
                  <a:cubicBezTo>
                    <a:pt x="84" y="858"/>
                    <a:pt x="139" y="932"/>
                    <a:pt x="245" y="932"/>
                  </a:cubicBezTo>
                  <a:cubicBezTo>
                    <a:pt x="304" y="932"/>
                    <a:pt x="379" y="909"/>
                    <a:pt x="483" y="874"/>
                  </a:cubicBezTo>
                  <a:cubicBezTo>
                    <a:pt x="805" y="812"/>
                    <a:pt x="1119" y="590"/>
                    <a:pt x="1310" y="330"/>
                  </a:cubicBezTo>
                  <a:lnTo>
                    <a:pt x="1310" y="268"/>
                  </a:lnTo>
                  <a:cubicBezTo>
                    <a:pt x="1249" y="169"/>
                    <a:pt x="1188" y="108"/>
                    <a:pt x="1119" y="16"/>
                  </a:cubicBezTo>
                  <a:cubicBezTo>
                    <a:pt x="1110" y="5"/>
                    <a:pt x="1099" y="0"/>
                    <a:pt x="108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1"/>
            <p:cNvSpPr/>
            <p:nvPr/>
          </p:nvSpPr>
          <p:spPr>
            <a:xfrm>
              <a:off x="1813792" y="463773"/>
              <a:ext cx="275287" cy="195914"/>
            </a:xfrm>
            <a:custGeom>
              <a:avLst/>
              <a:gdLst/>
              <a:ahLst/>
              <a:cxnLst/>
              <a:rect l="l" t="t" r="r" b="b"/>
              <a:pathLst>
                <a:path w="1311" h="933" extrusionOk="0">
                  <a:moveTo>
                    <a:pt x="1077" y="0"/>
                  </a:moveTo>
                  <a:cubicBezTo>
                    <a:pt x="1055" y="0"/>
                    <a:pt x="1038" y="27"/>
                    <a:pt x="1057" y="64"/>
                  </a:cubicBezTo>
                  <a:cubicBezTo>
                    <a:pt x="1119" y="133"/>
                    <a:pt x="1149" y="225"/>
                    <a:pt x="1180" y="294"/>
                  </a:cubicBezTo>
                  <a:cubicBezTo>
                    <a:pt x="1188" y="300"/>
                    <a:pt x="1195" y="303"/>
                    <a:pt x="1201" y="303"/>
                  </a:cubicBezTo>
                  <a:cubicBezTo>
                    <a:pt x="1202" y="303"/>
                    <a:pt x="1203" y="302"/>
                    <a:pt x="1204" y="302"/>
                  </a:cubicBezTo>
                  <a:lnTo>
                    <a:pt x="1204" y="302"/>
                  </a:lnTo>
                  <a:cubicBezTo>
                    <a:pt x="1198" y="307"/>
                    <a:pt x="1190" y="315"/>
                    <a:pt x="1180" y="325"/>
                  </a:cubicBezTo>
                  <a:cubicBezTo>
                    <a:pt x="1149" y="355"/>
                    <a:pt x="1088" y="417"/>
                    <a:pt x="1057" y="447"/>
                  </a:cubicBezTo>
                  <a:cubicBezTo>
                    <a:pt x="866" y="639"/>
                    <a:pt x="674" y="739"/>
                    <a:pt x="414" y="830"/>
                  </a:cubicBezTo>
                  <a:cubicBezTo>
                    <a:pt x="352" y="830"/>
                    <a:pt x="291" y="869"/>
                    <a:pt x="222" y="869"/>
                  </a:cubicBezTo>
                  <a:cubicBezTo>
                    <a:pt x="192" y="869"/>
                    <a:pt x="100" y="677"/>
                    <a:pt x="69" y="639"/>
                  </a:cubicBezTo>
                  <a:cubicBezTo>
                    <a:pt x="31" y="639"/>
                    <a:pt x="0" y="639"/>
                    <a:pt x="31" y="677"/>
                  </a:cubicBezTo>
                  <a:cubicBezTo>
                    <a:pt x="99" y="871"/>
                    <a:pt x="163" y="932"/>
                    <a:pt x="290" y="932"/>
                  </a:cubicBezTo>
                  <a:cubicBezTo>
                    <a:pt x="349" y="932"/>
                    <a:pt x="421" y="919"/>
                    <a:pt x="513" y="899"/>
                  </a:cubicBezTo>
                  <a:cubicBezTo>
                    <a:pt x="797" y="800"/>
                    <a:pt x="1119" y="608"/>
                    <a:pt x="1310" y="325"/>
                  </a:cubicBezTo>
                  <a:lnTo>
                    <a:pt x="1310" y="256"/>
                  </a:lnTo>
                  <a:cubicBezTo>
                    <a:pt x="1249" y="195"/>
                    <a:pt x="1180" y="103"/>
                    <a:pt x="1119" y="34"/>
                  </a:cubicBezTo>
                  <a:cubicBezTo>
                    <a:pt x="1107" y="10"/>
                    <a:pt x="1091" y="0"/>
                    <a:pt x="107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1"/>
            <p:cNvSpPr/>
            <p:nvPr/>
          </p:nvSpPr>
          <p:spPr>
            <a:xfrm>
              <a:off x="1853898" y="525718"/>
              <a:ext cx="275287" cy="200953"/>
            </a:xfrm>
            <a:custGeom>
              <a:avLst/>
              <a:gdLst/>
              <a:ahLst/>
              <a:cxnLst/>
              <a:rect l="l" t="t" r="r" b="b"/>
              <a:pathLst>
                <a:path w="1311" h="957" extrusionOk="0">
                  <a:moveTo>
                    <a:pt x="1084" y="0"/>
                  </a:moveTo>
                  <a:cubicBezTo>
                    <a:pt x="1056" y="0"/>
                    <a:pt x="1027" y="39"/>
                    <a:pt x="1027" y="60"/>
                  </a:cubicBezTo>
                  <a:cubicBezTo>
                    <a:pt x="1088" y="122"/>
                    <a:pt x="1119" y="221"/>
                    <a:pt x="1150" y="283"/>
                  </a:cubicBezTo>
                  <a:cubicBezTo>
                    <a:pt x="1184" y="313"/>
                    <a:pt x="1201" y="313"/>
                    <a:pt x="1201" y="313"/>
                  </a:cubicBezTo>
                  <a:cubicBezTo>
                    <a:pt x="1201" y="313"/>
                    <a:pt x="1184" y="313"/>
                    <a:pt x="1150" y="344"/>
                  </a:cubicBezTo>
                  <a:cubicBezTo>
                    <a:pt x="1119" y="413"/>
                    <a:pt x="1058" y="444"/>
                    <a:pt x="989" y="505"/>
                  </a:cubicBezTo>
                  <a:cubicBezTo>
                    <a:pt x="797" y="666"/>
                    <a:pt x="575" y="796"/>
                    <a:pt x="353" y="857"/>
                  </a:cubicBezTo>
                  <a:cubicBezTo>
                    <a:pt x="333" y="860"/>
                    <a:pt x="315" y="862"/>
                    <a:pt x="299" y="862"/>
                  </a:cubicBezTo>
                  <a:cubicBezTo>
                    <a:pt x="160" y="862"/>
                    <a:pt x="148" y="752"/>
                    <a:pt x="31" y="635"/>
                  </a:cubicBezTo>
                  <a:cubicBezTo>
                    <a:pt x="31" y="635"/>
                    <a:pt x="1" y="635"/>
                    <a:pt x="1" y="666"/>
                  </a:cubicBezTo>
                  <a:cubicBezTo>
                    <a:pt x="31" y="765"/>
                    <a:pt x="100" y="957"/>
                    <a:pt x="223" y="957"/>
                  </a:cubicBezTo>
                  <a:cubicBezTo>
                    <a:pt x="483" y="919"/>
                    <a:pt x="736" y="796"/>
                    <a:pt x="958" y="666"/>
                  </a:cubicBezTo>
                  <a:cubicBezTo>
                    <a:pt x="1058" y="604"/>
                    <a:pt x="1249" y="474"/>
                    <a:pt x="1311" y="313"/>
                  </a:cubicBezTo>
                  <a:cubicBezTo>
                    <a:pt x="1311" y="252"/>
                    <a:pt x="1150" y="91"/>
                    <a:pt x="1119" y="30"/>
                  </a:cubicBezTo>
                  <a:cubicBezTo>
                    <a:pt x="1110" y="8"/>
                    <a:pt x="1097" y="0"/>
                    <a:pt x="108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1"/>
            <p:cNvSpPr/>
            <p:nvPr/>
          </p:nvSpPr>
          <p:spPr>
            <a:xfrm>
              <a:off x="1887705" y="579474"/>
              <a:ext cx="281797" cy="206833"/>
            </a:xfrm>
            <a:custGeom>
              <a:avLst/>
              <a:gdLst/>
              <a:ahLst/>
              <a:cxnLst/>
              <a:rect l="l" t="t" r="r" b="b"/>
              <a:pathLst>
                <a:path w="1342" h="985" extrusionOk="0">
                  <a:moveTo>
                    <a:pt x="1084" y="0"/>
                  </a:moveTo>
                  <a:cubicBezTo>
                    <a:pt x="1056" y="0"/>
                    <a:pt x="1031" y="36"/>
                    <a:pt x="1058" y="57"/>
                  </a:cubicBezTo>
                  <a:cubicBezTo>
                    <a:pt x="1088" y="157"/>
                    <a:pt x="1119" y="249"/>
                    <a:pt x="1180" y="318"/>
                  </a:cubicBezTo>
                  <a:cubicBezTo>
                    <a:pt x="1196" y="348"/>
                    <a:pt x="1203" y="348"/>
                    <a:pt x="1203" y="348"/>
                  </a:cubicBezTo>
                  <a:cubicBezTo>
                    <a:pt x="1203" y="348"/>
                    <a:pt x="1196" y="348"/>
                    <a:pt x="1180" y="379"/>
                  </a:cubicBezTo>
                  <a:cubicBezTo>
                    <a:pt x="1119" y="440"/>
                    <a:pt x="1058" y="471"/>
                    <a:pt x="1019" y="540"/>
                  </a:cubicBezTo>
                  <a:cubicBezTo>
                    <a:pt x="828" y="701"/>
                    <a:pt x="606" y="823"/>
                    <a:pt x="353" y="892"/>
                  </a:cubicBezTo>
                  <a:cubicBezTo>
                    <a:pt x="329" y="896"/>
                    <a:pt x="308" y="898"/>
                    <a:pt x="290" y="898"/>
                  </a:cubicBezTo>
                  <a:cubicBezTo>
                    <a:pt x="160" y="898"/>
                    <a:pt x="149" y="808"/>
                    <a:pt x="62" y="701"/>
                  </a:cubicBezTo>
                  <a:cubicBezTo>
                    <a:pt x="52" y="688"/>
                    <a:pt x="41" y="684"/>
                    <a:pt x="32" y="684"/>
                  </a:cubicBezTo>
                  <a:cubicBezTo>
                    <a:pt x="14" y="684"/>
                    <a:pt x="0" y="701"/>
                    <a:pt x="0" y="701"/>
                  </a:cubicBezTo>
                  <a:cubicBezTo>
                    <a:pt x="62" y="823"/>
                    <a:pt x="100" y="984"/>
                    <a:pt x="253" y="984"/>
                  </a:cubicBezTo>
                  <a:cubicBezTo>
                    <a:pt x="514" y="984"/>
                    <a:pt x="736" y="823"/>
                    <a:pt x="958" y="701"/>
                  </a:cubicBezTo>
                  <a:cubicBezTo>
                    <a:pt x="1088" y="632"/>
                    <a:pt x="1280" y="509"/>
                    <a:pt x="1311" y="348"/>
                  </a:cubicBezTo>
                  <a:cubicBezTo>
                    <a:pt x="1341" y="279"/>
                    <a:pt x="1180" y="88"/>
                    <a:pt x="1119" y="27"/>
                  </a:cubicBezTo>
                  <a:cubicBezTo>
                    <a:pt x="1109" y="8"/>
                    <a:pt x="1096" y="0"/>
                    <a:pt x="108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1" name="Google Shape;4011;p41"/>
          <p:cNvGrpSpPr/>
          <p:nvPr/>
        </p:nvGrpSpPr>
        <p:grpSpPr>
          <a:xfrm>
            <a:off x="895652" y="2846843"/>
            <a:ext cx="869250" cy="789999"/>
            <a:chOff x="895652" y="2846843"/>
            <a:chExt cx="869250" cy="789999"/>
          </a:xfrm>
        </p:grpSpPr>
        <p:sp>
          <p:nvSpPr>
            <p:cNvPr id="4012" name="Google Shape;4012;p41"/>
            <p:cNvSpPr/>
            <p:nvPr/>
          </p:nvSpPr>
          <p:spPr>
            <a:xfrm>
              <a:off x="895652" y="2846843"/>
              <a:ext cx="869250" cy="789999"/>
            </a:xfrm>
            <a:custGeom>
              <a:avLst/>
              <a:gdLst/>
              <a:ahLst/>
              <a:cxnLst/>
              <a:rect l="l" t="t" r="r" b="b"/>
              <a:pathLst>
                <a:path w="7601" h="6908" extrusionOk="0">
                  <a:moveTo>
                    <a:pt x="4308" y="0"/>
                  </a:moveTo>
                  <a:cubicBezTo>
                    <a:pt x="3148" y="0"/>
                    <a:pt x="1940" y="888"/>
                    <a:pt x="1441" y="1435"/>
                  </a:cubicBezTo>
                  <a:cubicBezTo>
                    <a:pt x="1" y="3036"/>
                    <a:pt x="705" y="5266"/>
                    <a:pt x="1180" y="5649"/>
                  </a:cubicBezTo>
                  <a:cubicBezTo>
                    <a:pt x="1456" y="5895"/>
                    <a:pt x="1471" y="6908"/>
                    <a:pt x="3329" y="6908"/>
                  </a:cubicBezTo>
                  <a:cubicBezTo>
                    <a:pt x="3436" y="6908"/>
                    <a:pt x="3550" y="6905"/>
                    <a:pt x="3670" y="6897"/>
                  </a:cubicBezTo>
                  <a:cubicBezTo>
                    <a:pt x="5746" y="6737"/>
                    <a:pt x="6765" y="5649"/>
                    <a:pt x="7378" y="3802"/>
                  </a:cubicBezTo>
                  <a:cubicBezTo>
                    <a:pt x="7600" y="3098"/>
                    <a:pt x="6896" y="1090"/>
                    <a:pt x="5233" y="225"/>
                  </a:cubicBezTo>
                  <a:cubicBezTo>
                    <a:pt x="4939" y="67"/>
                    <a:pt x="4625" y="0"/>
                    <a:pt x="4308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1"/>
            <p:cNvSpPr/>
            <p:nvPr/>
          </p:nvSpPr>
          <p:spPr>
            <a:xfrm>
              <a:off x="983251" y="2977672"/>
              <a:ext cx="686160" cy="604736"/>
            </a:xfrm>
            <a:custGeom>
              <a:avLst/>
              <a:gdLst/>
              <a:ahLst/>
              <a:cxnLst/>
              <a:rect l="l" t="t" r="r" b="b"/>
              <a:pathLst>
                <a:path w="6000" h="5288" extrusionOk="0">
                  <a:moveTo>
                    <a:pt x="1772" y="0"/>
                  </a:moveTo>
                  <a:cubicBezTo>
                    <a:pt x="1247" y="0"/>
                    <a:pt x="737" y="301"/>
                    <a:pt x="414" y="743"/>
                  </a:cubicBezTo>
                  <a:cubicBezTo>
                    <a:pt x="100" y="1218"/>
                    <a:pt x="1" y="1823"/>
                    <a:pt x="62" y="2398"/>
                  </a:cubicBezTo>
                  <a:cubicBezTo>
                    <a:pt x="223" y="3777"/>
                    <a:pt x="1341" y="5018"/>
                    <a:pt x="2713" y="5240"/>
                  </a:cubicBezTo>
                  <a:cubicBezTo>
                    <a:pt x="2878" y="5272"/>
                    <a:pt x="3045" y="5288"/>
                    <a:pt x="3213" y="5288"/>
                  </a:cubicBezTo>
                  <a:cubicBezTo>
                    <a:pt x="4407" y="5288"/>
                    <a:pt x="5610" y="4504"/>
                    <a:pt x="5999" y="3356"/>
                  </a:cubicBezTo>
                  <a:lnTo>
                    <a:pt x="5999" y="3356"/>
                  </a:lnTo>
                  <a:cubicBezTo>
                    <a:pt x="5577" y="3601"/>
                    <a:pt x="5096" y="3719"/>
                    <a:pt x="4615" y="3719"/>
                  </a:cubicBezTo>
                  <a:cubicBezTo>
                    <a:pt x="3969" y="3719"/>
                    <a:pt x="3321" y="3507"/>
                    <a:pt x="2812" y="3103"/>
                  </a:cubicBezTo>
                  <a:cubicBezTo>
                    <a:pt x="1947" y="2367"/>
                    <a:pt x="1564" y="1096"/>
                    <a:pt x="1916" y="8"/>
                  </a:cubicBezTo>
                  <a:cubicBezTo>
                    <a:pt x="1868" y="3"/>
                    <a:pt x="1820" y="0"/>
                    <a:pt x="1772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1"/>
            <p:cNvSpPr/>
            <p:nvPr/>
          </p:nvSpPr>
          <p:spPr>
            <a:xfrm>
              <a:off x="1161996" y="3104498"/>
              <a:ext cx="347083" cy="288302"/>
            </a:xfrm>
            <a:custGeom>
              <a:avLst/>
              <a:gdLst/>
              <a:ahLst/>
              <a:cxnLst/>
              <a:rect l="l" t="t" r="r" b="b"/>
              <a:pathLst>
                <a:path w="3035" h="2521" extrusionOk="0">
                  <a:moveTo>
                    <a:pt x="2263" y="1"/>
                  </a:moveTo>
                  <a:cubicBezTo>
                    <a:pt x="2136" y="1"/>
                    <a:pt x="2006" y="22"/>
                    <a:pt x="1885" y="48"/>
                  </a:cubicBezTo>
                  <a:cubicBezTo>
                    <a:pt x="1219" y="140"/>
                    <a:pt x="575" y="370"/>
                    <a:pt x="1" y="622"/>
                  </a:cubicBezTo>
                  <a:cubicBezTo>
                    <a:pt x="223" y="1136"/>
                    <a:pt x="483" y="1641"/>
                    <a:pt x="797" y="2093"/>
                  </a:cubicBezTo>
                  <a:cubicBezTo>
                    <a:pt x="928" y="2247"/>
                    <a:pt x="1088" y="2438"/>
                    <a:pt x="1280" y="2507"/>
                  </a:cubicBezTo>
                  <a:cubicBezTo>
                    <a:pt x="1318" y="2516"/>
                    <a:pt x="1355" y="2520"/>
                    <a:pt x="1393" y="2520"/>
                  </a:cubicBezTo>
                  <a:cubicBezTo>
                    <a:pt x="1610" y="2520"/>
                    <a:pt x="1826" y="2383"/>
                    <a:pt x="2015" y="2247"/>
                  </a:cubicBezTo>
                  <a:cubicBezTo>
                    <a:pt x="2330" y="1963"/>
                    <a:pt x="2590" y="1611"/>
                    <a:pt x="2782" y="1228"/>
                  </a:cubicBezTo>
                  <a:cubicBezTo>
                    <a:pt x="2942" y="906"/>
                    <a:pt x="3034" y="431"/>
                    <a:pt x="2751" y="178"/>
                  </a:cubicBezTo>
                  <a:cubicBezTo>
                    <a:pt x="2616" y="44"/>
                    <a:pt x="2443" y="1"/>
                    <a:pt x="2263" y="1"/>
                  </a:cubicBezTo>
                  <a:close/>
                </a:path>
              </a:pathLst>
            </a:custGeom>
            <a:solidFill>
              <a:srgbClr val="FE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1"/>
            <p:cNvSpPr/>
            <p:nvPr/>
          </p:nvSpPr>
          <p:spPr>
            <a:xfrm>
              <a:off x="976275" y="2897848"/>
              <a:ext cx="722870" cy="697596"/>
            </a:xfrm>
            <a:custGeom>
              <a:avLst/>
              <a:gdLst/>
              <a:ahLst/>
              <a:cxnLst/>
              <a:rect l="l" t="t" r="r" b="b"/>
              <a:pathLst>
                <a:path w="6321" h="6100" extrusionOk="0">
                  <a:moveTo>
                    <a:pt x="3379" y="131"/>
                  </a:moveTo>
                  <a:cubicBezTo>
                    <a:pt x="4497" y="131"/>
                    <a:pt x="5424" y="836"/>
                    <a:pt x="5807" y="1985"/>
                  </a:cubicBezTo>
                  <a:cubicBezTo>
                    <a:pt x="6191" y="3065"/>
                    <a:pt x="6030" y="4567"/>
                    <a:pt x="4850" y="5494"/>
                  </a:cubicBezTo>
                  <a:cubicBezTo>
                    <a:pt x="4406" y="5816"/>
                    <a:pt x="3923" y="5969"/>
                    <a:pt x="3448" y="5969"/>
                  </a:cubicBezTo>
                  <a:cubicBezTo>
                    <a:pt x="2077" y="5969"/>
                    <a:pt x="828" y="4697"/>
                    <a:pt x="445" y="3448"/>
                  </a:cubicBezTo>
                  <a:cubicBezTo>
                    <a:pt x="123" y="2368"/>
                    <a:pt x="384" y="1472"/>
                    <a:pt x="1150" y="928"/>
                  </a:cubicBezTo>
                  <a:cubicBezTo>
                    <a:pt x="1916" y="415"/>
                    <a:pt x="2682" y="131"/>
                    <a:pt x="3379" y="131"/>
                  </a:cubicBezTo>
                  <a:close/>
                  <a:moveTo>
                    <a:pt x="3379" y="1"/>
                  </a:moveTo>
                  <a:cubicBezTo>
                    <a:pt x="2651" y="1"/>
                    <a:pt x="1885" y="292"/>
                    <a:pt x="1081" y="836"/>
                  </a:cubicBezTo>
                  <a:cubicBezTo>
                    <a:pt x="253" y="1411"/>
                    <a:pt x="0" y="2368"/>
                    <a:pt x="353" y="3479"/>
                  </a:cubicBezTo>
                  <a:cubicBezTo>
                    <a:pt x="736" y="4758"/>
                    <a:pt x="2008" y="6099"/>
                    <a:pt x="3448" y="6099"/>
                  </a:cubicBezTo>
                  <a:cubicBezTo>
                    <a:pt x="3954" y="6099"/>
                    <a:pt x="4467" y="5938"/>
                    <a:pt x="4911" y="5586"/>
                  </a:cubicBezTo>
                  <a:cubicBezTo>
                    <a:pt x="6160" y="4597"/>
                    <a:pt x="6321" y="3065"/>
                    <a:pt x="5938" y="1947"/>
                  </a:cubicBezTo>
                  <a:cubicBezTo>
                    <a:pt x="5524" y="767"/>
                    <a:pt x="4566" y="1"/>
                    <a:pt x="337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1"/>
            <p:cNvSpPr/>
            <p:nvPr/>
          </p:nvSpPr>
          <p:spPr>
            <a:xfrm>
              <a:off x="1165541" y="3095006"/>
              <a:ext cx="372471" cy="325125"/>
            </a:xfrm>
            <a:custGeom>
              <a:avLst/>
              <a:gdLst/>
              <a:ahLst/>
              <a:cxnLst/>
              <a:rect l="l" t="t" r="r" b="b"/>
              <a:pathLst>
                <a:path w="3257" h="2843" extrusionOk="0">
                  <a:moveTo>
                    <a:pt x="2076" y="131"/>
                  </a:moveTo>
                  <a:cubicBezTo>
                    <a:pt x="2590" y="131"/>
                    <a:pt x="2942" y="223"/>
                    <a:pt x="3003" y="384"/>
                  </a:cubicBezTo>
                  <a:cubicBezTo>
                    <a:pt x="3103" y="575"/>
                    <a:pt x="2973" y="928"/>
                    <a:pt x="2682" y="1410"/>
                  </a:cubicBezTo>
                  <a:cubicBezTo>
                    <a:pt x="2268" y="2077"/>
                    <a:pt x="1632" y="2713"/>
                    <a:pt x="1471" y="2713"/>
                  </a:cubicBezTo>
                  <a:cubicBezTo>
                    <a:pt x="1249" y="2651"/>
                    <a:pt x="613" y="1824"/>
                    <a:pt x="291" y="1150"/>
                  </a:cubicBezTo>
                  <a:cubicBezTo>
                    <a:pt x="130" y="797"/>
                    <a:pt x="130" y="644"/>
                    <a:pt x="161" y="606"/>
                  </a:cubicBezTo>
                  <a:cubicBezTo>
                    <a:pt x="261" y="384"/>
                    <a:pt x="1249" y="131"/>
                    <a:pt x="2076" y="131"/>
                  </a:cubicBezTo>
                  <a:close/>
                  <a:moveTo>
                    <a:pt x="2076" y="1"/>
                  </a:moveTo>
                  <a:cubicBezTo>
                    <a:pt x="1249" y="1"/>
                    <a:pt x="192" y="223"/>
                    <a:pt x="39" y="545"/>
                  </a:cubicBezTo>
                  <a:cubicBezTo>
                    <a:pt x="0" y="675"/>
                    <a:pt x="39" y="897"/>
                    <a:pt x="161" y="1219"/>
                  </a:cubicBezTo>
                  <a:cubicBezTo>
                    <a:pt x="452" y="1824"/>
                    <a:pt x="1149" y="2782"/>
                    <a:pt x="1440" y="2843"/>
                  </a:cubicBezTo>
                  <a:lnTo>
                    <a:pt x="1471" y="2843"/>
                  </a:lnTo>
                  <a:cubicBezTo>
                    <a:pt x="1724" y="2843"/>
                    <a:pt x="2398" y="2107"/>
                    <a:pt x="2812" y="1472"/>
                  </a:cubicBezTo>
                  <a:cubicBezTo>
                    <a:pt x="3034" y="1119"/>
                    <a:pt x="3256" y="606"/>
                    <a:pt x="3134" y="322"/>
                  </a:cubicBezTo>
                  <a:cubicBezTo>
                    <a:pt x="3003" y="70"/>
                    <a:pt x="2459" y="1"/>
                    <a:pt x="207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1"/>
            <p:cNvSpPr/>
            <p:nvPr/>
          </p:nvSpPr>
          <p:spPr>
            <a:xfrm>
              <a:off x="1402952" y="3482232"/>
              <a:ext cx="114" cy="366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0" y="31"/>
                  </a:moveTo>
                  <a:lnTo>
                    <a:pt x="0" y="31"/>
                  </a:lnTo>
                  <a:cubicBezTo>
                    <a:pt x="0" y="1"/>
                    <a:pt x="0" y="1"/>
                    <a:pt x="0" y="3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1"/>
            <p:cNvSpPr/>
            <p:nvPr/>
          </p:nvSpPr>
          <p:spPr>
            <a:xfrm>
              <a:off x="1384540" y="3482232"/>
              <a:ext cx="36938" cy="52377"/>
            </a:xfrm>
            <a:custGeom>
              <a:avLst/>
              <a:gdLst/>
              <a:ahLst/>
              <a:cxnLst/>
              <a:rect l="l" t="t" r="r" b="b"/>
              <a:pathLst>
                <a:path w="323" h="458" extrusionOk="0">
                  <a:moveTo>
                    <a:pt x="261" y="1"/>
                  </a:moveTo>
                  <a:cubicBezTo>
                    <a:pt x="192" y="1"/>
                    <a:pt x="161" y="1"/>
                    <a:pt x="161" y="31"/>
                  </a:cubicBezTo>
                  <a:cubicBezTo>
                    <a:pt x="161" y="31"/>
                    <a:pt x="131" y="31"/>
                    <a:pt x="131" y="62"/>
                  </a:cubicBezTo>
                  <a:cubicBezTo>
                    <a:pt x="100" y="93"/>
                    <a:pt x="100" y="131"/>
                    <a:pt x="69" y="162"/>
                  </a:cubicBezTo>
                  <a:cubicBezTo>
                    <a:pt x="39" y="223"/>
                    <a:pt x="0" y="284"/>
                    <a:pt x="0" y="384"/>
                  </a:cubicBezTo>
                  <a:cubicBezTo>
                    <a:pt x="0" y="429"/>
                    <a:pt x="54" y="457"/>
                    <a:pt x="94" y="457"/>
                  </a:cubicBezTo>
                  <a:cubicBezTo>
                    <a:pt x="109" y="457"/>
                    <a:pt x="122" y="453"/>
                    <a:pt x="131" y="445"/>
                  </a:cubicBezTo>
                  <a:cubicBezTo>
                    <a:pt x="192" y="384"/>
                    <a:pt x="230" y="284"/>
                    <a:pt x="261" y="223"/>
                  </a:cubicBezTo>
                  <a:cubicBezTo>
                    <a:pt x="292" y="162"/>
                    <a:pt x="322" y="62"/>
                    <a:pt x="26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1"/>
            <p:cNvSpPr/>
            <p:nvPr/>
          </p:nvSpPr>
          <p:spPr>
            <a:xfrm>
              <a:off x="1429141" y="3503274"/>
              <a:ext cx="25617" cy="38654"/>
            </a:xfrm>
            <a:custGeom>
              <a:avLst/>
              <a:gdLst/>
              <a:ahLst/>
              <a:cxnLst/>
              <a:rect l="l" t="t" r="r" b="b"/>
              <a:pathLst>
                <a:path w="224" h="338" extrusionOk="0">
                  <a:moveTo>
                    <a:pt x="158" y="1"/>
                  </a:moveTo>
                  <a:cubicBezTo>
                    <a:pt x="126" y="1"/>
                    <a:pt x="93" y="24"/>
                    <a:pt x="93" y="70"/>
                  </a:cubicBezTo>
                  <a:cubicBezTo>
                    <a:pt x="93" y="139"/>
                    <a:pt x="62" y="200"/>
                    <a:pt x="32" y="261"/>
                  </a:cubicBezTo>
                  <a:cubicBezTo>
                    <a:pt x="0" y="286"/>
                    <a:pt x="42" y="338"/>
                    <a:pt x="74" y="338"/>
                  </a:cubicBezTo>
                  <a:cubicBezTo>
                    <a:pt x="81" y="338"/>
                    <a:pt x="88" y="335"/>
                    <a:pt x="93" y="330"/>
                  </a:cubicBezTo>
                  <a:cubicBezTo>
                    <a:pt x="185" y="261"/>
                    <a:pt x="223" y="169"/>
                    <a:pt x="223" y="70"/>
                  </a:cubicBezTo>
                  <a:cubicBezTo>
                    <a:pt x="223" y="24"/>
                    <a:pt x="191" y="1"/>
                    <a:pt x="15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1"/>
            <p:cNvSpPr/>
            <p:nvPr/>
          </p:nvSpPr>
          <p:spPr>
            <a:xfrm>
              <a:off x="1331249" y="2944050"/>
              <a:ext cx="24473" cy="33965"/>
            </a:xfrm>
            <a:custGeom>
              <a:avLst/>
              <a:gdLst/>
              <a:ahLst/>
              <a:cxnLst/>
              <a:rect l="l" t="t" r="r" b="b"/>
              <a:pathLst>
                <a:path w="214" h="297" extrusionOk="0">
                  <a:moveTo>
                    <a:pt x="114" y="1"/>
                  </a:moveTo>
                  <a:cubicBezTo>
                    <a:pt x="82" y="1"/>
                    <a:pt x="53" y="25"/>
                    <a:pt x="53" y="80"/>
                  </a:cubicBezTo>
                  <a:cubicBezTo>
                    <a:pt x="53" y="110"/>
                    <a:pt x="53" y="171"/>
                    <a:pt x="22" y="202"/>
                  </a:cubicBezTo>
                  <a:cubicBezTo>
                    <a:pt x="0" y="251"/>
                    <a:pt x="25" y="296"/>
                    <a:pt x="66" y="296"/>
                  </a:cubicBezTo>
                  <a:cubicBezTo>
                    <a:pt x="82" y="296"/>
                    <a:pt x="102" y="289"/>
                    <a:pt x="122" y="271"/>
                  </a:cubicBezTo>
                  <a:cubicBezTo>
                    <a:pt x="183" y="202"/>
                    <a:pt x="214" y="141"/>
                    <a:pt x="183" y="49"/>
                  </a:cubicBezTo>
                  <a:cubicBezTo>
                    <a:pt x="169" y="18"/>
                    <a:pt x="141" y="1"/>
                    <a:pt x="11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1"/>
            <p:cNvSpPr/>
            <p:nvPr/>
          </p:nvSpPr>
          <p:spPr>
            <a:xfrm>
              <a:off x="1374019" y="2954228"/>
              <a:ext cx="20356" cy="22643"/>
            </a:xfrm>
            <a:custGeom>
              <a:avLst/>
              <a:gdLst/>
              <a:ahLst/>
              <a:cxnLst/>
              <a:rect l="l" t="t" r="r" b="b"/>
              <a:pathLst>
                <a:path w="178" h="198" extrusionOk="0">
                  <a:moveTo>
                    <a:pt x="78" y="1"/>
                  </a:moveTo>
                  <a:cubicBezTo>
                    <a:pt x="62" y="1"/>
                    <a:pt x="45" y="7"/>
                    <a:pt x="31" y="21"/>
                  </a:cubicBezTo>
                  <a:cubicBezTo>
                    <a:pt x="1" y="52"/>
                    <a:pt x="1" y="82"/>
                    <a:pt x="1" y="151"/>
                  </a:cubicBezTo>
                  <a:cubicBezTo>
                    <a:pt x="1" y="182"/>
                    <a:pt x="24" y="197"/>
                    <a:pt x="47" y="197"/>
                  </a:cubicBezTo>
                  <a:cubicBezTo>
                    <a:pt x="69" y="197"/>
                    <a:pt x="92" y="182"/>
                    <a:pt x="92" y="151"/>
                  </a:cubicBezTo>
                  <a:lnTo>
                    <a:pt x="131" y="113"/>
                  </a:lnTo>
                  <a:cubicBezTo>
                    <a:pt x="178" y="66"/>
                    <a:pt x="130" y="1"/>
                    <a:pt x="7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1"/>
            <p:cNvSpPr/>
            <p:nvPr/>
          </p:nvSpPr>
          <p:spPr>
            <a:xfrm>
              <a:off x="1107675" y="3123596"/>
              <a:ext cx="28361" cy="19556"/>
            </a:xfrm>
            <a:custGeom>
              <a:avLst/>
              <a:gdLst/>
              <a:ahLst/>
              <a:cxnLst/>
              <a:rect l="l" t="t" r="r" b="b"/>
              <a:pathLst>
                <a:path w="248" h="171" extrusionOk="0">
                  <a:moveTo>
                    <a:pt x="163" y="0"/>
                  </a:moveTo>
                  <a:cubicBezTo>
                    <a:pt x="150" y="0"/>
                    <a:pt x="137" y="3"/>
                    <a:pt x="123" y="11"/>
                  </a:cubicBezTo>
                  <a:cubicBezTo>
                    <a:pt x="93" y="11"/>
                    <a:pt x="62" y="42"/>
                    <a:pt x="31" y="72"/>
                  </a:cubicBezTo>
                  <a:cubicBezTo>
                    <a:pt x="1" y="103"/>
                    <a:pt x="1" y="134"/>
                    <a:pt x="31" y="134"/>
                  </a:cubicBezTo>
                  <a:cubicBezTo>
                    <a:pt x="54" y="160"/>
                    <a:pt x="83" y="170"/>
                    <a:pt x="111" y="170"/>
                  </a:cubicBezTo>
                  <a:cubicBezTo>
                    <a:pt x="158" y="170"/>
                    <a:pt x="204" y="141"/>
                    <a:pt x="223" y="103"/>
                  </a:cubicBezTo>
                  <a:cubicBezTo>
                    <a:pt x="247" y="54"/>
                    <a:pt x="213" y="0"/>
                    <a:pt x="16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1"/>
            <p:cNvSpPr/>
            <p:nvPr/>
          </p:nvSpPr>
          <p:spPr>
            <a:xfrm>
              <a:off x="1318783" y="3451812"/>
              <a:ext cx="26417" cy="29734"/>
            </a:xfrm>
            <a:custGeom>
              <a:avLst/>
              <a:gdLst/>
              <a:ahLst/>
              <a:cxnLst/>
              <a:rect l="l" t="t" r="r" b="b"/>
              <a:pathLst>
                <a:path w="231" h="260" extrusionOk="0">
                  <a:moveTo>
                    <a:pt x="100" y="1"/>
                  </a:moveTo>
                  <a:cubicBezTo>
                    <a:pt x="60" y="1"/>
                    <a:pt x="20" y="25"/>
                    <a:pt x="1" y="75"/>
                  </a:cubicBezTo>
                  <a:cubicBezTo>
                    <a:pt x="1" y="137"/>
                    <a:pt x="1" y="205"/>
                    <a:pt x="39" y="236"/>
                  </a:cubicBezTo>
                  <a:cubicBezTo>
                    <a:pt x="55" y="251"/>
                    <a:pt x="78" y="259"/>
                    <a:pt x="100" y="259"/>
                  </a:cubicBezTo>
                  <a:cubicBezTo>
                    <a:pt x="123" y="259"/>
                    <a:pt x="146" y="251"/>
                    <a:pt x="162" y="236"/>
                  </a:cubicBezTo>
                  <a:cubicBezTo>
                    <a:pt x="192" y="205"/>
                    <a:pt x="231" y="137"/>
                    <a:pt x="192" y="75"/>
                  </a:cubicBezTo>
                  <a:cubicBezTo>
                    <a:pt x="177" y="25"/>
                    <a:pt x="139" y="1"/>
                    <a:pt x="10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1"/>
            <p:cNvSpPr/>
            <p:nvPr/>
          </p:nvSpPr>
          <p:spPr>
            <a:xfrm>
              <a:off x="1549219" y="3088030"/>
              <a:ext cx="32593" cy="34079"/>
            </a:xfrm>
            <a:custGeom>
              <a:avLst/>
              <a:gdLst/>
              <a:ahLst/>
              <a:cxnLst/>
              <a:rect l="l" t="t" r="r" b="b"/>
              <a:pathLst>
                <a:path w="285" h="298" extrusionOk="0">
                  <a:moveTo>
                    <a:pt x="162" y="0"/>
                  </a:moveTo>
                  <a:cubicBezTo>
                    <a:pt x="62" y="0"/>
                    <a:pt x="1" y="92"/>
                    <a:pt x="1" y="223"/>
                  </a:cubicBezTo>
                  <a:cubicBezTo>
                    <a:pt x="1" y="272"/>
                    <a:pt x="33" y="297"/>
                    <a:pt x="70" y="297"/>
                  </a:cubicBezTo>
                  <a:cubicBezTo>
                    <a:pt x="106" y="297"/>
                    <a:pt x="146" y="272"/>
                    <a:pt x="162" y="223"/>
                  </a:cubicBezTo>
                  <a:cubicBezTo>
                    <a:pt x="192" y="192"/>
                    <a:pt x="223" y="161"/>
                    <a:pt x="254" y="92"/>
                  </a:cubicBezTo>
                  <a:cubicBezTo>
                    <a:pt x="284" y="62"/>
                    <a:pt x="223" y="0"/>
                    <a:pt x="16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1"/>
            <p:cNvSpPr/>
            <p:nvPr/>
          </p:nvSpPr>
          <p:spPr>
            <a:xfrm>
              <a:off x="1293396" y="3207994"/>
              <a:ext cx="102695" cy="66558"/>
            </a:xfrm>
            <a:custGeom>
              <a:avLst/>
              <a:gdLst/>
              <a:ahLst/>
              <a:cxnLst/>
              <a:rect l="l" t="t" r="r" b="b"/>
              <a:pathLst>
                <a:path w="898" h="582" extrusionOk="0">
                  <a:moveTo>
                    <a:pt x="100" y="1"/>
                  </a:moveTo>
                  <a:cubicBezTo>
                    <a:pt x="70" y="39"/>
                    <a:pt x="1" y="70"/>
                    <a:pt x="31" y="100"/>
                  </a:cubicBezTo>
                  <a:lnTo>
                    <a:pt x="31" y="131"/>
                  </a:lnTo>
                  <a:cubicBezTo>
                    <a:pt x="31" y="162"/>
                    <a:pt x="70" y="192"/>
                    <a:pt x="100" y="231"/>
                  </a:cubicBezTo>
                  <a:cubicBezTo>
                    <a:pt x="131" y="323"/>
                    <a:pt x="192" y="422"/>
                    <a:pt x="261" y="514"/>
                  </a:cubicBezTo>
                  <a:cubicBezTo>
                    <a:pt x="299" y="552"/>
                    <a:pt x="338" y="582"/>
                    <a:pt x="378" y="582"/>
                  </a:cubicBezTo>
                  <a:cubicBezTo>
                    <a:pt x="402" y="582"/>
                    <a:pt x="427" y="571"/>
                    <a:pt x="453" y="545"/>
                  </a:cubicBezTo>
                  <a:cubicBezTo>
                    <a:pt x="575" y="453"/>
                    <a:pt x="675" y="353"/>
                    <a:pt x="797" y="231"/>
                  </a:cubicBezTo>
                  <a:cubicBezTo>
                    <a:pt x="897" y="162"/>
                    <a:pt x="797" y="1"/>
                    <a:pt x="675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6" name="Google Shape;4026;p41"/>
          <p:cNvGrpSpPr/>
          <p:nvPr/>
        </p:nvGrpSpPr>
        <p:grpSpPr>
          <a:xfrm>
            <a:off x="7995205" y="2426293"/>
            <a:ext cx="834727" cy="874477"/>
            <a:chOff x="7995205" y="2426293"/>
            <a:chExt cx="834727" cy="874477"/>
          </a:xfrm>
        </p:grpSpPr>
        <p:sp>
          <p:nvSpPr>
            <p:cNvPr id="4027" name="Google Shape;4027;p41"/>
            <p:cNvSpPr/>
            <p:nvPr/>
          </p:nvSpPr>
          <p:spPr>
            <a:xfrm>
              <a:off x="8150587" y="2860793"/>
              <a:ext cx="679345" cy="439976"/>
            </a:xfrm>
            <a:custGeom>
              <a:avLst/>
              <a:gdLst/>
              <a:ahLst/>
              <a:cxnLst/>
              <a:rect l="l" t="t" r="r" b="b"/>
              <a:pathLst>
                <a:path w="3349" h="2169" extrusionOk="0">
                  <a:moveTo>
                    <a:pt x="3095" y="1"/>
                  </a:moveTo>
                  <a:lnTo>
                    <a:pt x="0" y="414"/>
                  </a:lnTo>
                  <a:lnTo>
                    <a:pt x="353" y="2169"/>
                  </a:lnTo>
                  <a:cubicBezTo>
                    <a:pt x="353" y="2169"/>
                    <a:pt x="3318" y="1816"/>
                    <a:pt x="3348" y="1755"/>
                  </a:cubicBezTo>
                  <a:cubicBezTo>
                    <a:pt x="3348" y="1724"/>
                    <a:pt x="3157" y="445"/>
                    <a:pt x="3095" y="1"/>
                  </a:cubicBezTo>
                  <a:close/>
                </a:path>
              </a:pathLst>
            </a:custGeom>
            <a:solidFill>
              <a:srgbClr val="FE7A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1"/>
            <p:cNvSpPr/>
            <p:nvPr/>
          </p:nvSpPr>
          <p:spPr>
            <a:xfrm>
              <a:off x="7995205" y="2615347"/>
              <a:ext cx="802069" cy="310965"/>
            </a:xfrm>
            <a:custGeom>
              <a:avLst/>
              <a:gdLst/>
              <a:ahLst/>
              <a:cxnLst/>
              <a:rect l="l" t="t" r="r" b="b"/>
              <a:pathLst>
                <a:path w="3954" h="1533" extrusionOk="0">
                  <a:moveTo>
                    <a:pt x="3762" y="0"/>
                  </a:moveTo>
                  <a:cubicBezTo>
                    <a:pt x="2521" y="154"/>
                    <a:pt x="1272" y="345"/>
                    <a:pt x="31" y="506"/>
                  </a:cubicBezTo>
                  <a:cubicBezTo>
                    <a:pt x="0" y="506"/>
                    <a:pt x="0" y="537"/>
                    <a:pt x="0" y="537"/>
                  </a:cubicBezTo>
                  <a:cubicBezTo>
                    <a:pt x="31" y="797"/>
                    <a:pt x="62" y="1050"/>
                    <a:pt x="92" y="1272"/>
                  </a:cubicBezTo>
                  <a:cubicBezTo>
                    <a:pt x="92" y="1287"/>
                    <a:pt x="109" y="1295"/>
                    <a:pt x="127" y="1295"/>
                  </a:cubicBezTo>
                  <a:cubicBezTo>
                    <a:pt x="144" y="1295"/>
                    <a:pt x="161" y="1287"/>
                    <a:pt x="161" y="1272"/>
                  </a:cubicBezTo>
                  <a:cubicBezTo>
                    <a:pt x="123" y="1111"/>
                    <a:pt x="123" y="920"/>
                    <a:pt x="123" y="728"/>
                  </a:cubicBezTo>
                  <a:cubicBezTo>
                    <a:pt x="92" y="697"/>
                    <a:pt x="92" y="636"/>
                    <a:pt x="92" y="606"/>
                  </a:cubicBezTo>
                  <a:cubicBezTo>
                    <a:pt x="92" y="605"/>
                    <a:pt x="92" y="605"/>
                    <a:pt x="92" y="604"/>
                  </a:cubicBezTo>
                  <a:lnTo>
                    <a:pt x="92" y="604"/>
                  </a:lnTo>
                  <a:cubicBezTo>
                    <a:pt x="110" y="602"/>
                    <a:pt x="123" y="595"/>
                    <a:pt x="123" y="575"/>
                  </a:cubicBezTo>
                  <a:cubicBezTo>
                    <a:pt x="506" y="537"/>
                    <a:pt x="858" y="475"/>
                    <a:pt x="1211" y="445"/>
                  </a:cubicBezTo>
                  <a:cubicBezTo>
                    <a:pt x="2038" y="314"/>
                    <a:pt x="2904" y="192"/>
                    <a:pt x="3731" y="92"/>
                  </a:cubicBezTo>
                  <a:cubicBezTo>
                    <a:pt x="3732" y="92"/>
                    <a:pt x="3733" y="92"/>
                    <a:pt x="3733" y="92"/>
                  </a:cubicBezTo>
                  <a:lnTo>
                    <a:pt x="3733" y="92"/>
                  </a:lnTo>
                  <a:cubicBezTo>
                    <a:pt x="3740" y="145"/>
                    <a:pt x="3762" y="202"/>
                    <a:pt x="3762" y="253"/>
                  </a:cubicBezTo>
                  <a:cubicBezTo>
                    <a:pt x="3800" y="475"/>
                    <a:pt x="3831" y="728"/>
                    <a:pt x="3861" y="958"/>
                  </a:cubicBezTo>
                  <a:cubicBezTo>
                    <a:pt x="3861" y="970"/>
                    <a:pt x="3861" y="980"/>
                    <a:pt x="3861" y="989"/>
                  </a:cubicBezTo>
                  <a:lnTo>
                    <a:pt x="3800" y="989"/>
                  </a:lnTo>
                  <a:cubicBezTo>
                    <a:pt x="3639" y="1019"/>
                    <a:pt x="3509" y="1050"/>
                    <a:pt x="3348" y="1050"/>
                  </a:cubicBezTo>
                  <a:cubicBezTo>
                    <a:pt x="2421" y="1180"/>
                    <a:pt x="1464" y="1303"/>
                    <a:pt x="544" y="1433"/>
                  </a:cubicBezTo>
                  <a:cubicBezTo>
                    <a:pt x="414" y="1464"/>
                    <a:pt x="253" y="1464"/>
                    <a:pt x="123" y="1494"/>
                  </a:cubicBezTo>
                  <a:cubicBezTo>
                    <a:pt x="92" y="1494"/>
                    <a:pt x="92" y="1533"/>
                    <a:pt x="123" y="1533"/>
                  </a:cubicBezTo>
                  <a:cubicBezTo>
                    <a:pt x="1372" y="1402"/>
                    <a:pt x="2651" y="1241"/>
                    <a:pt x="3923" y="1081"/>
                  </a:cubicBezTo>
                  <a:cubicBezTo>
                    <a:pt x="3923" y="1081"/>
                    <a:pt x="3953" y="1050"/>
                    <a:pt x="3953" y="1019"/>
                  </a:cubicBezTo>
                  <a:cubicBezTo>
                    <a:pt x="3892" y="697"/>
                    <a:pt x="3861" y="383"/>
                    <a:pt x="3831" y="31"/>
                  </a:cubicBezTo>
                  <a:cubicBezTo>
                    <a:pt x="3831" y="0"/>
                    <a:pt x="3800" y="0"/>
                    <a:pt x="376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1"/>
            <p:cNvSpPr/>
            <p:nvPr/>
          </p:nvSpPr>
          <p:spPr>
            <a:xfrm>
              <a:off x="8082227" y="2829757"/>
              <a:ext cx="696384" cy="452350"/>
            </a:xfrm>
            <a:custGeom>
              <a:avLst/>
              <a:gdLst/>
              <a:ahLst/>
              <a:cxnLst/>
              <a:rect l="l" t="t" r="r" b="b"/>
              <a:pathLst>
                <a:path w="3433" h="2230" extrusionOk="0">
                  <a:moveTo>
                    <a:pt x="3099" y="1"/>
                  </a:moveTo>
                  <a:cubicBezTo>
                    <a:pt x="3088" y="1"/>
                    <a:pt x="3080" y="8"/>
                    <a:pt x="3080" y="24"/>
                  </a:cubicBezTo>
                  <a:cubicBezTo>
                    <a:pt x="3111" y="376"/>
                    <a:pt x="3180" y="728"/>
                    <a:pt x="3210" y="1111"/>
                  </a:cubicBezTo>
                  <a:cubicBezTo>
                    <a:pt x="3241" y="1272"/>
                    <a:pt x="3272" y="1464"/>
                    <a:pt x="3302" y="1625"/>
                  </a:cubicBezTo>
                  <a:lnTo>
                    <a:pt x="3302" y="1734"/>
                  </a:lnTo>
                  <a:lnTo>
                    <a:pt x="3302" y="1734"/>
                  </a:lnTo>
                  <a:cubicBezTo>
                    <a:pt x="3296" y="1736"/>
                    <a:pt x="3287" y="1740"/>
                    <a:pt x="3272" y="1747"/>
                  </a:cubicBezTo>
                  <a:cubicBezTo>
                    <a:pt x="2697" y="1908"/>
                    <a:pt x="2061" y="1939"/>
                    <a:pt x="1456" y="2008"/>
                  </a:cubicBezTo>
                  <a:cubicBezTo>
                    <a:pt x="1165" y="2038"/>
                    <a:pt x="881" y="2069"/>
                    <a:pt x="590" y="2100"/>
                  </a:cubicBezTo>
                  <a:cubicBezTo>
                    <a:pt x="529" y="2130"/>
                    <a:pt x="460" y="2130"/>
                    <a:pt x="399" y="2130"/>
                  </a:cubicBezTo>
                  <a:lnTo>
                    <a:pt x="399" y="2038"/>
                  </a:lnTo>
                  <a:cubicBezTo>
                    <a:pt x="268" y="1525"/>
                    <a:pt x="207" y="951"/>
                    <a:pt x="46" y="437"/>
                  </a:cubicBezTo>
                  <a:cubicBezTo>
                    <a:pt x="46" y="422"/>
                    <a:pt x="31" y="414"/>
                    <a:pt x="19" y="414"/>
                  </a:cubicBezTo>
                  <a:cubicBezTo>
                    <a:pt x="8" y="414"/>
                    <a:pt x="0" y="422"/>
                    <a:pt x="16" y="437"/>
                  </a:cubicBezTo>
                  <a:cubicBezTo>
                    <a:pt x="77" y="1050"/>
                    <a:pt x="207" y="1625"/>
                    <a:pt x="337" y="2199"/>
                  </a:cubicBezTo>
                  <a:cubicBezTo>
                    <a:pt x="337" y="2230"/>
                    <a:pt x="368" y="2230"/>
                    <a:pt x="368" y="2230"/>
                  </a:cubicBezTo>
                  <a:cubicBezTo>
                    <a:pt x="1195" y="2130"/>
                    <a:pt x="2061" y="2038"/>
                    <a:pt x="2888" y="1908"/>
                  </a:cubicBezTo>
                  <a:cubicBezTo>
                    <a:pt x="3049" y="1908"/>
                    <a:pt x="3432" y="1908"/>
                    <a:pt x="3432" y="1686"/>
                  </a:cubicBezTo>
                  <a:cubicBezTo>
                    <a:pt x="3333" y="1142"/>
                    <a:pt x="3241" y="567"/>
                    <a:pt x="3141" y="24"/>
                  </a:cubicBezTo>
                  <a:cubicBezTo>
                    <a:pt x="3126" y="8"/>
                    <a:pt x="3111" y="1"/>
                    <a:pt x="309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1"/>
            <p:cNvSpPr/>
            <p:nvPr/>
          </p:nvSpPr>
          <p:spPr>
            <a:xfrm>
              <a:off x="8369665" y="2670116"/>
              <a:ext cx="85603" cy="571624"/>
            </a:xfrm>
            <a:custGeom>
              <a:avLst/>
              <a:gdLst/>
              <a:ahLst/>
              <a:cxnLst/>
              <a:rect l="l" t="t" r="r" b="b"/>
              <a:pathLst>
                <a:path w="422" h="2818" extrusionOk="0">
                  <a:moveTo>
                    <a:pt x="29" y="0"/>
                  </a:moveTo>
                  <a:cubicBezTo>
                    <a:pt x="18" y="0"/>
                    <a:pt x="1" y="14"/>
                    <a:pt x="1" y="14"/>
                  </a:cubicBezTo>
                  <a:cubicBezTo>
                    <a:pt x="70" y="941"/>
                    <a:pt x="230" y="1868"/>
                    <a:pt x="322" y="2795"/>
                  </a:cubicBezTo>
                  <a:cubicBezTo>
                    <a:pt x="322" y="2810"/>
                    <a:pt x="347" y="2818"/>
                    <a:pt x="372" y="2818"/>
                  </a:cubicBezTo>
                  <a:cubicBezTo>
                    <a:pt x="397" y="2818"/>
                    <a:pt x="422" y="2810"/>
                    <a:pt x="422" y="2795"/>
                  </a:cubicBezTo>
                  <a:cubicBezTo>
                    <a:pt x="292" y="1868"/>
                    <a:pt x="192" y="941"/>
                    <a:pt x="39" y="14"/>
                  </a:cubicBezTo>
                  <a:cubicBezTo>
                    <a:pt x="39" y="4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1"/>
            <p:cNvSpPr/>
            <p:nvPr/>
          </p:nvSpPr>
          <p:spPr>
            <a:xfrm>
              <a:off x="8402323" y="2666668"/>
              <a:ext cx="116842" cy="567973"/>
            </a:xfrm>
            <a:custGeom>
              <a:avLst/>
              <a:gdLst/>
              <a:ahLst/>
              <a:cxnLst/>
              <a:rect l="l" t="t" r="r" b="b"/>
              <a:pathLst>
                <a:path w="576" h="2800" extrusionOk="0">
                  <a:moveTo>
                    <a:pt x="69" y="0"/>
                  </a:moveTo>
                  <a:cubicBezTo>
                    <a:pt x="69" y="0"/>
                    <a:pt x="0" y="0"/>
                    <a:pt x="31" y="31"/>
                  </a:cubicBezTo>
                  <a:cubicBezTo>
                    <a:pt x="131" y="927"/>
                    <a:pt x="353" y="1854"/>
                    <a:pt x="514" y="2773"/>
                  </a:cubicBezTo>
                  <a:cubicBezTo>
                    <a:pt x="527" y="2790"/>
                    <a:pt x="540" y="2799"/>
                    <a:pt x="551" y="2799"/>
                  </a:cubicBezTo>
                  <a:cubicBezTo>
                    <a:pt x="565" y="2799"/>
                    <a:pt x="575" y="2782"/>
                    <a:pt x="575" y="2743"/>
                  </a:cubicBezTo>
                  <a:cubicBezTo>
                    <a:pt x="414" y="1854"/>
                    <a:pt x="261" y="927"/>
                    <a:pt x="6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1"/>
            <p:cNvSpPr/>
            <p:nvPr/>
          </p:nvSpPr>
          <p:spPr>
            <a:xfrm>
              <a:off x="8383661" y="2668088"/>
              <a:ext cx="110553" cy="575681"/>
            </a:xfrm>
            <a:custGeom>
              <a:avLst/>
              <a:gdLst/>
              <a:ahLst/>
              <a:cxnLst/>
              <a:rect l="l" t="t" r="r" b="b"/>
              <a:pathLst>
                <a:path w="545" h="2838" extrusionOk="0">
                  <a:moveTo>
                    <a:pt x="16" y="1"/>
                  </a:moveTo>
                  <a:cubicBezTo>
                    <a:pt x="8" y="1"/>
                    <a:pt x="1" y="8"/>
                    <a:pt x="1" y="24"/>
                  </a:cubicBezTo>
                  <a:cubicBezTo>
                    <a:pt x="62" y="951"/>
                    <a:pt x="284" y="1908"/>
                    <a:pt x="475" y="2805"/>
                  </a:cubicBezTo>
                  <a:cubicBezTo>
                    <a:pt x="475" y="2828"/>
                    <a:pt x="485" y="2838"/>
                    <a:pt x="497" y="2838"/>
                  </a:cubicBezTo>
                  <a:cubicBezTo>
                    <a:pt x="517" y="2838"/>
                    <a:pt x="544" y="2810"/>
                    <a:pt x="544" y="2766"/>
                  </a:cubicBezTo>
                  <a:cubicBezTo>
                    <a:pt x="353" y="1878"/>
                    <a:pt x="192" y="951"/>
                    <a:pt x="31" y="24"/>
                  </a:cubicBezTo>
                  <a:cubicBezTo>
                    <a:pt x="31" y="8"/>
                    <a:pt x="24" y="1"/>
                    <a:pt x="1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1"/>
            <p:cNvSpPr/>
            <p:nvPr/>
          </p:nvSpPr>
          <p:spPr>
            <a:xfrm>
              <a:off x="8162961" y="2567272"/>
              <a:ext cx="220904" cy="120897"/>
            </a:xfrm>
            <a:custGeom>
              <a:avLst/>
              <a:gdLst/>
              <a:ahLst/>
              <a:cxnLst/>
              <a:rect l="l" t="t" r="r" b="b"/>
              <a:pathLst>
                <a:path w="1089" h="596" extrusionOk="0">
                  <a:moveTo>
                    <a:pt x="284" y="0"/>
                  </a:moveTo>
                  <a:cubicBezTo>
                    <a:pt x="208" y="0"/>
                    <a:pt x="140" y="21"/>
                    <a:pt x="100" y="76"/>
                  </a:cubicBezTo>
                  <a:cubicBezTo>
                    <a:pt x="1" y="199"/>
                    <a:pt x="100" y="329"/>
                    <a:pt x="192" y="391"/>
                  </a:cubicBezTo>
                  <a:cubicBezTo>
                    <a:pt x="341" y="539"/>
                    <a:pt x="567" y="595"/>
                    <a:pt x="794" y="595"/>
                  </a:cubicBezTo>
                  <a:cubicBezTo>
                    <a:pt x="860" y="595"/>
                    <a:pt x="925" y="591"/>
                    <a:pt x="989" y="582"/>
                  </a:cubicBezTo>
                  <a:cubicBezTo>
                    <a:pt x="1020" y="582"/>
                    <a:pt x="1020" y="521"/>
                    <a:pt x="989" y="521"/>
                  </a:cubicBezTo>
                  <a:cubicBezTo>
                    <a:pt x="797" y="521"/>
                    <a:pt x="637" y="521"/>
                    <a:pt x="483" y="460"/>
                  </a:cubicBezTo>
                  <a:cubicBezTo>
                    <a:pt x="384" y="429"/>
                    <a:pt x="292" y="391"/>
                    <a:pt x="223" y="329"/>
                  </a:cubicBezTo>
                  <a:cubicBezTo>
                    <a:pt x="100" y="268"/>
                    <a:pt x="100" y="76"/>
                    <a:pt x="253" y="76"/>
                  </a:cubicBezTo>
                  <a:cubicBezTo>
                    <a:pt x="414" y="76"/>
                    <a:pt x="606" y="168"/>
                    <a:pt x="736" y="237"/>
                  </a:cubicBezTo>
                  <a:cubicBezTo>
                    <a:pt x="866" y="329"/>
                    <a:pt x="928" y="460"/>
                    <a:pt x="1058" y="551"/>
                  </a:cubicBezTo>
                  <a:cubicBezTo>
                    <a:pt x="1089" y="551"/>
                    <a:pt x="1089" y="551"/>
                    <a:pt x="1089" y="521"/>
                  </a:cubicBezTo>
                  <a:cubicBezTo>
                    <a:pt x="1020" y="329"/>
                    <a:pt x="767" y="168"/>
                    <a:pt x="575" y="76"/>
                  </a:cubicBezTo>
                  <a:cubicBezTo>
                    <a:pt x="501" y="37"/>
                    <a:pt x="386" y="0"/>
                    <a:pt x="28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1"/>
            <p:cNvSpPr/>
            <p:nvPr/>
          </p:nvSpPr>
          <p:spPr>
            <a:xfrm>
              <a:off x="8214282" y="2443738"/>
              <a:ext cx="181956" cy="231043"/>
            </a:xfrm>
            <a:custGeom>
              <a:avLst/>
              <a:gdLst/>
              <a:ahLst/>
              <a:cxnLst/>
              <a:rect l="l" t="t" r="r" b="b"/>
              <a:pathLst>
                <a:path w="897" h="1139" extrusionOk="0">
                  <a:moveTo>
                    <a:pt x="251" y="1"/>
                  </a:moveTo>
                  <a:cubicBezTo>
                    <a:pt x="231" y="1"/>
                    <a:pt x="211" y="4"/>
                    <a:pt x="192" y="11"/>
                  </a:cubicBezTo>
                  <a:cubicBezTo>
                    <a:pt x="0" y="80"/>
                    <a:pt x="69" y="364"/>
                    <a:pt x="131" y="525"/>
                  </a:cubicBezTo>
                  <a:cubicBezTo>
                    <a:pt x="230" y="777"/>
                    <a:pt x="483" y="1038"/>
                    <a:pt x="736" y="1130"/>
                  </a:cubicBezTo>
                  <a:cubicBezTo>
                    <a:pt x="742" y="1136"/>
                    <a:pt x="748" y="1138"/>
                    <a:pt x="754" y="1138"/>
                  </a:cubicBezTo>
                  <a:cubicBezTo>
                    <a:pt x="778" y="1138"/>
                    <a:pt x="798" y="1093"/>
                    <a:pt x="767" y="1069"/>
                  </a:cubicBezTo>
                  <a:cubicBezTo>
                    <a:pt x="544" y="1000"/>
                    <a:pt x="353" y="808"/>
                    <a:pt x="230" y="617"/>
                  </a:cubicBezTo>
                  <a:cubicBezTo>
                    <a:pt x="161" y="494"/>
                    <a:pt x="131" y="394"/>
                    <a:pt x="131" y="272"/>
                  </a:cubicBezTo>
                  <a:cubicBezTo>
                    <a:pt x="111" y="149"/>
                    <a:pt x="182" y="105"/>
                    <a:pt x="270" y="105"/>
                  </a:cubicBezTo>
                  <a:cubicBezTo>
                    <a:pt x="320" y="105"/>
                    <a:pt x="375" y="119"/>
                    <a:pt x="422" y="142"/>
                  </a:cubicBezTo>
                  <a:cubicBezTo>
                    <a:pt x="736" y="333"/>
                    <a:pt x="805" y="747"/>
                    <a:pt x="805" y="1099"/>
                  </a:cubicBezTo>
                  <a:cubicBezTo>
                    <a:pt x="805" y="1114"/>
                    <a:pt x="828" y="1122"/>
                    <a:pt x="851" y="1122"/>
                  </a:cubicBezTo>
                  <a:cubicBezTo>
                    <a:pt x="874" y="1122"/>
                    <a:pt x="897" y="1114"/>
                    <a:pt x="897" y="1099"/>
                  </a:cubicBezTo>
                  <a:cubicBezTo>
                    <a:pt x="897" y="808"/>
                    <a:pt x="836" y="525"/>
                    <a:pt x="675" y="302"/>
                  </a:cubicBezTo>
                  <a:cubicBezTo>
                    <a:pt x="587" y="187"/>
                    <a:pt x="403" y="1"/>
                    <a:pt x="25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1"/>
            <p:cNvSpPr/>
            <p:nvPr/>
          </p:nvSpPr>
          <p:spPr>
            <a:xfrm>
              <a:off x="8345526" y="2426293"/>
              <a:ext cx="140981" cy="248488"/>
            </a:xfrm>
            <a:custGeom>
              <a:avLst/>
              <a:gdLst/>
              <a:ahLst/>
              <a:cxnLst/>
              <a:rect l="l" t="t" r="r" b="b"/>
              <a:pathLst>
                <a:path w="695" h="1225" extrusionOk="0">
                  <a:moveTo>
                    <a:pt x="421" y="68"/>
                  </a:moveTo>
                  <a:cubicBezTo>
                    <a:pt x="475" y="68"/>
                    <a:pt x="528" y="110"/>
                    <a:pt x="572" y="228"/>
                  </a:cubicBezTo>
                  <a:cubicBezTo>
                    <a:pt x="657" y="554"/>
                    <a:pt x="419" y="908"/>
                    <a:pt x="176" y="1110"/>
                  </a:cubicBezTo>
                  <a:lnTo>
                    <a:pt x="176" y="1110"/>
                  </a:lnTo>
                  <a:cubicBezTo>
                    <a:pt x="149" y="944"/>
                    <a:pt x="120" y="777"/>
                    <a:pt x="120" y="611"/>
                  </a:cubicBezTo>
                  <a:cubicBezTo>
                    <a:pt x="120" y="511"/>
                    <a:pt x="158" y="419"/>
                    <a:pt x="189" y="319"/>
                  </a:cubicBezTo>
                  <a:cubicBezTo>
                    <a:pt x="209" y="238"/>
                    <a:pt x="314" y="68"/>
                    <a:pt x="421" y="68"/>
                  </a:cubicBezTo>
                  <a:close/>
                  <a:moveTo>
                    <a:pt x="455" y="1"/>
                  </a:moveTo>
                  <a:cubicBezTo>
                    <a:pt x="317" y="1"/>
                    <a:pt x="181" y="114"/>
                    <a:pt x="120" y="258"/>
                  </a:cubicBezTo>
                  <a:cubicBezTo>
                    <a:pt x="0" y="541"/>
                    <a:pt x="55" y="875"/>
                    <a:pt x="115" y="1161"/>
                  </a:cubicBezTo>
                  <a:lnTo>
                    <a:pt x="115" y="1161"/>
                  </a:lnTo>
                  <a:cubicBezTo>
                    <a:pt x="102" y="1187"/>
                    <a:pt x="138" y="1224"/>
                    <a:pt x="168" y="1224"/>
                  </a:cubicBezTo>
                  <a:cubicBezTo>
                    <a:pt x="175" y="1224"/>
                    <a:pt x="183" y="1222"/>
                    <a:pt x="189" y="1216"/>
                  </a:cubicBezTo>
                  <a:cubicBezTo>
                    <a:pt x="411" y="1055"/>
                    <a:pt x="572" y="833"/>
                    <a:pt x="633" y="549"/>
                  </a:cubicBezTo>
                  <a:cubicBezTo>
                    <a:pt x="663" y="419"/>
                    <a:pt x="694" y="67"/>
                    <a:pt x="503" y="5"/>
                  </a:cubicBezTo>
                  <a:cubicBezTo>
                    <a:pt x="487" y="2"/>
                    <a:pt x="471" y="1"/>
                    <a:pt x="45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1"/>
            <p:cNvSpPr/>
            <p:nvPr/>
          </p:nvSpPr>
          <p:spPr>
            <a:xfrm>
              <a:off x="8369868" y="2540699"/>
              <a:ext cx="208327" cy="144833"/>
            </a:xfrm>
            <a:custGeom>
              <a:avLst/>
              <a:gdLst/>
              <a:ahLst/>
              <a:cxnLst/>
              <a:rect l="l" t="t" r="r" b="b"/>
              <a:pathLst>
                <a:path w="1027" h="714" extrusionOk="0">
                  <a:moveTo>
                    <a:pt x="664" y="85"/>
                  </a:moveTo>
                  <a:cubicBezTo>
                    <a:pt x="748" y="85"/>
                    <a:pt x="804" y="155"/>
                    <a:pt x="804" y="299"/>
                  </a:cubicBezTo>
                  <a:cubicBezTo>
                    <a:pt x="804" y="330"/>
                    <a:pt x="766" y="368"/>
                    <a:pt x="735" y="399"/>
                  </a:cubicBezTo>
                  <a:cubicBezTo>
                    <a:pt x="674" y="460"/>
                    <a:pt x="612" y="491"/>
                    <a:pt x="513" y="522"/>
                  </a:cubicBezTo>
                  <a:cubicBezTo>
                    <a:pt x="398" y="582"/>
                    <a:pt x="266" y="613"/>
                    <a:pt x="126" y="620"/>
                  </a:cubicBezTo>
                  <a:lnTo>
                    <a:pt x="126" y="620"/>
                  </a:lnTo>
                  <a:cubicBezTo>
                    <a:pt x="216" y="415"/>
                    <a:pt x="345" y="198"/>
                    <a:pt x="574" y="108"/>
                  </a:cubicBezTo>
                  <a:cubicBezTo>
                    <a:pt x="606" y="93"/>
                    <a:pt x="637" y="85"/>
                    <a:pt x="664" y="85"/>
                  </a:cubicBezTo>
                  <a:close/>
                  <a:moveTo>
                    <a:pt x="664" y="1"/>
                  </a:moveTo>
                  <a:cubicBezTo>
                    <a:pt x="385" y="1"/>
                    <a:pt x="125" y="403"/>
                    <a:pt x="43" y="636"/>
                  </a:cubicBezTo>
                  <a:lnTo>
                    <a:pt x="43" y="636"/>
                  </a:lnTo>
                  <a:cubicBezTo>
                    <a:pt x="1" y="668"/>
                    <a:pt x="9" y="713"/>
                    <a:pt x="69" y="713"/>
                  </a:cubicBezTo>
                  <a:cubicBezTo>
                    <a:pt x="321" y="713"/>
                    <a:pt x="543" y="652"/>
                    <a:pt x="735" y="491"/>
                  </a:cubicBezTo>
                  <a:cubicBezTo>
                    <a:pt x="865" y="430"/>
                    <a:pt x="1026" y="207"/>
                    <a:pt x="865" y="77"/>
                  </a:cubicBezTo>
                  <a:cubicBezTo>
                    <a:pt x="799" y="24"/>
                    <a:pt x="731" y="1"/>
                    <a:pt x="66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7" name="Google Shape;4037;p41"/>
          <p:cNvGrpSpPr/>
          <p:nvPr/>
        </p:nvGrpSpPr>
        <p:grpSpPr>
          <a:xfrm>
            <a:off x="7617850" y="3651275"/>
            <a:ext cx="837151" cy="1159174"/>
            <a:chOff x="7617850" y="3651275"/>
            <a:chExt cx="837151" cy="1159174"/>
          </a:xfrm>
        </p:grpSpPr>
        <p:sp>
          <p:nvSpPr>
            <p:cNvPr id="4038" name="Google Shape;4038;p41"/>
            <p:cNvSpPr/>
            <p:nvPr/>
          </p:nvSpPr>
          <p:spPr>
            <a:xfrm>
              <a:off x="7617850" y="4101834"/>
              <a:ext cx="608893" cy="615044"/>
            </a:xfrm>
            <a:custGeom>
              <a:avLst/>
              <a:gdLst/>
              <a:ahLst/>
              <a:cxnLst/>
              <a:rect l="l" t="t" r="r" b="b"/>
              <a:pathLst>
                <a:path w="3065" h="3096" extrusionOk="0">
                  <a:moveTo>
                    <a:pt x="2298" y="0"/>
                  </a:moveTo>
                  <a:lnTo>
                    <a:pt x="0" y="2199"/>
                  </a:lnTo>
                  <a:lnTo>
                    <a:pt x="1218" y="3095"/>
                  </a:lnTo>
                  <a:lnTo>
                    <a:pt x="3065" y="137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1"/>
            <p:cNvSpPr/>
            <p:nvPr/>
          </p:nvSpPr>
          <p:spPr>
            <a:xfrm>
              <a:off x="7938089" y="3651275"/>
              <a:ext cx="460693" cy="1100563"/>
            </a:xfrm>
            <a:custGeom>
              <a:avLst/>
              <a:gdLst/>
              <a:ahLst/>
              <a:cxnLst/>
              <a:rect l="l" t="t" r="r" b="b"/>
              <a:pathLst>
                <a:path w="2319" h="5540" extrusionOk="0">
                  <a:moveTo>
                    <a:pt x="1422" y="0"/>
                  </a:moveTo>
                  <a:cubicBezTo>
                    <a:pt x="1100" y="123"/>
                    <a:pt x="817" y="384"/>
                    <a:pt x="564" y="636"/>
                  </a:cubicBezTo>
                  <a:cubicBezTo>
                    <a:pt x="526" y="636"/>
                    <a:pt x="526" y="698"/>
                    <a:pt x="526" y="736"/>
                  </a:cubicBezTo>
                  <a:cubicBezTo>
                    <a:pt x="1061" y="1641"/>
                    <a:pt x="1597" y="2554"/>
                    <a:pt x="2103" y="3466"/>
                  </a:cubicBezTo>
                  <a:lnTo>
                    <a:pt x="2103" y="3466"/>
                  </a:lnTo>
                  <a:cubicBezTo>
                    <a:pt x="1417" y="4087"/>
                    <a:pt x="737" y="4736"/>
                    <a:pt x="51" y="5363"/>
                  </a:cubicBezTo>
                  <a:cubicBezTo>
                    <a:pt x="0" y="5439"/>
                    <a:pt x="74" y="5540"/>
                    <a:pt x="157" y="5540"/>
                  </a:cubicBezTo>
                  <a:cubicBezTo>
                    <a:pt x="175" y="5540"/>
                    <a:pt x="194" y="5535"/>
                    <a:pt x="212" y="5524"/>
                  </a:cubicBezTo>
                  <a:cubicBezTo>
                    <a:pt x="878" y="4850"/>
                    <a:pt x="1583" y="4183"/>
                    <a:pt x="2288" y="3540"/>
                  </a:cubicBezTo>
                  <a:cubicBezTo>
                    <a:pt x="2318" y="3509"/>
                    <a:pt x="2318" y="3479"/>
                    <a:pt x="2288" y="3448"/>
                  </a:cubicBezTo>
                  <a:cubicBezTo>
                    <a:pt x="2027" y="2996"/>
                    <a:pt x="1805" y="2552"/>
                    <a:pt x="1552" y="2138"/>
                  </a:cubicBezTo>
                  <a:cubicBezTo>
                    <a:pt x="1330" y="1785"/>
                    <a:pt x="1138" y="1402"/>
                    <a:pt x="909" y="1050"/>
                  </a:cubicBezTo>
                  <a:cubicBezTo>
                    <a:pt x="878" y="989"/>
                    <a:pt x="686" y="736"/>
                    <a:pt x="755" y="667"/>
                  </a:cubicBezTo>
                  <a:cubicBezTo>
                    <a:pt x="978" y="445"/>
                    <a:pt x="1230" y="284"/>
                    <a:pt x="1453" y="62"/>
                  </a:cubicBezTo>
                  <a:cubicBezTo>
                    <a:pt x="1483" y="62"/>
                    <a:pt x="1453" y="0"/>
                    <a:pt x="14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1"/>
            <p:cNvSpPr/>
            <p:nvPr/>
          </p:nvSpPr>
          <p:spPr>
            <a:xfrm>
              <a:off x="7631558" y="4004292"/>
              <a:ext cx="574525" cy="536971"/>
            </a:xfrm>
            <a:custGeom>
              <a:avLst/>
              <a:gdLst/>
              <a:ahLst/>
              <a:cxnLst/>
              <a:rect l="l" t="t" r="r" b="b"/>
              <a:pathLst>
                <a:path w="2892" h="2703" extrusionOk="0">
                  <a:moveTo>
                    <a:pt x="2807" y="0"/>
                  </a:moveTo>
                  <a:cubicBezTo>
                    <a:pt x="2796" y="0"/>
                    <a:pt x="2785" y="3"/>
                    <a:pt x="2773" y="8"/>
                  </a:cubicBezTo>
                  <a:cubicBezTo>
                    <a:pt x="2778" y="4"/>
                    <a:pt x="2779" y="2"/>
                    <a:pt x="2778" y="2"/>
                  </a:cubicBezTo>
                  <a:lnTo>
                    <a:pt x="2778" y="2"/>
                  </a:lnTo>
                  <a:cubicBezTo>
                    <a:pt x="2772" y="2"/>
                    <a:pt x="2676" y="75"/>
                    <a:pt x="2643" y="108"/>
                  </a:cubicBezTo>
                  <a:cubicBezTo>
                    <a:pt x="2551" y="169"/>
                    <a:pt x="2452" y="261"/>
                    <a:pt x="2360" y="361"/>
                  </a:cubicBezTo>
                  <a:cubicBezTo>
                    <a:pt x="2038" y="683"/>
                    <a:pt x="1724" y="966"/>
                    <a:pt x="1402" y="1288"/>
                  </a:cubicBezTo>
                  <a:cubicBezTo>
                    <a:pt x="958" y="1732"/>
                    <a:pt x="475" y="2177"/>
                    <a:pt x="0" y="2659"/>
                  </a:cubicBezTo>
                  <a:cubicBezTo>
                    <a:pt x="0" y="2681"/>
                    <a:pt x="15" y="2702"/>
                    <a:pt x="35" y="2702"/>
                  </a:cubicBezTo>
                  <a:cubicBezTo>
                    <a:pt x="44" y="2702"/>
                    <a:pt x="52" y="2699"/>
                    <a:pt x="61" y="2690"/>
                  </a:cubicBezTo>
                  <a:cubicBezTo>
                    <a:pt x="536" y="2276"/>
                    <a:pt x="988" y="1832"/>
                    <a:pt x="1463" y="1410"/>
                  </a:cubicBezTo>
                  <a:cubicBezTo>
                    <a:pt x="1785" y="1127"/>
                    <a:pt x="2138" y="805"/>
                    <a:pt x="2452" y="522"/>
                  </a:cubicBezTo>
                  <a:lnTo>
                    <a:pt x="2743" y="231"/>
                  </a:lnTo>
                  <a:cubicBezTo>
                    <a:pt x="2770" y="204"/>
                    <a:pt x="2872" y="101"/>
                    <a:pt x="2852" y="101"/>
                  </a:cubicBezTo>
                  <a:cubicBezTo>
                    <a:pt x="2849" y="101"/>
                    <a:pt x="2843" y="103"/>
                    <a:pt x="2835" y="108"/>
                  </a:cubicBezTo>
                  <a:cubicBezTo>
                    <a:pt x="2891" y="52"/>
                    <a:pt x="2855" y="0"/>
                    <a:pt x="280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1"/>
            <p:cNvSpPr/>
            <p:nvPr/>
          </p:nvSpPr>
          <p:spPr>
            <a:xfrm>
              <a:off x="7649834" y="4544645"/>
              <a:ext cx="328186" cy="198260"/>
            </a:xfrm>
            <a:custGeom>
              <a:avLst/>
              <a:gdLst/>
              <a:ahLst/>
              <a:cxnLst/>
              <a:rect l="l" t="t" r="r" b="b"/>
              <a:pathLst>
                <a:path w="1652" h="998" extrusionOk="0">
                  <a:moveTo>
                    <a:pt x="61" y="0"/>
                  </a:moveTo>
                  <a:cubicBezTo>
                    <a:pt x="31" y="0"/>
                    <a:pt x="0" y="31"/>
                    <a:pt x="31" y="31"/>
                  </a:cubicBezTo>
                  <a:cubicBezTo>
                    <a:pt x="483" y="414"/>
                    <a:pt x="1019" y="705"/>
                    <a:pt x="1532" y="989"/>
                  </a:cubicBezTo>
                  <a:cubicBezTo>
                    <a:pt x="1542" y="995"/>
                    <a:pt x="1552" y="997"/>
                    <a:pt x="1561" y="997"/>
                  </a:cubicBezTo>
                  <a:cubicBezTo>
                    <a:pt x="1612" y="997"/>
                    <a:pt x="1652" y="923"/>
                    <a:pt x="1594" y="897"/>
                  </a:cubicBezTo>
                  <a:cubicBezTo>
                    <a:pt x="1088" y="575"/>
                    <a:pt x="575" y="261"/>
                    <a:pt x="6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1"/>
            <p:cNvSpPr/>
            <p:nvPr/>
          </p:nvSpPr>
          <p:spPr>
            <a:xfrm>
              <a:off x="7747376" y="4421873"/>
              <a:ext cx="312691" cy="238786"/>
            </a:xfrm>
            <a:custGeom>
              <a:avLst/>
              <a:gdLst/>
              <a:ahLst/>
              <a:cxnLst/>
              <a:rect l="l" t="t" r="r" b="b"/>
              <a:pathLst>
                <a:path w="1574" h="1202" extrusionOk="0">
                  <a:moveTo>
                    <a:pt x="28" y="1"/>
                  </a:moveTo>
                  <a:cubicBezTo>
                    <a:pt x="10" y="1"/>
                    <a:pt x="1" y="22"/>
                    <a:pt x="22" y="44"/>
                  </a:cubicBezTo>
                  <a:cubicBezTo>
                    <a:pt x="214" y="266"/>
                    <a:pt x="436" y="427"/>
                    <a:pt x="689" y="618"/>
                  </a:cubicBezTo>
                  <a:cubicBezTo>
                    <a:pt x="949" y="810"/>
                    <a:pt x="1202" y="1001"/>
                    <a:pt x="1455" y="1193"/>
                  </a:cubicBezTo>
                  <a:cubicBezTo>
                    <a:pt x="1468" y="1199"/>
                    <a:pt x="1480" y="1201"/>
                    <a:pt x="1491" y="1201"/>
                  </a:cubicBezTo>
                  <a:cubicBezTo>
                    <a:pt x="1542" y="1201"/>
                    <a:pt x="1574" y="1151"/>
                    <a:pt x="1524" y="1101"/>
                  </a:cubicBezTo>
                  <a:cubicBezTo>
                    <a:pt x="1294" y="940"/>
                    <a:pt x="1072" y="749"/>
                    <a:pt x="819" y="588"/>
                  </a:cubicBezTo>
                  <a:cubicBezTo>
                    <a:pt x="566" y="396"/>
                    <a:pt x="306" y="143"/>
                    <a:pt x="53" y="13"/>
                  </a:cubicBezTo>
                  <a:cubicBezTo>
                    <a:pt x="44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1"/>
            <p:cNvSpPr/>
            <p:nvPr/>
          </p:nvSpPr>
          <p:spPr>
            <a:xfrm>
              <a:off x="7852268" y="4320954"/>
              <a:ext cx="295407" cy="259844"/>
            </a:xfrm>
            <a:custGeom>
              <a:avLst/>
              <a:gdLst/>
              <a:ahLst/>
              <a:cxnLst/>
              <a:rect l="l" t="t" r="r" b="b"/>
              <a:pathLst>
                <a:path w="1487" h="1308" extrusionOk="0">
                  <a:moveTo>
                    <a:pt x="52" y="0"/>
                  </a:moveTo>
                  <a:cubicBezTo>
                    <a:pt x="26" y="0"/>
                    <a:pt x="0" y="52"/>
                    <a:pt x="0" y="77"/>
                  </a:cubicBezTo>
                  <a:cubicBezTo>
                    <a:pt x="452" y="491"/>
                    <a:pt x="896" y="874"/>
                    <a:pt x="1341" y="1287"/>
                  </a:cubicBezTo>
                  <a:cubicBezTo>
                    <a:pt x="1357" y="1302"/>
                    <a:pt x="1375" y="1308"/>
                    <a:pt x="1392" y="1308"/>
                  </a:cubicBezTo>
                  <a:cubicBezTo>
                    <a:pt x="1445" y="1308"/>
                    <a:pt x="1487" y="1249"/>
                    <a:pt x="1440" y="1226"/>
                  </a:cubicBezTo>
                  <a:cubicBezTo>
                    <a:pt x="996" y="812"/>
                    <a:pt x="544" y="391"/>
                    <a:pt x="69" y="8"/>
                  </a:cubicBezTo>
                  <a:cubicBezTo>
                    <a:pt x="64" y="3"/>
                    <a:pt x="58" y="0"/>
                    <a:pt x="5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1"/>
            <p:cNvSpPr/>
            <p:nvPr/>
          </p:nvSpPr>
          <p:spPr>
            <a:xfrm>
              <a:off x="7960140" y="4212685"/>
              <a:ext cx="265410" cy="283484"/>
            </a:xfrm>
            <a:custGeom>
              <a:avLst/>
              <a:gdLst/>
              <a:ahLst/>
              <a:cxnLst/>
              <a:rect l="l" t="t" r="r" b="b"/>
              <a:pathLst>
                <a:path w="1336" h="1427" extrusionOk="0">
                  <a:moveTo>
                    <a:pt x="38" y="1"/>
                  </a:moveTo>
                  <a:cubicBezTo>
                    <a:pt x="16" y="1"/>
                    <a:pt x="1" y="26"/>
                    <a:pt x="1" y="47"/>
                  </a:cubicBezTo>
                  <a:cubicBezTo>
                    <a:pt x="384" y="522"/>
                    <a:pt x="798" y="1005"/>
                    <a:pt x="1250" y="1419"/>
                  </a:cubicBezTo>
                  <a:cubicBezTo>
                    <a:pt x="1256" y="1424"/>
                    <a:pt x="1262" y="1427"/>
                    <a:pt x="1270" y="1427"/>
                  </a:cubicBezTo>
                  <a:cubicBezTo>
                    <a:pt x="1300" y="1427"/>
                    <a:pt x="1336" y="1382"/>
                    <a:pt x="1311" y="1357"/>
                  </a:cubicBezTo>
                  <a:cubicBezTo>
                    <a:pt x="928" y="875"/>
                    <a:pt x="514" y="400"/>
                    <a:pt x="70" y="17"/>
                  </a:cubicBezTo>
                  <a:cubicBezTo>
                    <a:pt x="58" y="5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1"/>
            <p:cNvSpPr/>
            <p:nvPr/>
          </p:nvSpPr>
          <p:spPr>
            <a:xfrm>
              <a:off x="8068211" y="4117528"/>
              <a:ext cx="245941" cy="306131"/>
            </a:xfrm>
            <a:custGeom>
              <a:avLst/>
              <a:gdLst/>
              <a:ahLst/>
              <a:cxnLst/>
              <a:rect l="l" t="t" r="r" b="b"/>
              <a:pathLst>
                <a:path w="1238" h="1541" extrusionOk="0">
                  <a:moveTo>
                    <a:pt x="36" y="0"/>
                  </a:moveTo>
                  <a:cubicBezTo>
                    <a:pt x="16" y="0"/>
                    <a:pt x="1" y="22"/>
                    <a:pt x="1" y="44"/>
                  </a:cubicBezTo>
                  <a:cubicBezTo>
                    <a:pt x="323" y="557"/>
                    <a:pt x="736" y="1032"/>
                    <a:pt x="1119" y="1515"/>
                  </a:cubicBezTo>
                  <a:cubicBezTo>
                    <a:pt x="1129" y="1534"/>
                    <a:pt x="1145" y="1541"/>
                    <a:pt x="1162" y="1541"/>
                  </a:cubicBezTo>
                  <a:cubicBezTo>
                    <a:pt x="1198" y="1541"/>
                    <a:pt x="1238" y="1505"/>
                    <a:pt x="1211" y="1484"/>
                  </a:cubicBezTo>
                  <a:cubicBezTo>
                    <a:pt x="828" y="971"/>
                    <a:pt x="483" y="427"/>
                    <a:pt x="62" y="13"/>
                  </a:cubicBezTo>
                  <a:cubicBezTo>
                    <a:pt x="53" y="4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1"/>
            <p:cNvSpPr/>
            <p:nvPr/>
          </p:nvSpPr>
          <p:spPr>
            <a:xfrm>
              <a:off x="7759494" y="4144347"/>
              <a:ext cx="490889" cy="441020"/>
            </a:xfrm>
            <a:custGeom>
              <a:avLst/>
              <a:gdLst/>
              <a:ahLst/>
              <a:cxnLst/>
              <a:rect l="l" t="t" r="r" b="b"/>
              <a:pathLst>
                <a:path w="2471" h="2220" extrusionOk="0">
                  <a:moveTo>
                    <a:pt x="2374" y="0"/>
                  </a:moveTo>
                  <a:cubicBezTo>
                    <a:pt x="2365" y="0"/>
                    <a:pt x="2357" y="3"/>
                    <a:pt x="2352" y="8"/>
                  </a:cubicBezTo>
                  <a:cubicBezTo>
                    <a:pt x="1585" y="705"/>
                    <a:pt x="758" y="1441"/>
                    <a:pt x="23" y="2176"/>
                  </a:cubicBezTo>
                  <a:cubicBezTo>
                    <a:pt x="1" y="2198"/>
                    <a:pt x="10" y="2220"/>
                    <a:pt x="28" y="2220"/>
                  </a:cubicBezTo>
                  <a:cubicBezTo>
                    <a:pt x="35" y="2220"/>
                    <a:pt x="44" y="2216"/>
                    <a:pt x="53" y="2207"/>
                  </a:cubicBezTo>
                  <a:cubicBezTo>
                    <a:pt x="888" y="1540"/>
                    <a:pt x="1654" y="805"/>
                    <a:pt x="2421" y="100"/>
                  </a:cubicBezTo>
                  <a:cubicBezTo>
                    <a:pt x="2471" y="50"/>
                    <a:pt x="2413" y="0"/>
                    <a:pt x="237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1"/>
            <p:cNvSpPr/>
            <p:nvPr/>
          </p:nvSpPr>
          <p:spPr>
            <a:xfrm>
              <a:off x="7871935" y="4236326"/>
              <a:ext cx="441423" cy="416585"/>
            </a:xfrm>
            <a:custGeom>
              <a:avLst/>
              <a:gdLst/>
              <a:ahLst/>
              <a:cxnLst/>
              <a:rect l="l" t="t" r="r" b="b"/>
              <a:pathLst>
                <a:path w="2222" h="2097" extrusionOk="0">
                  <a:moveTo>
                    <a:pt x="2149" y="0"/>
                  </a:moveTo>
                  <a:cubicBezTo>
                    <a:pt x="2136" y="0"/>
                    <a:pt x="2121" y="6"/>
                    <a:pt x="2107" y="20"/>
                  </a:cubicBezTo>
                  <a:cubicBezTo>
                    <a:pt x="1433" y="664"/>
                    <a:pt x="667" y="1330"/>
                    <a:pt x="31" y="2035"/>
                  </a:cubicBezTo>
                  <a:cubicBezTo>
                    <a:pt x="1" y="2066"/>
                    <a:pt x="31" y="2096"/>
                    <a:pt x="62" y="2096"/>
                  </a:cubicBezTo>
                  <a:cubicBezTo>
                    <a:pt x="797" y="1461"/>
                    <a:pt x="1502" y="756"/>
                    <a:pt x="2169" y="120"/>
                  </a:cubicBezTo>
                  <a:cubicBezTo>
                    <a:pt x="2222" y="67"/>
                    <a:pt x="2193" y="0"/>
                    <a:pt x="214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1"/>
            <p:cNvSpPr/>
            <p:nvPr/>
          </p:nvSpPr>
          <p:spPr>
            <a:xfrm>
              <a:off x="7998283" y="4617950"/>
              <a:ext cx="216341" cy="192499"/>
            </a:xfrm>
            <a:custGeom>
              <a:avLst/>
              <a:gdLst/>
              <a:ahLst/>
              <a:cxnLst/>
              <a:rect l="l" t="t" r="r" b="b"/>
              <a:pathLst>
                <a:path w="1089" h="969" extrusionOk="0">
                  <a:moveTo>
                    <a:pt x="529" y="1"/>
                  </a:moveTo>
                  <a:cubicBezTo>
                    <a:pt x="444" y="1"/>
                    <a:pt x="360" y="26"/>
                    <a:pt x="292" y="83"/>
                  </a:cubicBezTo>
                  <a:cubicBezTo>
                    <a:pt x="267" y="108"/>
                    <a:pt x="282" y="153"/>
                    <a:pt x="321" y="153"/>
                  </a:cubicBezTo>
                  <a:cubicBezTo>
                    <a:pt x="331" y="153"/>
                    <a:pt x="341" y="151"/>
                    <a:pt x="353" y="145"/>
                  </a:cubicBezTo>
                  <a:cubicBezTo>
                    <a:pt x="413" y="126"/>
                    <a:pt x="470" y="115"/>
                    <a:pt x="524" y="115"/>
                  </a:cubicBezTo>
                  <a:cubicBezTo>
                    <a:pt x="642" y="115"/>
                    <a:pt x="746" y="164"/>
                    <a:pt x="835" y="275"/>
                  </a:cubicBezTo>
                  <a:cubicBezTo>
                    <a:pt x="958" y="428"/>
                    <a:pt x="866" y="658"/>
                    <a:pt x="736" y="781"/>
                  </a:cubicBezTo>
                  <a:cubicBezTo>
                    <a:pt x="685" y="831"/>
                    <a:pt x="621" y="853"/>
                    <a:pt x="554" y="853"/>
                  </a:cubicBezTo>
                  <a:cubicBezTo>
                    <a:pt x="448" y="853"/>
                    <a:pt x="336" y="799"/>
                    <a:pt x="261" y="719"/>
                  </a:cubicBezTo>
                  <a:cubicBezTo>
                    <a:pt x="100" y="589"/>
                    <a:pt x="131" y="336"/>
                    <a:pt x="261" y="206"/>
                  </a:cubicBezTo>
                  <a:cubicBezTo>
                    <a:pt x="292" y="175"/>
                    <a:pt x="261" y="145"/>
                    <a:pt x="223" y="145"/>
                  </a:cubicBezTo>
                  <a:cubicBezTo>
                    <a:pt x="0" y="275"/>
                    <a:pt x="31" y="589"/>
                    <a:pt x="131" y="750"/>
                  </a:cubicBezTo>
                  <a:cubicBezTo>
                    <a:pt x="212" y="889"/>
                    <a:pt x="378" y="968"/>
                    <a:pt x="538" y="968"/>
                  </a:cubicBezTo>
                  <a:cubicBezTo>
                    <a:pt x="633" y="968"/>
                    <a:pt x="726" y="940"/>
                    <a:pt x="797" y="880"/>
                  </a:cubicBezTo>
                  <a:cubicBezTo>
                    <a:pt x="989" y="719"/>
                    <a:pt x="1088" y="428"/>
                    <a:pt x="927" y="206"/>
                  </a:cubicBezTo>
                  <a:cubicBezTo>
                    <a:pt x="844" y="83"/>
                    <a:pt x="684" y="1"/>
                    <a:pt x="52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1"/>
            <p:cNvSpPr/>
            <p:nvPr/>
          </p:nvSpPr>
          <p:spPr>
            <a:xfrm>
              <a:off x="8042584" y="4656092"/>
              <a:ext cx="127937" cy="115023"/>
            </a:xfrm>
            <a:custGeom>
              <a:avLst/>
              <a:gdLst/>
              <a:ahLst/>
              <a:cxnLst/>
              <a:rect l="l" t="t" r="r" b="b"/>
              <a:pathLst>
                <a:path w="644" h="579" extrusionOk="0">
                  <a:moveTo>
                    <a:pt x="297" y="126"/>
                  </a:moveTo>
                  <a:cubicBezTo>
                    <a:pt x="355" y="126"/>
                    <a:pt x="408" y="147"/>
                    <a:pt x="452" y="206"/>
                  </a:cubicBezTo>
                  <a:cubicBezTo>
                    <a:pt x="513" y="274"/>
                    <a:pt x="482" y="366"/>
                    <a:pt x="421" y="428"/>
                  </a:cubicBezTo>
                  <a:cubicBezTo>
                    <a:pt x="382" y="455"/>
                    <a:pt x="338" y="467"/>
                    <a:pt x="297" y="467"/>
                  </a:cubicBezTo>
                  <a:cubicBezTo>
                    <a:pt x="234" y="467"/>
                    <a:pt x="179" y="439"/>
                    <a:pt x="160" y="397"/>
                  </a:cubicBezTo>
                  <a:cubicBezTo>
                    <a:pt x="99" y="305"/>
                    <a:pt x="130" y="206"/>
                    <a:pt x="160" y="144"/>
                  </a:cubicBezTo>
                  <a:cubicBezTo>
                    <a:pt x="164" y="140"/>
                    <a:pt x="167" y="137"/>
                    <a:pt x="169" y="134"/>
                  </a:cubicBezTo>
                  <a:lnTo>
                    <a:pt x="169" y="134"/>
                  </a:lnTo>
                  <a:cubicBezTo>
                    <a:pt x="176" y="140"/>
                    <a:pt x="184" y="144"/>
                    <a:pt x="191" y="144"/>
                  </a:cubicBezTo>
                  <a:cubicBezTo>
                    <a:pt x="228" y="133"/>
                    <a:pt x="263" y="126"/>
                    <a:pt x="297" y="126"/>
                  </a:cubicBezTo>
                  <a:close/>
                  <a:moveTo>
                    <a:pt x="289" y="1"/>
                  </a:moveTo>
                  <a:cubicBezTo>
                    <a:pt x="240" y="1"/>
                    <a:pt x="193" y="14"/>
                    <a:pt x="160" y="45"/>
                  </a:cubicBezTo>
                  <a:cubicBezTo>
                    <a:pt x="144" y="66"/>
                    <a:pt x="145" y="94"/>
                    <a:pt x="155" y="115"/>
                  </a:cubicBezTo>
                  <a:lnTo>
                    <a:pt x="155" y="115"/>
                  </a:lnTo>
                  <a:cubicBezTo>
                    <a:pt x="0" y="148"/>
                    <a:pt x="38" y="337"/>
                    <a:pt x="69" y="428"/>
                  </a:cubicBezTo>
                  <a:cubicBezTo>
                    <a:pt x="107" y="529"/>
                    <a:pt x="197" y="579"/>
                    <a:pt x="291" y="579"/>
                  </a:cubicBezTo>
                  <a:cubicBezTo>
                    <a:pt x="347" y="579"/>
                    <a:pt x="403" y="561"/>
                    <a:pt x="452" y="527"/>
                  </a:cubicBezTo>
                  <a:cubicBezTo>
                    <a:pt x="574" y="466"/>
                    <a:pt x="643" y="274"/>
                    <a:pt x="544" y="144"/>
                  </a:cubicBezTo>
                  <a:cubicBezTo>
                    <a:pt x="502" y="57"/>
                    <a:pt x="389" y="1"/>
                    <a:pt x="28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1"/>
            <p:cNvSpPr/>
            <p:nvPr/>
          </p:nvSpPr>
          <p:spPr>
            <a:xfrm>
              <a:off x="8246408" y="4390088"/>
              <a:ext cx="208593" cy="192300"/>
            </a:xfrm>
            <a:custGeom>
              <a:avLst/>
              <a:gdLst/>
              <a:ahLst/>
              <a:cxnLst/>
              <a:rect l="l" t="t" r="r" b="b"/>
              <a:pathLst>
                <a:path w="1050" h="968" extrusionOk="0">
                  <a:moveTo>
                    <a:pt x="486" y="0"/>
                  </a:moveTo>
                  <a:cubicBezTo>
                    <a:pt x="402" y="0"/>
                    <a:pt x="320" y="25"/>
                    <a:pt x="253" y="81"/>
                  </a:cubicBezTo>
                  <a:cubicBezTo>
                    <a:pt x="222" y="112"/>
                    <a:pt x="284" y="173"/>
                    <a:pt x="314" y="173"/>
                  </a:cubicBezTo>
                  <a:cubicBezTo>
                    <a:pt x="385" y="139"/>
                    <a:pt x="452" y="122"/>
                    <a:pt x="515" y="122"/>
                  </a:cubicBezTo>
                  <a:cubicBezTo>
                    <a:pt x="621" y="122"/>
                    <a:pt x="715" y="172"/>
                    <a:pt x="797" y="273"/>
                  </a:cubicBezTo>
                  <a:cubicBezTo>
                    <a:pt x="927" y="426"/>
                    <a:pt x="858" y="656"/>
                    <a:pt x="736" y="778"/>
                  </a:cubicBezTo>
                  <a:cubicBezTo>
                    <a:pt x="670" y="831"/>
                    <a:pt x="595" y="853"/>
                    <a:pt x="520" y="853"/>
                  </a:cubicBezTo>
                  <a:cubicBezTo>
                    <a:pt x="410" y="853"/>
                    <a:pt x="300" y="807"/>
                    <a:pt x="222" y="748"/>
                  </a:cubicBezTo>
                  <a:cubicBezTo>
                    <a:pt x="61" y="587"/>
                    <a:pt x="123" y="334"/>
                    <a:pt x="222" y="204"/>
                  </a:cubicBezTo>
                  <a:cubicBezTo>
                    <a:pt x="244" y="182"/>
                    <a:pt x="235" y="161"/>
                    <a:pt x="217" y="161"/>
                  </a:cubicBezTo>
                  <a:cubicBezTo>
                    <a:pt x="210" y="161"/>
                    <a:pt x="201" y="164"/>
                    <a:pt x="192" y="173"/>
                  </a:cubicBezTo>
                  <a:cubicBezTo>
                    <a:pt x="0" y="273"/>
                    <a:pt x="0" y="587"/>
                    <a:pt x="92" y="778"/>
                  </a:cubicBezTo>
                  <a:cubicBezTo>
                    <a:pt x="172" y="896"/>
                    <a:pt x="337" y="968"/>
                    <a:pt x="496" y="968"/>
                  </a:cubicBezTo>
                  <a:cubicBezTo>
                    <a:pt x="595" y="968"/>
                    <a:pt x="693" y="940"/>
                    <a:pt x="766" y="878"/>
                  </a:cubicBezTo>
                  <a:cubicBezTo>
                    <a:pt x="958" y="717"/>
                    <a:pt x="1050" y="464"/>
                    <a:pt x="889" y="235"/>
                  </a:cubicBezTo>
                  <a:cubicBezTo>
                    <a:pt x="809" y="90"/>
                    <a:pt x="644" y="0"/>
                    <a:pt x="48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1"/>
            <p:cNvSpPr/>
            <p:nvPr/>
          </p:nvSpPr>
          <p:spPr>
            <a:xfrm>
              <a:off x="8284750" y="4429820"/>
              <a:ext cx="126149" cy="113036"/>
            </a:xfrm>
            <a:custGeom>
              <a:avLst/>
              <a:gdLst/>
              <a:ahLst/>
              <a:cxnLst/>
              <a:rect l="l" t="t" r="r" b="b"/>
              <a:pathLst>
                <a:path w="635" h="569" extrusionOk="0">
                  <a:moveTo>
                    <a:pt x="313" y="116"/>
                  </a:moveTo>
                  <a:cubicBezTo>
                    <a:pt x="362" y="116"/>
                    <a:pt x="404" y="137"/>
                    <a:pt x="443" y="195"/>
                  </a:cubicBezTo>
                  <a:cubicBezTo>
                    <a:pt x="504" y="264"/>
                    <a:pt x="474" y="356"/>
                    <a:pt x="412" y="418"/>
                  </a:cubicBezTo>
                  <a:cubicBezTo>
                    <a:pt x="388" y="445"/>
                    <a:pt x="349" y="456"/>
                    <a:pt x="308" y="456"/>
                  </a:cubicBezTo>
                  <a:cubicBezTo>
                    <a:pt x="245" y="456"/>
                    <a:pt x="178" y="429"/>
                    <a:pt x="160" y="387"/>
                  </a:cubicBezTo>
                  <a:cubicBezTo>
                    <a:pt x="93" y="328"/>
                    <a:pt x="119" y="206"/>
                    <a:pt x="182" y="142"/>
                  </a:cubicBezTo>
                  <a:lnTo>
                    <a:pt x="182" y="142"/>
                  </a:lnTo>
                  <a:cubicBezTo>
                    <a:pt x="184" y="142"/>
                    <a:pt x="186" y="142"/>
                    <a:pt x="189" y="142"/>
                  </a:cubicBezTo>
                  <a:cubicBezTo>
                    <a:pt x="198" y="142"/>
                    <a:pt x="209" y="140"/>
                    <a:pt x="221" y="134"/>
                  </a:cubicBezTo>
                  <a:cubicBezTo>
                    <a:pt x="255" y="123"/>
                    <a:pt x="285" y="116"/>
                    <a:pt x="313" y="116"/>
                  </a:cubicBezTo>
                  <a:close/>
                  <a:moveTo>
                    <a:pt x="322" y="1"/>
                  </a:moveTo>
                  <a:cubicBezTo>
                    <a:pt x="265" y="1"/>
                    <a:pt x="207" y="22"/>
                    <a:pt x="160" y="73"/>
                  </a:cubicBezTo>
                  <a:cubicBezTo>
                    <a:pt x="148" y="82"/>
                    <a:pt x="143" y="95"/>
                    <a:pt x="145" y="107"/>
                  </a:cubicBezTo>
                  <a:lnTo>
                    <a:pt x="145" y="107"/>
                  </a:lnTo>
                  <a:cubicBezTo>
                    <a:pt x="1" y="146"/>
                    <a:pt x="30" y="329"/>
                    <a:pt x="60" y="418"/>
                  </a:cubicBezTo>
                  <a:cubicBezTo>
                    <a:pt x="99" y="519"/>
                    <a:pt x="189" y="568"/>
                    <a:pt x="283" y="568"/>
                  </a:cubicBezTo>
                  <a:cubicBezTo>
                    <a:pt x="338" y="568"/>
                    <a:pt x="395" y="551"/>
                    <a:pt x="443" y="517"/>
                  </a:cubicBezTo>
                  <a:cubicBezTo>
                    <a:pt x="573" y="456"/>
                    <a:pt x="635" y="264"/>
                    <a:pt x="543" y="134"/>
                  </a:cubicBezTo>
                  <a:cubicBezTo>
                    <a:pt x="500" y="54"/>
                    <a:pt x="412" y="1"/>
                    <a:pt x="32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" name="Google Shape;4507;p46"/>
          <p:cNvSpPr txBox="1">
            <a:spLocks noGrp="1"/>
          </p:cNvSpPr>
          <p:nvPr>
            <p:ph type="title"/>
          </p:nvPr>
        </p:nvSpPr>
        <p:spPr>
          <a:xfrm>
            <a:off x="1426648" y="1885697"/>
            <a:ext cx="6202200" cy="13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T</a:t>
            </a:r>
            <a:r>
              <a:rPr lang="en" dirty="0"/>
              <a:t>erima Kasih</a:t>
            </a:r>
            <a:endParaRPr dirty="0"/>
          </a:p>
        </p:txBody>
      </p:sp>
      <p:grpSp>
        <p:nvGrpSpPr>
          <p:cNvPr id="4509" name="Google Shape;4509;p46"/>
          <p:cNvGrpSpPr/>
          <p:nvPr/>
        </p:nvGrpSpPr>
        <p:grpSpPr>
          <a:xfrm>
            <a:off x="7945025" y="2781100"/>
            <a:ext cx="897874" cy="1082409"/>
            <a:chOff x="7945025" y="2781100"/>
            <a:chExt cx="897874" cy="1082409"/>
          </a:xfrm>
        </p:grpSpPr>
        <p:sp>
          <p:nvSpPr>
            <p:cNvPr id="4510" name="Google Shape;4510;p46"/>
            <p:cNvSpPr/>
            <p:nvPr/>
          </p:nvSpPr>
          <p:spPr>
            <a:xfrm>
              <a:off x="7960995" y="2781100"/>
              <a:ext cx="881904" cy="1082409"/>
            </a:xfrm>
            <a:custGeom>
              <a:avLst/>
              <a:gdLst/>
              <a:ahLst/>
              <a:cxnLst/>
              <a:rect l="l" t="t" r="r" b="b"/>
              <a:pathLst>
                <a:path w="7179" h="8811" extrusionOk="0">
                  <a:moveTo>
                    <a:pt x="4097" y="0"/>
                  </a:moveTo>
                  <a:cubicBezTo>
                    <a:pt x="3957" y="0"/>
                    <a:pt x="3813" y="19"/>
                    <a:pt x="3670" y="57"/>
                  </a:cubicBezTo>
                  <a:lnTo>
                    <a:pt x="828" y="915"/>
                  </a:lnTo>
                  <a:cubicBezTo>
                    <a:pt x="1" y="1138"/>
                    <a:pt x="1" y="1973"/>
                    <a:pt x="254" y="2769"/>
                  </a:cubicBezTo>
                  <a:lnTo>
                    <a:pt x="1311" y="7971"/>
                  </a:lnTo>
                  <a:cubicBezTo>
                    <a:pt x="1473" y="8552"/>
                    <a:pt x="1891" y="8811"/>
                    <a:pt x="2426" y="8811"/>
                  </a:cubicBezTo>
                  <a:cubicBezTo>
                    <a:pt x="2625" y="8811"/>
                    <a:pt x="2841" y="8775"/>
                    <a:pt x="3065" y="8707"/>
                  </a:cubicBezTo>
                  <a:lnTo>
                    <a:pt x="6068" y="8163"/>
                  </a:lnTo>
                  <a:cubicBezTo>
                    <a:pt x="6957" y="7397"/>
                    <a:pt x="7179" y="7044"/>
                    <a:pt x="6926" y="6217"/>
                  </a:cubicBezTo>
                  <a:lnTo>
                    <a:pt x="5586" y="1107"/>
                  </a:lnTo>
                  <a:cubicBezTo>
                    <a:pt x="5376" y="423"/>
                    <a:pt x="4769" y="0"/>
                    <a:pt x="4097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46"/>
            <p:cNvSpPr/>
            <p:nvPr/>
          </p:nvSpPr>
          <p:spPr>
            <a:xfrm>
              <a:off x="8560480" y="3544592"/>
              <a:ext cx="180828" cy="199750"/>
            </a:xfrm>
            <a:custGeom>
              <a:avLst/>
              <a:gdLst/>
              <a:ahLst/>
              <a:cxnLst/>
              <a:rect l="l" t="t" r="r" b="b"/>
              <a:pathLst>
                <a:path w="1472" h="1626" extrusionOk="0">
                  <a:moveTo>
                    <a:pt x="1099" y="0"/>
                  </a:moveTo>
                  <a:cubicBezTo>
                    <a:pt x="774" y="0"/>
                    <a:pt x="447" y="156"/>
                    <a:pt x="261" y="415"/>
                  </a:cubicBezTo>
                  <a:cubicBezTo>
                    <a:pt x="1" y="798"/>
                    <a:pt x="70" y="1342"/>
                    <a:pt x="384" y="1626"/>
                  </a:cubicBezTo>
                  <a:cubicBezTo>
                    <a:pt x="1027" y="1404"/>
                    <a:pt x="1472" y="737"/>
                    <a:pt x="1441" y="63"/>
                  </a:cubicBezTo>
                  <a:cubicBezTo>
                    <a:pt x="1332" y="21"/>
                    <a:pt x="1216" y="0"/>
                    <a:pt x="1099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46"/>
            <p:cNvSpPr/>
            <p:nvPr/>
          </p:nvSpPr>
          <p:spPr>
            <a:xfrm>
              <a:off x="7945025" y="2933921"/>
              <a:ext cx="647639" cy="887696"/>
            </a:xfrm>
            <a:custGeom>
              <a:avLst/>
              <a:gdLst/>
              <a:ahLst/>
              <a:cxnLst/>
              <a:rect l="l" t="t" r="r" b="b"/>
              <a:pathLst>
                <a:path w="5272" h="7226" extrusionOk="0">
                  <a:moveTo>
                    <a:pt x="632" y="0"/>
                  </a:moveTo>
                  <a:cubicBezTo>
                    <a:pt x="418" y="0"/>
                    <a:pt x="207" y="167"/>
                    <a:pt x="131" y="376"/>
                  </a:cubicBezTo>
                  <a:cubicBezTo>
                    <a:pt x="0" y="629"/>
                    <a:pt x="31" y="920"/>
                    <a:pt x="31" y="1173"/>
                  </a:cubicBezTo>
                  <a:cubicBezTo>
                    <a:pt x="192" y="3057"/>
                    <a:pt x="575" y="4942"/>
                    <a:pt x="1180" y="6727"/>
                  </a:cubicBezTo>
                  <a:cubicBezTo>
                    <a:pt x="1219" y="6857"/>
                    <a:pt x="1249" y="6980"/>
                    <a:pt x="1372" y="7079"/>
                  </a:cubicBezTo>
                  <a:cubicBezTo>
                    <a:pt x="1484" y="7191"/>
                    <a:pt x="1625" y="7226"/>
                    <a:pt x="1779" y="7226"/>
                  </a:cubicBezTo>
                  <a:cubicBezTo>
                    <a:pt x="1846" y="7226"/>
                    <a:pt x="1915" y="7219"/>
                    <a:pt x="1985" y="7210"/>
                  </a:cubicBezTo>
                  <a:cubicBezTo>
                    <a:pt x="2460" y="7171"/>
                    <a:pt x="2942" y="7171"/>
                    <a:pt x="3448" y="7141"/>
                  </a:cubicBezTo>
                  <a:cubicBezTo>
                    <a:pt x="3831" y="7110"/>
                    <a:pt x="4214" y="7079"/>
                    <a:pt x="4566" y="6949"/>
                  </a:cubicBezTo>
                  <a:cubicBezTo>
                    <a:pt x="4919" y="6788"/>
                    <a:pt x="5241" y="6444"/>
                    <a:pt x="5271" y="6061"/>
                  </a:cubicBezTo>
                  <a:cubicBezTo>
                    <a:pt x="5271" y="5739"/>
                    <a:pt x="5080" y="5417"/>
                    <a:pt x="4819" y="5195"/>
                  </a:cubicBezTo>
                  <a:cubicBezTo>
                    <a:pt x="4597" y="4973"/>
                    <a:pt x="4283" y="4842"/>
                    <a:pt x="3992" y="4682"/>
                  </a:cubicBezTo>
                  <a:cubicBezTo>
                    <a:pt x="2299" y="3693"/>
                    <a:pt x="1088" y="1939"/>
                    <a:pt x="767" y="24"/>
                  </a:cubicBezTo>
                  <a:cubicBezTo>
                    <a:pt x="723" y="8"/>
                    <a:pt x="677" y="0"/>
                    <a:pt x="632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46"/>
            <p:cNvSpPr/>
            <p:nvPr/>
          </p:nvSpPr>
          <p:spPr>
            <a:xfrm>
              <a:off x="7945025" y="2835153"/>
              <a:ext cx="819868" cy="1011772"/>
            </a:xfrm>
            <a:custGeom>
              <a:avLst/>
              <a:gdLst/>
              <a:ahLst/>
              <a:cxnLst/>
              <a:rect l="l" t="t" r="r" b="b"/>
              <a:pathLst>
                <a:path w="6674" h="8236" extrusionOk="0">
                  <a:moveTo>
                    <a:pt x="6390" y="5838"/>
                  </a:moveTo>
                  <a:cubicBezTo>
                    <a:pt x="6482" y="5838"/>
                    <a:pt x="6512" y="5869"/>
                    <a:pt x="6543" y="5869"/>
                  </a:cubicBezTo>
                  <a:cubicBezTo>
                    <a:pt x="6390" y="6351"/>
                    <a:pt x="5524" y="7470"/>
                    <a:pt x="5302" y="7470"/>
                  </a:cubicBezTo>
                  <a:lnTo>
                    <a:pt x="5302" y="7500"/>
                  </a:lnTo>
                  <a:cubicBezTo>
                    <a:pt x="5141" y="7340"/>
                    <a:pt x="5011" y="6382"/>
                    <a:pt x="5141" y="6190"/>
                  </a:cubicBezTo>
                  <a:cubicBezTo>
                    <a:pt x="5202" y="6060"/>
                    <a:pt x="5968" y="5838"/>
                    <a:pt x="6390" y="5838"/>
                  </a:cubicBezTo>
                  <a:close/>
                  <a:moveTo>
                    <a:pt x="5332" y="123"/>
                  </a:moveTo>
                  <a:cubicBezTo>
                    <a:pt x="5585" y="253"/>
                    <a:pt x="6129" y="3065"/>
                    <a:pt x="6512" y="5746"/>
                  </a:cubicBezTo>
                  <a:cubicBezTo>
                    <a:pt x="6482" y="5715"/>
                    <a:pt x="6451" y="5715"/>
                    <a:pt x="6390" y="5715"/>
                  </a:cubicBezTo>
                  <a:cubicBezTo>
                    <a:pt x="6037" y="5715"/>
                    <a:pt x="5141" y="5907"/>
                    <a:pt x="5011" y="6129"/>
                  </a:cubicBezTo>
                  <a:cubicBezTo>
                    <a:pt x="4919" y="6351"/>
                    <a:pt x="4980" y="7179"/>
                    <a:pt x="5141" y="7500"/>
                  </a:cubicBezTo>
                  <a:cubicBezTo>
                    <a:pt x="4628" y="7592"/>
                    <a:pt x="2176" y="8106"/>
                    <a:pt x="1602" y="8106"/>
                  </a:cubicBezTo>
                  <a:lnTo>
                    <a:pt x="1502" y="8106"/>
                  </a:lnTo>
                  <a:cubicBezTo>
                    <a:pt x="1180" y="7883"/>
                    <a:pt x="131" y="1433"/>
                    <a:pt x="161" y="1050"/>
                  </a:cubicBezTo>
                  <a:cubicBezTo>
                    <a:pt x="261" y="736"/>
                    <a:pt x="4344" y="223"/>
                    <a:pt x="5332" y="123"/>
                  </a:cubicBezTo>
                  <a:close/>
                  <a:moveTo>
                    <a:pt x="5332" y="0"/>
                  </a:moveTo>
                  <a:cubicBezTo>
                    <a:pt x="5172" y="0"/>
                    <a:pt x="3862" y="161"/>
                    <a:pt x="2559" y="353"/>
                  </a:cubicBezTo>
                  <a:cubicBezTo>
                    <a:pt x="31" y="736"/>
                    <a:pt x="31" y="958"/>
                    <a:pt x="31" y="1050"/>
                  </a:cubicBezTo>
                  <a:cubicBezTo>
                    <a:pt x="0" y="1241"/>
                    <a:pt x="292" y="3095"/>
                    <a:pt x="575" y="4720"/>
                  </a:cubicBezTo>
                  <a:cubicBezTo>
                    <a:pt x="1180" y="8167"/>
                    <a:pt x="1410" y="8205"/>
                    <a:pt x="1471" y="8236"/>
                  </a:cubicBezTo>
                  <a:lnTo>
                    <a:pt x="1602" y="8236"/>
                  </a:lnTo>
                  <a:cubicBezTo>
                    <a:pt x="2237" y="8236"/>
                    <a:pt x="4949" y="7661"/>
                    <a:pt x="5241" y="7592"/>
                  </a:cubicBezTo>
                  <a:lnTo>
                    <a:pt x="5302" y="7592"/>
                  </a:lnTo>
                  <a:cubicBezTo>
                    <a:pt x="5624" y="7592"/>
                    <a:pt x="6512" y="6382"/>
                    <a:pt x="6643" y="5907"/>
                  </a:cubicBezTo>
                  <a:lnTo>
                    <a:pt x="6673" y="5869"/>
                  </a:lnTo>
                  <a:cubicBezTo>
                    <a:pt x="6673" y="5838"/>
                    <a:pt x="6673" y="5838"/>
                    <a:pt x="6643" y="5807"/>
                  </a:cubicBezTo>
                  <a:cubicBezTo>
                    <a:pt x="6612" y="5585"/>
                    <a:pt x="6420" y="4245"/>
                    <a:pt x="6198" y="2965"/>
                  </a:cubicBezTo>
                  <a:cubicBezTo>
                    <a:pt x="5654" y="0"/>
                    <a:pt x="5463" y="0"/>
                    <a:pt x="533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46"/>
            <p:cNvSpPr/>
            <p:nvPr/>
          </p:nvSpPr>
          <p:spPr>
            <a:xfrm>
              <a:off x="8437143" y="3672721"/>
              <a:ext cx="83412" cy="66706"/>
            </a:xfrm>
            <a:custGeom>
              <a:avLst/>
              <a:gdLst/>
              <a:ahLst/>
              <a:cxnLst/>
              <a:rect l="l" t="t" r="r" b="b"/>
              <a:pathLst>
                <a:path w="679" h="543" extrusionOk="0">
                  <a:moveTo>
                    <a:pt x="591" y="1"/>
                  </a:moveTo>
                  <a:cubicBezTo>
                    <a:pt x="581" y="1"/>
                    <a:pt x="571" y="3"/>
                    <a:pt x="560" y="8"/>
                  </a:cubicBezTo>
                  <a:cubicBezTo>
                    <a:pt x="369" y="108"/>
                    <a:pt x="177" y="269"/>
                    <a:pt x="47" y="460"/>
                  </a:cubicBezTo>
                  <a:cubicBezTo>
                    <a:pt x="1" y="484"/>
                    <a:pt x="47" y="542"/>
                    <a:pt x="85" y="542"/>
                  </a:cubicBezTo>
                  <a:cubicBezTo>
                    <a:pt x="97" y="542"/>
                    <a:pt x="109" y="536"/>
                    <a:pt x="116" y="522"/>
                  </a:cubicBezTo>
                  <a:cubicBezTo>
                    <a:pt x="277" y="361"/>
                    <a:pt x="468" y="238"/>
                    <a:pt x="622" y="108"/>
                  </a:cubicBezTo>
                  <a:cubicBezTo>
                    <a:pt x="679" y="57"/>
                    <a:pt x="641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46"/>
            <p:cNvSpPr/>
            <p:nvPr/>
          </p:nvSpPr>
          <p:spPr>
            <a:xfrm>
              <a:off x="8488124" y="3715963"/>
              <a:ext cx="30097" cy="23341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78" y="0"/>
                  </a:moveTo>
                  <a:cubicBezTo>
                    <a:pt x="168" y="0"/>
                    <a:pt x="157" y="3"/>
                    <a:pt x="145" y="9"/>
                  </a:cubicBezTo>
                  <a:cubicBezTo>
                    <a:pt x="115" y="39"/>
                    <a:pt x="84" y="39"/>
                    <a:pt x="53" y="78"/>
                  </a:cubicBezTo>
                  <a:cubicBezTo>
                    <a:pt x="1" y="125"/>
                    <a:pt x="47" y="190"/>
                    <a:pt x="99" y="190"/>
                  </a:cubicBezTo>
                  <a:cubicBezTo>
                    <a:pt x="115" y="190"/>
                    <a:pt x="131" y="184"/>
                    <a:pt x="145" y="170"/>
                  </a:cubicBezTo>
                  <a:lnTo>
                    <a:pt x="245" y="78"/>
                  </a:lnTo>
                  <a:cubicBezTo>
                    <a:pt x="245" y="4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46"/>
            <p:cNvSpPr/>
            <p:nvPr/>
          </p:nvSpPr>
          <p:spPr>
            <a:xfrm>
              <a:off x="8127082" y="3075195"/>
              <a:ext cx="433520" cy="90416"/>
            </a:xfrm>
            <a:custGeom>
              <a:avLst/>
              <a:gdLst/>
              <a:ahLst/>
              <a:cxnLst/>
              <a:rect l="l" t="t" r="r" b="b"/>
              <a:pathLst>
                <a:path w="3529" h="736" extrusionOk="0">
                  <a:moveTo>
                    <a:pt x="3056" y="0"/>
                  </a:moveTo>
                  <a:cubicBezTo>
                    <a:pt x="2544" y="0"/>
                    <a:pt x="2128" y="437"/>
                    <a:pt x="1583" y="437"/>
                  </a:cubicBezTo>
                  <a:cubicBezTo>
                    <a:pt x="1180" y="437"/>
                    <a:pt x="923" y="299"/>
                    <a:pt x="667" y="299"/>
                  </a:cubicBezTo>
                  <a:cubicBezTo>
                    <a:pt x="480" y="299"/>
                    <a:pt x="293" y="372"/>
                    <a:pt x="51" y="628"/>
                  </a:cubicBezTo>
                  <a:cubicBezTo>
                    <a:pt x="1" y="685"/>
                    <a:pt x="53" y="736"/>
                    <a:pt x="111" y="736"/>
                  </a:cubicBezTo>
                  <a:cubicBezTo>
                    <a:pt x="124" y="736"/>
                    <a:pt x="138" y="733"/>
                    <a:pt x="150" y="728"/>
                  </a:cubicBezTo>
                  <a:cubicBezTo>
                    <a:pt x="358" y="531"/>
                    <a:pt x="552" y="471"/>
                    <a:pt x="746" y="471"/>
                  </a:cubicBezTo>
                  <a:cubicBezTo>
                    <a:pt x="1058" y="471"/>
                    <a:pt x="1370" y="628"/>
                    <a:pt x="1744" y="628"/>
                  </a:cubicBezTo>
                  <a:cubicBezTo>
                    <a:pt x="2268" y="628"/>
                    <a:pt x="2632" y="233"/>
                    <a:pt x="3174" y="233"/>
                  </a:cubicBezTo>
                  <a:cubicBezTo>
                    <a:pt x="3227" y="233"/>
                    <a:pt x="3281" y="237"/>
                    <a:pt x="3337" y="245"/>
                  </a:cubicBezTo>
                  <a:cubicBezTo>
                    <a:pt x="3437" y="245"/>
                    <a:pt x="3529" y="122"/>
                    <a:pt x="3437" y="84"/>
                  </a:cubicBezTo>
                  <a:cubicBezTo>
                    <a:pt x="3302" y="24"/>
                    <a:pt x="3176" y="0"/>
                    <a:pt x="305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46"/>
            <p:cNvSpPr/>
            <p:nvPr/>
          </p:nvSpPr>
          <p:spPr>
            <a:xfrm>
              <a:off x="8090720" y="3187600"/>
              <a:ext cx="481061" cy="138941"/>
            </a:xfrm>
            <a:custGeom>
              <a:avLst/>
              <a:gdLst/>
              <a:ahLst/>
              <a:cxnLst/>
              <a:rect l="l" t="t" r="r" b="b"/>
              <a:pathLst>
                <a:path w="3916" h="1131" extrusionOk="0">
                  <a:moveTo>
                    <a:pt x="3789" y="0"/>
                  </a:moveTo>
                  <a:cubicBezTo>
                    <a:pt x="3781" y="0"/>
                    <a:pt x="3772" y="1"/>
                    <a:pt x="3763" y="4"/>
                  </a:cubicBezTo>
                  <a:cubicBezTo>
                    <a:pt x="3074" y="213"/>
                    <a:pt x="2586" y="677"/>
                    <a:pt x="1814" y="677"/>
                  </a:cubicBezTo>
                  <a:cubicBezTo>
                    <a:pt x="1763" y="677"/>
                    <a:pt x="1710" y="675"/>
                    <a:pt x="1657" y="671"/>
                  </a:cubicBezTo>
                  <a:cubicBezTo>
                    <a:pt x="1466" y="652"/>
                    <a:pt x="1288" y="637"/>
                    <a:pt x="1120" y="637"/>
                  </a:cubicBezTo>
                  <a:cubicBezTo>
                    <a:pt x="729" y="637"/>
                    <a:pt x="386" y="722"/>
                    <a:pt x="33" y="1054"/>
                  </a:cubicBezTo>
                  <a:cubicBezTo>
                    <a:pt x="1" y="1079"/>
                    <a:pt x="21" y="1130"/>
                    <a:pt x="47" y="1130"/>
                  </a:cubicBezTo>
                  <a:cubicBezTo>
                    <a:pt x="52" y="1130"/>
                    <a:pt x="58" y="1128"/>
                    <a:pt x="63" y="1123"/>
                  </a:cubicBezTo>
                  <a:cubicBezTo>
                    <a:pt x="405" y="856"/>
                    <a:pt x="733" y="788"/>
                    <a:pt x="1069" y="788"/>
                  </a:cubicBezTo>
                  <a:cubicBezTo>
                    <a:pt x="1420" y="788"/>
                    <a:pt x="1779" y="862"/>
                    <a:pt x="2170" y="862"/>
                  </a:cubicBezTo>
                  <a:cubicBezTo>
                    <a:pt x="2714" y="862"/>
                    <a:pt x="3411" y="449"/>
                    <a:pt x="3825" y="165"/>
                  </a:cubicBezTo>
                  <a:cubicBezTo>
                    <a:pt x="3915" y="130"/>
                    <a:pt x="3873" y="0"/>
                    <a:pt x="378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46"/>
            <p:cNvSpPr/>
            <p:nvPr/>
          </p:nvSpPr>
          <p:spPr>
            <a:xfrm>
              <a:off x="8146369" y="3340298"/>
              <a:ext cx="457598" cy="132675"/>
            </a:xfrm>
            <a:custGeom>
              <a:avLst/>
              <a:gdLst/>
              <a:ahLst/>
              <a:cxnLst/>
              <a:rect l="l" t="t" r="r" b="b"/>
              <a:pathLst>
                <a:path w="3725" h="1080" extrusionOk="0">
                  <a:moveTo>
                    <a:pt x="3543" y="1"/>
                  </a:moveTo>
                  <a:cubicBezTo>
                    <a:pt x="2894" y="1"/>
                    <a:pt x="2334" y="488"/>
                    <a:pt x="1686" y="577"/>
                  </a:cubicBezTo>
                  <a:cubicBezTo>
                    <a:pt x="1073" y="646"/>
                    <a:pt x="568" y="608"/>
                    <a:pt x="24" y="960"/>
                  </a:cubicBezTo>
                  <a:cubicBezTo>
                    <a:pt x="0" y="1013"/>
                    <a:pt x="13" y="1080"/>
                    <a:pt x="48" y="1080"/>
                  </a:cubicBezTo>
                  <a:cubicBezTo>
                    <a:pt x="59" y="1080"/>
                    <a:pt x="71" y="1074"/>
                    <a:pt x="85" y="1060"/>
                  </a:cubicBezTo>
                  <a:cubicBezTo>
                    <a:pt x="690" y="707"/>
                    <a:pt x="1234" y="837"/>
                    <a:pt x="1878" y="738"/>
                  </a:cubicBezTo>
                  <a:cubicBezTo>
                    <a:pt x="2483" y="646"/>
                    <a:pt x="3027" y="324"/>
                    <a:pt x="3632" y="163"/>
                  </a:cubicBezTo>
                  <a:cubicBezTo>
                    <a:pt x="3724" y="133"/>
                    <a:pt x="3693" y="2"/>
                    <a:pt x="3602" y="2"/>
                  </a:cubicBezTo>
                  <a:cubicBezTo>
                    <a:pt x="3582" y="1"/>
                    <a:pt x="3563" y="1"/>
                    <a:pt x="354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46"/>
            <p:cNvSpPr/>
            <p:nvPr/>
          </p:nvSpPr>
          <p:spPr>
            <a:xfrm>
              <a:off x="8186048" y="3470393"/>
              <a:ext cx="421604" cy="127761"/>
            </a:xfrm>
            <a:custGeom>
              <a:avLst/>
              <a:gdLst/>
              <a:ahLst/>
              <a:cxnLst/>
              <a:rect l="l" t="t" r="r" b="b"/>
              <a:pathLst>
                <a:path w="3432" h="1040" extrusionOk="0">
                  <a:moveTo>
                    <a:pt x="3309" y="1"/>
                  </a:moveTo>
                  <a:cubicBezTo>
                    <a:pt x="2221" y="223"/>
                    <a:pt x="1011" y="315"/>
                    <a:pt x="53" y="927"/>
                  </a:cubicBezTo>
                  <a:cubicBezTo>
                    <a:pt x="0" y="975"/>
                    <a:pt x="29" y="1040"/>
                    <a:pt x="72" y="1040"/>
                  </a:cubicBezTo>
                  <a:cubicBezTo>
                    <a:pt x="86" y="1040"/>
                    <a:pt x="100" y="1034"/>
                    <a:pt x="115" y="1019"/>
                  </a:cubicBezTo>
                  <a:cubicBezTo>
                    <a:pt x="1133" y="414"/>
                    <a:pt x="2283" y="575"/>
                    <a:pt x="3340" y="161"/>
                  </a:cubicBezTo>
                  <a:cubicBezTo>
                    <a:pt x="3432" y="123"/>
                    <a:pt x="3401" y="1"/>
                    <a:pt x="330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0" name="Google Shape;4520;p46"/>
          <p:cNvGrpSpPr/>
          <p:nvPr/>
        </p:nvGrpSpPr>
        <p:grpSpPr>
          <a:xfrm>
            <a:off x="606237" y="3488414"/>
            <a:ext cx="1121354" cy="1357207"/>
            <a:chOff x="606237" y="3488414"/>
            <a:chExt cx="1121354" cy="1357207"/>
          </a:xfrm>
        </p:grpSpPr>
        <p:sp>
          <p:nvSpPr>
            <p:cNvPr id="4521" name="Google Shape;4521;p46"/>
            <p:cNvSpPr/>
            <p:nvPr/>
          </p:nvSpPr>
          <p:spPr>
            <a:xfrm>
              <a:off x="964112" y="4131254"/>
              <a:ext cx="451545" cy="405864"/>
            </a:xfrm>
            <a:custGeom>
              <a:avLst/>
              <a:gdLst/>
              <a:ahLst/>
              <a:cxnLst/>
              <a:rect l="l" t="t" r="r" b="b"/>
              <a:pathLst>
                <a:path w="3548" h="3189" extrusionOk="0">
                  <a:moveTo>
                    <a:pt x="1760" y="699"/>
                  </a:moveTo>
                  <a:cubicBezTo>
                    <a:pt x="1977" y="699"/>
                    <a:pt x="2195" y="779"/>
                    <a:pt x="2360" y="948"/>
                  </a:cubicBezTo>
                  <a:cubicBezTo>
                    <a:pt x="2743" y="1300"/>
                    <a:pt x="2781" y="1875"/>
                    <a:pt x="2459" y="2227"/>
                  </a:cubicBezTo>
                  <a:cubicBezTo>
                    <a:pt x="2283" y="2404"/>
                    <a:pt x="2051" y="2492"/>
                    <a:pt x="1820" y="2492"/>
                  </a:cubicBezTo>
                  <a:cubicBezTo>
                    <a:pt x="1588" y="2492"/>
                    <a:pt x="1356" y="2404"/>
                    <a:pt x="1180" y="2227"/>
                  </a:cubicBezTo>
                  <a:cubicBezTo>
                    <a:pt x="797" y="1906"/>
                    <a:pt x="766" y="1331"/>
                    <a:pt x="1119" y="979"/>
                  </a:cubicBezTo>
                  <a:cubicBezTo>
                    <a:pt x="1287" y="795"/>
                    <a:pt x="1523" y="699"/>
                    <a:pt x="1760" y="699"/>
                  </a:cubicBezTo>
                  <a:close/>
                  <a:moveTo>
                    <a:pt x="1731" y="0"/>
                  </a:moveTo>
                  <a:cubicBezTo>
                    <a:pt x="1308" y="0"/>
                    <a:pt x="889" y="169"/>
                    <a:pt x="575" y="504"/>
                  </a:cubicBezTo>
                  <a:cubicBezTo>
                    <a:pt x="0" y="1140"/>
                    <a:pt x="61" y="2128"/>
                    <a:pt x="705" y="2733"/>
                  </a:cubicBezTo>
                  <a:cubicBezTo>
                    <a:pt x="1034" y="3036"/>
                    <a:pt x="1442" y="3189"/>
                    <a:pt x="1844" y="3189"/>
                  </a:cubicBezTo>
                  <a:cubicBezTo>
                    <a:pt x="2256" y="3189"/>
                    <a:pt x="2662" y="3028"/>
                    <a:pt x="2973" y="2702"/>
                  </a:cubicBezTo>
                  <a:cubicBezTo>
                    <a:pt x="3547" y="2066"/>
                    <a:pt x="3509" y="1078"/>
                    <a:pt x="2842" y="435"/>
                  </a:cubicBezTo>
                  <a:cubicBezTo>
                    <a:pt x="2519" y="144"/>
                    <a:pt x="2123" y="0"/>
                    <a:pt x="1731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46"/>
            <p:cNvSpPr/>
            <p:nvPr/>
          </p:nvSpPr>
          <p:spPr>
            <a:xfrm>
              <a:off x="654980" y="3853806"/>
              <a:ext cx="1068792" cy="960507"/>
            </a:xfrm>
            <a:custGeom>
              <a:avLst/>
              <a:gdLst/>
              <a:ahLst/>
              <a:cxnLst/>
              <a:rect l="l" t="t" r="r" b="b"/>
              <a:pathLst>
                <a:path w="8398" h="7547" extrusionOk="0">
                  <a:moveTo>
                    <a:pt x="4098" y="906"/>
                  </a:moveTo>
                  <a:cubicBezTo>
                    <a:pt x="4821" y="906"/>
                    <a:pt x="5551" y="1178"/>
                    <a:pt x="6129" y="1726"/>
                  </a:cubicBezTo>
                  <a:cubicBezTo>
                    <a:pt x="7317" y="2806"/>
                    <a:pt x="7409" y="4630"/>
                    <a:pt x="6359" y="5779"/>
                  </a:cubicBezTo>
                  <a:cubicBezTo>
                    <a:pt x="5820" y="6365"/>
                    <a:pt x="5083" y="6660"/>
                    <a:pt x="4329" y="6660"/>
                  </a:cubicBezTo>
                  <a:cubicBezTo>
                    <a:pt x="3605" y="6660"/>
                    <a:pt x="2865" y="6388"/>
                    <a:pt x="2268" y="5840"/>
                  </a:cubicBezTo>
                  <a:cubicBezTo>
                    <a:pt x="1088" y="4760"/>
                    <a:pt x="997" y="2936"/>
                    <a:pt x="2046" y="1787"/>
                  </a:cubicBezTo>
                  <a:cubicBezTo>
                    <a:pt x="2601" y="1201"/>
                    <a:pt x="3345" y="906"/>
                    <a:pt x="4098" y="906"/>
                  </a:cubicBezTo>
                  <a:close/>
                  <a:moveTo>
                    <a:pt x="4062" y="1"/>
                  </a:moveTo>
                  <a:cubicBezTo>
                    <a:pt x="3071" y="1"/>
                    <a:pt x="2096" y="384"/>
                    <a:pt x="1380" y="1151"/>
                  </a:cubicBezTo>
                  <a:cubicBezTo>
                    <a:pt x="1" y="2653"/>
                    <a:pt x="131" y="5043"/>
                    <a:pt x="1694" y="6483"/>
                  </a:cubicBezTo>
                  <a:cubicBezTo>
                    <a:pt x="2439" y="7195"/>
                    <a:pt x="3389" y="7546"/>
                    <a:pt x="4330" y="7546"/>
                  </a:cubicBezTo>
                  <a:cubicBezTo>
                    <a:pt x="5323" y="7546"/>
                    <a:pt x="6306" y="7155"/>
                    <a:pt x="7026" y="6384"/>
                  </a:cubicBezTo>
                  <a:cubicBezTo>
                    <a:pt x="8397" y="4882"/>
                    <a:pt x="8274" y="2523"/>
                    <a:pt x="6742" y="1052"/>
                  </a:cubicBezTo>
                  <a:cubicBezTo>
                    <a:pt x="5974" y="351"/>
                    <a:pt x="5011" y="1"/>
                    <a:pt x="4062" y="1"/>
                  </a:cubicBezTo>
                  <a:close/>
                </a:path>
              </a:pathLst>
            </a:custGeom>
            <a:solidFill>
              <a:srgbClr val="019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46"/>
            <p:cNvSpPr/>
            <p:nvPr/>
          </p:nvSpPr>
          <p:spPr>
            <a:xfrm>
              <a:off x="606237" y="3798316"/>
              <a:ext cx="1121354" cy="1047305"/>
            </a:xfrm>
            <a:custGeom>
              <a:avLst/>
              <a:gdLst/>
              <a:ahLst/>
              <a:cxnLst/>
              <a:rect l="l" t="t" r="r" b="b"/>
              <a:pathLst>
                <a:path w="8811" h="8229" extrusionOk="0">
                  <a:moveTo>
                    <a:pt x="4330" y="143"/>
                  </a:moveTo>
                  <a:cubicBezTo>
                    <a:pt x="5326" y="143"/>
                    <a:pt x="6325" y="503"/>
                    <a:pt x="7087" y="1204"/>
                  </a:cubicBezTo>
                  <a:cubicBezTo>
                    <a:pt x="8274" y="2285"/>
                    <a:pt x="8688" y="3978"/>
                    <a:pt x="8144" y="5479"/>
                  </a:cubicBezTo>
                  <a:cubicBezTo>
                    <a:pt x="7600" y="7042"/>
                    <a:pt x="6068" y="8069"/>
                    <a:pt x="4444" y="8130"/>
                  </a:cubicBezTo>
                  <a:cubicBezTo>
                    <a:pt x="4421" y="8130"/>
                    <a:pt x="4397" y="8131"/>
                    <a:pt x="4374" y="8131"/>
                  </a:cubicBezTo>
                  <a:cubicBezTo>
                    <a:pt x="2769" y="8131"/>
                    <a:pt x="1271" y="7090"/>
                    <a:pt x="675" y="5609"/>
                  </a:cubicBezTo>
                  <a:cubicBezTo>
                    <a:pt x="70" y="4108"/>
                    <a:pt x="453" y="2384"/>
                    <a:pt x="1571" y="1266"/>
                  </a:cubicBezTo>
                  <a:cubicBezTo>
                    <a:pt x="2322" y="511"/>
                    <a:pt x="3324" y="143"/>
                    <a:pt x="4330" y="143"/>
                  </a:cubicBezTo>
                  <a:close/>
                  <a:moveTo>
                    <a:pt x="4350" y="0"/>
                  </a:moveTo>
                  <a:cubicBezTo>
                    <a:pt x="4021" y="0"/>
                    <a:pt x="3687" y="39"/>
                    <a:pt x="3356" y="117"/>
                  </a:cubicBezTo>
                  <a:cubicBezTo>
                    <a:pt x="1985" y="469"/>
                    <a:pt x="866" y="1557"/>
                    <a:pt x="453" y="2897"/>
                  </a:cubicBezTo>
                  <a:cubicBezTo>
                    <a:pt x="1" y="4200"/>
                    <a:pt x="322" y="5671"/>
                    <a:pt x="1188" y="6728"/>
                  </a:cubicBezTo>
                  <a:cubicBezTo>
                    <a:pt x="1959" y="7692"/>
                    <a:pt x="3169" y="8229"/>
                    <a:pt x="4391" y="8229"/>
                  </a:cubicBezTo>
                  <a:cubicBezTo>
                    <a:pt x="4578" y="8229"/>
                    <a:pt x="4764" y="8217"/>
                    <a:pt x="4950" y="8191"/>
                  </a:cubicBezTo>
                  <a:cubicBezTo>
                    <a:pt x="6512" y="8000"/>
                    <a:pt x="7822" y="6851"/>
                    <a:pt x="8305" y="5349"/>
                  </a:cubicBezTo>
                  <a:cubicBezTo>
                    <a:pt x="8811" y="3855"/>
                    <a:pt x="8336" y="2193"/>
                    <a:pt x="7187" y="1105"/>
                  </a:cubicBezTo>
                  <a:cubicBezTo>
                    <a:pt x="7185" y="1103"/>
                    <a:pt x="7183" y="1101"/>
                    <a:pt x="7181" y="1099"/>
                  </a:cubicBezTo>
                  <a:lnTo>
                    <a:pt x="7181" y="1099"/>
                  </a:lnTo>
                  <a:cubicBezTo>
                    <a:pt x="6380" y="377"/>
                    <a:pt x="5382" y="0"/>
                    <a:pt x="435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46"/>
            <p:cNvSpPr/>
            <p:nvPr/>
          </p:nvSpPr>
          <p:spPr>
            <a:xfrm>
              <a:off x="740758" y="3972040"/>
              <a:ext cx="821130" cy="731421"/>
            </a:xfrm>
            <a:custGeom>
              <a:avLst/>
              <a:gdLst/>
              <a:ahLst/>
              <a:cxnLst/>
              <a:rect l="l" t="t" r="r" b="b"/>
              <a:pathLst>
                <a:path w="6452" h="5747" extrusionOk="0">
                  <a:moveTo>
                    <a:pt x="2774" y="0"/>
                  </a:moveTo>
                  <a:cubicBezTo>
                    <a:pt x="1150" y="31"/>
                    <a:pt x="284" y="1686"/>
                    <a:pt x="476" y="3157"/>
                  </a:cubicBezTo>
                  <a:cubicBezTo>
                    <a:pt x="637" y="4658"/>
                    <a:pt x="1977" y="5708"/>
                    <a:pt x="3448" y="5746"/>
                  </a:cubicBezTo>
                  <a:cubicBezTo>
                    <a:pt x="3467" y="5746"/>
                    <a:pt x="3486" y="5747"/>
                    <a:pt x="3504" y="5747"/>
                  </a:cubicBezTo>
                  <a:cubicBezTo>
                    <a:pt x="4764" y="5747"/>
                    <a:pt x="6003" y="4732"/>
                    <a:pt x="6260" y="3478"/>
                  </a:cubicBezTo>
                  <a:cubicBezTo>
                    <a:pt x="6451" y="2490"/>
                    <a:pt x="6160" y="1372"/>
                    <a:pt x="5425" y="667"/>
                  </a:cubicBezTo>
                  <a:cubicBezTo>
                    <a:pt x="5042" y="284"/>
                    <a:pt x="4536" y="62"/>
                    <a:pt x="3992" y="62"/>
                  </a:cubicBezTo>
                  <a:cubicBezTo>
                    <a:pt x="3986" y="56"/>
                    <a:pt x="3982" y="53"/>
                    <a:pt x="3978" y="53"/>
                  </a:cubicBezTo>
                  <a:cubicBezTo>
                    <a:pt x="3963" y="53"/>
                    <a:pt x="3967" y="98"/>
                    <a:pt x="3992" y="123"/>
                  </a:cubicBezTo>
                  <a:cubicBezTo>
                    <a:pt x="4567" y="222"/>
                    <a:pt x="5072" y="445"/>
                    <a:pt x="5494" y="858"/>
                  </a:cubicBezTo>
                  <a:cubicBezTo>
                    <a:pt x="5838" y="1241"/>
                    <a:pt x="6068" y="1755"/>
                    <a:pt x="6160" y="2260"/>
                  </a:cubicBezTo>
                  <a:cubicBezTo>
                    <a:pt x="6260" y="2774"/>
                    <a:pt x="6221" y="3287"/>
                    <a:pt x="6099" y="3762"/>
                  </a:cubicBezTo>
                  <a:cubicBezTo>
                    <a:pt x="5907" y="4436"/>
                    <a:pt x="5333" y="4980"/>
                    <a:pt x="4728" y="5325"/>
                  </a:cubicBezTo>
                  <a:cubicBezTo>
                    <a:pt x="4337" y="5568"/>
                    <a:pt x="3898" y="5678"/>
                    <a:pt x="3456" y="5678"/>
                  </a:cubicBezTo>
                  <a:cubicBezTo>
                    <a:pt x="2377" y="5678"/>
                    <a:pt x="1275" y="5025"/>
                    <a:pt x="798" y="4053"/>
                  </a:cubicBezTo>
                  <a:cubicBezTo>
                    <a:pt x="1" y="2490"/>
                    <a:pt x="859" y="123"/>
                    <a:pt x="2774" y="31"/>
                  </a:cubicBezTo>
                  <a:cubicBezTo>
                    <a:pt x="2812" y="31"/>
                    <a:pt x="2812" y="0"/>
                    <a:pt x="277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46"/>
            <p:cNvSpPr/>
            <p:nvPr/>
          </p:nvSpPr>
          <p:spPr>
            <a:xfrm>
              <a:off x="1114287" y="3962112"/>
              <a:ext cx="73179" cy="17818"/>
            </a:xfrm>
            <a:custGeom>
              <a:avLst/>
              <a:gdLst/>
              <a:ahLst/>
              <a:cxnLst/>
              <a:rect l="l" t="t" r="r" b="b"/>
              <a:pathLst>
                <a:path w="575" h="140" extrusionOk="0">
                  <a:moveTo>
                    <a:pt x="238" y="0"/>
                  </a:moveTo>
                  <a:cubicBezTo>
                    <a:pt x="167" y="0"/>
                    <a:pt x="96" y="15"/>
                    <a:pt x="31" y="40"/>
                  </a:cubicBezTo>
                  <a:cubicBezTo>
                    <a:pt x="6" y="40"/>
                    <a:pt x="1" y="86"/>
                    <a:pt x="17" y="86"/>
                  </a:cubicBezTo>
                  <a:cubicBezTo>
                    <a:pt x="20" y="86"/>
                    <a:pt x="25" y="84"/>
                    <a:pt x="31" y="78"/>
                  </a:cubicBezTo>
                  <a:cubicBezTo>
                    <a:pt x="70" y="70"/>
                    <a:pt x="108" y="67"/>
                    <a:pt x="143" y="67"/>
                  </a:cubicBezTo>
                  <a:cubicBezTo>
                    <a:pt x="279" y="67"/>
                    <a:pt x="392" y="115"/>
                    <a:pt x="544" y="140"/>
                  </a:cubicBezTo>
                  <a:cubicBezTo>
                    <a:pt x="544" y="140"/>
                    <a:pt x="574" y="109"/>
                    <a:pt x="544" y="109"/>
                  </a:cubicBezTo>
                  <a:cubicBezTo>
                    <a:pt x="448" y="32"/>
                    <a:pt x="342" y="0"/>
                    <a:pt x="23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46"/>
            <p:cNvSpPr/>
            <p:nvPr/>
          </p:nvSpPr>
          <p:spPr>
            <a:xfrm>
              <a:off x="915369" y="4108473"/>
              <a:ext cx="475853" cy="443790"/>
            </a:xfrm>
            <a:custGeom>
              <a:avLst/>
              <a:gdLst/>
              <a:ahLst/>
              <a:cxnLst/>
              <a:rect l="l" t="t" r="r" b="b"/>
              <a:pathLst>
                <a:path w="3739" h="3487" extrusionOk="0">
                  <a:moveTo>
                    <a:pt x="2319" y="3381"/>
                  </a:moveTo>
                  <a:cubicBezTo>
                    <a:pt x="2315" y="3381"/>
                    <a:pt x="2309" y="3384"/>
                    <a:pt x="2298" y="3395"/>
                  </a:cubicBezTo>
                  <a:cubicBezTo>
                    <a:pt x="2319" y="3395"/>
                    <a:pt x="2326" y="3381"/>
                    <a:pt x="2319" y="3381"/>
                  </a:cubicBezTo>
                  <a:close/>
                  <a:moveTo>
                    <a:pt x="2026" y="0"/>
                  </a:moveTo>
                  <a:cubicBezTo>
                    <a:pt x="1969" y="0"/>
                    <a:pt x="1911" y="3"/>
                    <a:pt x="1854" y="8"/>
                  </a:cubicBezTo>
                  <a:cubicBezTo>
                    <a:pt x="736" y="108"/>
                    <a:pt x="0" y="935"/>
                    <a:pt x="192" y="2054"/>
                  </a:cubicBezTo>
                  <a:cubicBezTo>
                    <a:pt x="349" y="2866"/>
                    <a:pt x="1024" y="3487"/>
                    <a:pt x="1790" y="3487"/>
                  </a:cubicBezTo>
                  <a:cubicBezTo>
                    <a:pt x="1957" y="3487"/>
                    <a:pt x="2128" y="3457"/>
                    <a:pt x="2298" y="3395"/>
                  </a:cubicBezTo>
                  <a:lnTo>
                    <a:pt x="2298" y="3395"/>
                  </a:lnTo>
                  <a:cubicBezTo>
                    <a:pt x="2155" y="3438"/>
                    <a:pt x="2014" y="3459"/>
                    <a:pt x="1878" y="3459"/>
                  </a:cubicBezTo>
                  <a:cubicBezTo>
                    <a:pt x="1130" y="3459"/>
                    <a:pt x="505" y="2847"/>
                    <a:pt x="291" y="2115"/>
                  </a:cubicBezTo>
                  <a:cubicBezTo>
                    <a:pt x="130" y="1571"/>
                    <a:pt x="291" y="997"/>
                    <a:pt x="636" y="583"/>
                  </a:cubicBezTo>
                  <a:cubicBezTo>
                    <a:pt x="958" y="231"/>
                    <a:pt x="1471" y="108"/>
                    <a:pt x="1946" y="77"/>
                  </a:cubicBezTo>
                  <a:cubicBezTo>
                    <a:pt x="1985" y="74"/>
                    <a:pt x="2024" y="73"/>
                    <a:pt x="2063" y="73"/>
                  </a:cubicBezTo>
                  <a:cubicBezTo>
                    <a:pt x="2882" y="73"/>
                    <a:pt x="3610" y="752"/>
                    <a:pt x="3639" y="1571"/>
                  </a:cubicBezTo>
                  <a:cubicBezTo>
                    <a:pt x="3670" y="2276"/>
                    <a:pt x="3287" y="3042"/>
                    <a:pt x="2551" y="3234"/>
                  </a:cubicBezTo>
                  <a:cubicBezTo>
                    <a:pt x="2521" y="3234"/>
                    <a:pt x="2521" y="3295"/>
                    <a:pt x="2589" y="3295"/>
                  </a:cubicBezTo>
                  <a:cubicBezTo>
                    <a:pt x="3386" y="3234"/>
                    <a:pt x="3739" y="2276"/>
                    <a:pt x="3739" y="1571"/>
                  </a:cubicBezTo>
                  <a:cubicBezTo>
                    <a:pt x="3739" y="644"/>
                    <a:pt x="2896" y="0"/>
                    <a:pt x="202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46"/>
            <p:cNvSpPr/>
            <p:nvPr/>
          </p:nvSpPr>
          <p:spPr>
            <a:xfrm>
              <a:off x="1037163" y="4219325"/>
              <a:ext cx="262171" cy="220941"/>
            </a:xfrm>
            <a:custGeom>
              <a:avLst/>
              <a:gdLst/>
              <a:ahLst/>
              <a:cxnLst/>
              <a:rect l="l" t="t" r="r" b="b"/>
              <a:pathLst>
                <a:path w="2060" h="1736" extrusionOk="0">
                  <a:moveTo>
                    <a:pt x="994" y="1"/>
                  </a:moveTo>
                  <a:cubicBezTo>
                    <a:pt x="971" y="1"/>
                    <a:pt x="950" y="2"/>
                    <a:pt x="928" y="3"/>
                  </a:cubicBezTo>
                  <a:cubicBezTo>
                    <a:pt x="353" y="34"/>
                    <a:pt x="31" y="478"/>
                    <a:pt x="131" y="1022"/>
                  </a:cubicBezTo>
                  <a:cubicBezTo>
                    <a:pt x="182" y="1447"/>
                    <a:pt x="542" y="1735"/>
                    <a:pt x="934" y="1735"/>
                  </a:cubicBezTo>
                  <a:cubicBezTo>
                    <a:pt x="1016" y="1735"/>
                    <a:pt x="1099" y="1723"/>
                    <a:pt x="1180" y="1696"/>
                  </a:cubicBezTo>
                  <a:lnTo>
                    <a:pt x="1180" y="1658"/>
                  </a:lnTo>
                  <a:cubicBezTo>
                    <a:pt x="1115" y="1673"/>
                    <a:pt x="1051" y="1680"/>
                    <a:pt x="989" y="1680"/>
                  </a:cubicBezTo>
                  <a:cubicBezTo>
                    <a:pt x="629" y="1680"/>
                    <a:pt x="334" y="1443"/>
                    <a:pt x="223" y="1083"/>
                  </a:cubicBezTo>
                  <a:cubicBezTo>
                    <a:pt x="1" y="509"/>
                    <a:pt x="514" y="95"/>
                    <a:pt x="1020" y="64"/>
                  </a:cubicBezTo>
                  <a:cubicBezTo>
                    <a:pt x="1040" y="63"/>
                    <a:pt x="1060" y="62"/>
                    <a:pt x="1080" y="62"/>
                  </a:cubicBezTo>
                  <a:cubicBezTo>
                    <a:pt x="1923" y="62"/>
                    <a:pt x="2059" y="1320"/>
                    <a:pt x="1311" y="1597"/>
                  </a:cubicBezTo>
                  <a:cubicBezTo>
                    <a:pt x="1280" y="1597"/>
                    <a:pt x="1280" y="1658"/>
                    <a:pt x="1311" y="1658"/>
                  </a:cubicBezTo>
                  <a:cubicBezTo>
                    <a:pt x="1724" y="1627"/>
                    <a:pt x="1916" y="1122"/>
                    <a:pt x="1916" y="769"/>
                  </a:cubicBezTo>
                  <a:cubicBezTo>
                    <a:pt x="1887" y="281"/>
                    <a:pt x="1421" y="1"/>
                    <a:pt x="99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46"/>
            <p:cNvSpPr/>
            <p:nvPr/>
          </p:nvSpPr>
          <p:spPr>
            <a:xfrm>
              <a:off x="1132232" y="3539449"/>
              <a:ext cx="411965" cy="810328"/>
            </a:xfrm>
            <a:custGeom>
              <a:avLst/>
              <a:gdLst/>
              <a:ahLst/>
              <a:cxnLst/>
              <a:rect l="l" t="t" r="r" b="b"/>
              <a:pathLst>
                <a:path w="3237" h="6367" extrusionOk="0">
                  <a:moveTo>
                    <a:pt x="3196" y="0"/>
                  </a:moveTo>
                  <a:cubicBezTo>
                    <a:pt x="3189" y="0"/>
                    <a:pt x="3184" y="4"/>
                    <a:pt x="3184" y="13"/>
                  </a:cubicBezTo>
                  <a:cubicBezTo>
                    <a:pt x="2065" y="2089"/>
                    <a:pt x="1039" y="4196"/>
                    <a:pt x="20" y="6303"/>
                  </a:cubicBezTo>
                  <a:cubicBezTo>
                    <a:pt x="1" y="6341"/>
                    <a:pt x="17" y="6367"/>
                    <a:pt x="32" y="6367"/>
                  </a:cubicBezTo>
                  <a:cubicBezTo>
                    <a:pt x="42" y="6367"/>
                    <a:pt x="50" y="6357"/>
                    <a:pt x="50" y="6333"/>
                  </a:cubicBezTo>
                  <a:cubicBezTo>
                    <a:pt x="1138" y="4257"/>
                    <a:pt x="2257" y="2181"/>
                    <a:pt x="3214" y="44"/>
                  </a:cubicBezTo>
                  <a:cubicBezTo>
                    <a:pt x="3236" y="22"/>
                    <a:pt x="3212" y="0"/>
                    <a:pt x="319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46"/>
            <p:cNvSpPr/>
            <p:nvPr/>
          </p:nvSpPr>
          <p:spPr>
            <a:xfrm>
              <a:off x="1130832" y="4255724"/>
              <a:ext cx="89724" cy="97616"/>
            </a:xfrm>
            <a:custGeom>
              <a:avLst/>
              <a:gdLst/>
              <a:ahLst/>
              <a:cxnLst/>
              <a:rect l="l" t="t" r="r" b="b"/>
              <a:pathLst>
                <a:path w="705" h="767" extrusionOk="0">
                  <a:moveTo>
                    <a:pt x="0" y="1"/>
                  </a:moveTo>
                  <a:lnTo>
                    <a:pt x="0" y="767"/>
                  </a:lnTo>
                  <a:cubicBezTo>
                    <a:pt x="192" y="705"/>
                    <a:pt x="513" y="575"/>
                    <a:pt x="705" y="514"/>
                  </a:cubicBezTo>
                  <a:lnTo>
                    <a:pt x="705" y="453"/>
                  </a:lnTo>
                  <a:lnTo>
                    <a:pt x="192" y="4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46"/>
            <p:cNvSpPr/>
            <p:nvPr/>
          </p:nvSpPr>
          <p:spPr>
            <a:xfrm>
              <a:off x="1122941" y="4251270"/>
              <a:ext cx="105505" cy="110852"/>
            </a:xfrm>
            <a:custGeom>
              <a:avLst/>
              <a:gdLst/>
              <a:ahLst/>
              <a:cxnLst/>
              <a:rect l="l" t="t" r="r" b="b"/>
              <a:pathLst>
                <a:path w="829" h="871" extrusionOk="0">
                  <a:moveTo>
                    <a:pt x="281" y="434"/>
                  </a:moveTo>
                  <a:lnTo>
                    <a:pt x="281" y="434"/>
                  </a:lnTo>
                  <a:cubicBezTo>
                    <a:pt x="283" y="438"/>
                    <a:pt x="284" y="443"/>
                    <a:pt x="284" y="449"/>
                  </a:cubicBezTo>
                  <a:cubicBezTo>
                    <a:pt x="283" y="444"/>
                    <a:pt x="282" y="439"/>
                    <a:pt x="281" y="434"/>
                  </a:cubicBezTo>
                  <a:close/>
                  <a:moveTo>
                    <a:pt x="75" y="0"/>
                  </a:moveTo>
                  <a:cubicBezTo>
                    <a:pt x="52" y="0"/>
                    <a:pt x="32" y="18"/>
                    <a:pt x="32" y="36"/>
                  </a:cubicBezTo>
                  <a:cubicBezTo>
                    <a:pt x="1" y="296"/>
                    <a:pt x="1" y="549"/>
                    <a:pt x="32" y="802"/>
                  </a:cubicBezTo>
                  <a:cubicBezTo>
                    <a:pt x="32" y="832"/>
                    <a:pt x="62" y="871"/>
                    <a:pt x="93" y="871"/>
                  </a:cubicBezTo>
                  <a:cubicBezTo>
                    <a:pt x="315" y="771"/>
                    <a:pt x="575" y="679"/>
                    <a:pt x="798" y="580"/>
                  </a:cubicBezTo>
                  <a:cubicBezTo>
                    <a:pt x="828" y="580"/>
                    <a:pt x="798" y="518"/>
                    <a:pt x="767" y="518"/>
                  </a:cubicBezTo>
                  <a:cubicBezTo>
                    <a:pt x="528" y="574"/>
                    <a:pt x="321" y="663"/>
                    <a:pt x="117" y="748"/>
                  </a:cubicBezTo>
                  <a:lnTo>
                    <a:pt x="117" y="748"/>
                  </a:lnTo>
                  <a:cubicBezTo>
                    <a:pt x="100" y="584"/>
                    <a:pt x="96" y="420"/>
                    <a:pt x="105" y="253"/>
                  </a:cubicBezTo>
                  <a:lnTo>
                    <a:pt x="105" y="253"/>
                  </a:lnTo>
                  <a:cubicBezTo>
                    <a:pt x="130" y="326"/>
                    <a:pt x="156" y="402"/>
                    <a:pt x="192" y="488"/>
                  </a:cubicBezTo>
                  <a:cubicBezTo>
                    <a:pt x="192" y="488"/>
                    <a:pt x="223" y="518"/>
                    <a:pt x="254" y="518"/>
                  </a:cubicBezTo>
                  <a:lnTo>
                    <a:pt x="506" y="518"/>
                  </a:lnTo>
                  <a:cubicBezTo>
                    <a:pt x="529" y="528"/>
                    <a:pt x="555" y="532"/>
                    <a:pt x="583" y="532"/>
                  </a:cubicBezTo>
                  <a:cubicBezTo>
                    <a:pt x="638" y="532"/>
                    <a:pt x="701" y="518"/>
                    <a:pt x="767" y="518"/>
                  </a:cubicBezTo>
                  <a:cubicBezTo>
                    <a:pt x="798" y="518"/>
                    <a:pt x="798" y="449"/>
                    <a:pt x="767" y="449"/>
                  </a:cubicBezTo>
                  <a:cubicBezTo>
                    <a:pt x="729" y="449"/>
                    <a:pt x="606" y="419"/>
                    <a:pt x="537" y="419"/>
                  </a:cubicBezTo>
                  <a:cubicBezTo>
                    <a:pt x="451" y="419"/>
                    <a:pt x="358" y="419"/>
                    <a:pt x="272" y="394"/>
                  </a:cubicBezTo>
                  <a:lnTo>
                    <a:pt x="272" y="394"/>
                  </a:lnTo>
                  <a:cubicBezTo>
                    <a:pt x="238" y="264"/>
                    <a:pt x="184" y="150"/>
                    <a:pt x="123" y="36"/>
                  </a:cubicBezTo>
                  <a:cubicBezTo>
                    <a:pt x="111" y="10"/>
                    <a:pt x="92" y="0"/>
                    <a:pt x="7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46"/>
            <p:cNvSpPr/>
            <p:nvPr/>
          </p:nvSpPr>
          <p:spPr>
            <a:xfrm>
              <a:off x="1443781" y="3607411"/>
              <a:ext cx="20617" cy="65162"/>
            </a:xfrm>
            <a:custGeom>
              <a:avLst/>
              <a:gdLst/>
              <a:ahLst/>
              <a:cxnLst/>
              <a:rect l="l" t="t" r="r" b="b"/>
              <a:pathLst>
                <a:path w="162" h="512" extrusionOk="0">
                  <a:moveTo>
                    <a:pt x="31" y="0"/>
                  </a:moveTo>
                  <a:cubicBezTo>
                    <a:pt x="16" y="0"/>
                    <a:pt x="0" y="8"/>
                    <a:pt x="0" y="23"/>
                  </a:cubicBezTo>
                  <a:cubicBezTo>
                    <a:pt x="0" y="115"/>
                    <a:pt x="0" y="215"/>
                    <a:pt x="31" y="307"/>
                  </a:cubicBezTo>
                  <a:cubicBezTo>
                    <a:pt x="31" y="375"/>
                    <a:pt x="62" y="467"/>
                    <a:pt x="123" y="498"/>
                  </a:cubicBezTo>
                  <a:cubicBezTo>
                    <a:pt x="123" y="508"/>
                    <a:pt x="127" y="512"/>
                    <a:pt x="133" y="512"/>
                  </a:cubicBezTo>
                  <a:cubicBezTo>
                    <a:pt x="144" y="512"/>
                    <a:pt x="161" y="498"/>
                    <a:pt x="161" y="498"/>
                  </a:cubicBezTo>
                  <a:cubicBezTo>
                    <a:pt x="161" y="437"/>
                    <a:pt x="123" y="375"/>
                    <a:pt x="123" y="307"/>
                  </a:cubicBezTo>
                  <a:cubicBezTo>
                    <a:pt x="92" y="215"/>
                    <a:pt x="62" y="115"/>
                    <a:pt x="62" y="23"/>
                  </a:cubicBezTo>
                  <a:cubicBezTo>
                    <a:pt x="62" y="8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46"/>
            <p:cNvSpPr/>
            <p:nvPr/>
          </p:nvSpPr>
          <p:spPr>
            <a:xfrm>
              <a:off x="1461472" y="3564776"/>
              <a:ext cx="27235" cy="77762"/>
            </a:xfrm>
            <a:custGeom>
              <a:avLst/>
              <a:gdLst/>
              <a:ahLst/>
              <a:cxnLst/>
              <a:rect l="l" t="t" r="r" b="b"/>
              <a:pathLst>
                <a:path w="214" h="611" extrusionOk="0">
                  <a:moveTo>
                    <a:pt x="35" y="1"/>
                  </a:moveTo>
                  <a:cubicBezTo>
                    <a:pt x="14" y="1"/>
                    <a:pt x="0" y="19"/>
                    <a:pt x="22" y="36"/>
                  </a:cubicBezTo>
                  <a:cubicBezTo>
                    <a:pt x="22" y="136"/>
                    <a:pt x="22" y="228"/>
                    <a:pt x="53" y="327"/>
                  </a:cubicBezTo>
                  <a:cubicBezTo>
                    <a:pt x="83" y="419"/>
                    <a:pt x="83" y="550"/>
                    <a:pt x="145" y="611"/>
                  </a:cubicBezTo>
                  <a:lnTo>
                    <a:pt x="214" y="611"/>
                  </a:lnTo>
                  <a:cubicBezTo>
                    <a:pt x="214" y="519"/>
                    <a:pt x="175" y="419"/>
                    <a:pt x="145" y="358"/>
                  </a:cubicBezTo>
                  <a:cubicBezTo>
                    <a:pt x="114" y="228"/>
                    <a:pt x="83" y="136"/>
                    <a:pt x="83" y="36"/>
                  </a:cubicBezTo>
                  <a:cubicBezTo>
                    <a:pt x="71" y="10"/>
                    <a:pt x="51" y="1"/>
                    <a:pt x="3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46"/>
            <p:cNvSpPr/>
            <p:nvPr/>
          </p:nvSpPr>
          <p:spPr>
            <a:xfrm>
              <a:off x="1496470" y="3522904"/>
              <a:ext cx="16672" cy="67071"/>
            </a:xfrm>
            <a:custGeom>
              <a:avLst/>
              <a:gdLst/>
              <a:ahLst/>
              <a:cxnLst/>
              <a:rect l="l" t="t" r="r" b="b"/>
              <a:pathLst>
                <a:path w="131" h="527" extrusionOk="0">
                  <a:moveTo>
                    <a:pt x="49" y="0"/>
                  </a:moveTo>
                  <a:cubicBezTo>
                    <a:pt x="31" y="0"/>
                    <a:pt x="0" y="22"/>
                    <a:pt x="0" y="44"/>
                  </a:cubicBezTo>
                  <a:cubicBezTo>
                    <a:pt x="0" y="113"/>
                    <a:pt x="31" y="204"/>
                    <a:pt x="31" y="273"/>
                  </a:cubicBezTo>
                  <a:cubicBezTo>
                    <a:pt x="31" y="365"/>
                    <a:pt x="31" y="427"/>
                    <a:pt x="92" y="526"/>
                  </a:cubicBezTo>
                  <a:cubicBezTo>
                    <a:pt x="92" y="526"/>
                    <a:pt x="130" y="526"/>
                    <a:pt x="130" y="496"/>
                  </a:cubicBezTo>
                  <a:cubicBezTo>
                    <a:pt x="130" y="427"/>
                    <a:pt x="130" y="365"/>
                    <a:pt x="92" y="304"/>
                  </a:cubicBezTo>
                  <a:cubicBezTo>
                    <a:pt x="92" y="204"/>
                    <a:pt x="61" y="113"/>
                    <a:pt x="61" y="13"/>
                  </a:cubicBezTo>
                  <a:cubicBezTo>
                    <a:pt x="61" y="4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46"/>
            <p:cNvSpPr/>
            <p:nvPr/>
          </p:nvSpPr>
          <p:spPr>
            <a:xfrm>
              <a:off x="1508051" y="3488414"/>
              <a:ext cx="29399" cy="84889"/>
            </a:xfrm>
            <a:custGeom>
              <a:avLst/>
              <a:gdLst/>
              <a:ahLst/>
              <a:cxnLst/>
              <a:rect l="l" t="t" r="r" b="b"/>
              <a:pathLst>
                <a:path w="231" h="667" extrusionOk="0">
                  <a:moveTo>
                    <a:pt x="39" y="0"/>
                  </a:moveTo>
                  <a:cubicBezTo>
                    <a:pt x="39" y="0"/>
                    <a:pt x="1" y="0"/>
                    <a:pt x="1" y="31"/>
                  </a:cubicBezTo>
                  <a:cubicBezTo>
                    <a:pt x="39" y="123"/>
                    <a:pt x="70" y="223"/>
                    <a:pt x="70" y="353"/>
                  </a:cubicBezTo>
                  <a:cubicBezTo>
                    <a:pt x="101" y="445"/>
                    <a:pt x="101" y="544"/>
                    <a:pt x="131" y="667"/>
                  </a:cubicBezTo>
                  <a:lnTo>
                    <a:pt x="162" y="667"/>
                  </a:lnTo>
                  <a:cubicBezTo>
                    <a:pt x="231" y="445"/>
                    <a:pt x="131" y="192"/>
                    <a:pt x="3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46"/>
            <p:cNvSpPr/>
            <p:nvPr/>
          </p:nvSpPr>
          <p:spPr>
            <a:xfrm>
              <a:off x="1468980" y="3650301"/>
              <a:ext cx="84124" cy="25963"/>
            </a:xfrm>
            <a:custGeom>
              <a:avLst/>
              <a:gdLst/>
              <a:ahLst/>
              <a:cxnLst/>
              <a:rect l="l" t="t" r="r" b="b"/>
              <a:pathLst>
                <a:path w="661" h="204" extrusionOk="0">
                  <a:moveTo>
                    <a:pt x="630" y="0"/>
                  </a:moveTo>
                  <a:cubicBezTo>
                    <a:pt x="438" y="0"/>
                    <a:pt x="216" y="100"/>
                    <a:pt x="24" y="161"/>
                  </a:cubicBezTo>
                  <a:cubicBezTo>
                    <a:pt x="1" y="161"/>
                    <a:pt x="14" y="203"/>
                    <a:pt x="36" y="203"/>
                  </a:cubicBezTo>
                  <a:cubicBezTo>
                    <a:pt x="42" y="203"/>
                    <a:pt x="48" y="200"/>
                    <a:pt x="55" y="192"/>
                  </a:cubicBezTo>
                  <a:cubicBezTo>
                    <a:pt x="247" y="161"/>
                    <a:pt x="469" y="130"/>
                    <a:pt x="630" y="38"/>
                  </a:cubicBezTo>
                  <a:cubicBezTo>
                    <a:pt x="660" y="38"/>
                    <a:pt x="630" y="0"/>
                    <a:pt x="63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46"/>
            <p:cNvSpPr/>
            <p:nvPr/>
          </p:nvSpPr>
          <p:spPr>
            <a:xfrm>
              <a:off x="1493288" y="3622047"/>
              <a:ext cx="63634" cy="21636"/>
            </a:xfrm>
            <a:custGeom>
              <a:avLst/>
              <a:gdLst/>
              <a:ahLst/>
              <a:cxnLst/>
              <a:rect l="l" t="t" r="r" b="b"/>
              <a:pathLst>
                <a:path w="500" h="170" extrusionOk="0">
                  <a:moveTo>
                    <a:pt x="469" y="0"/>
                  </a:moveTo>
                  <a:cubicBezTo>
                    <a:pt x="408" y="0"/>
                    <a:pt x="347" y="31"/>
                    <a:pt x="247" y="69"/>
                  </a:cubicBezTo>
                  <a:cubicBezTo>
                    <a:pt x="186" y="69"/>
                    <a:pt x="117" y="100"/>
                    <a:pt x="25" y="130"/>
                  </a:cubicBezTo>
                  <a:cubicBezTo>
                    <a:pt x="0" y="130"/>
                    <a:pt x="15" y="169"/>
                    <a:pt x="38" y="169"/>
                  </a:cubicBezTo>
                  <a:cubicBezTo>
                    <a:pt x="43" y="169"/>
                    <a:pt x="50" y="167"/>
                    <a:pt x="56" y="161"/>
                  </a:cubicBezTo>
                  <a:cubicBezTo>
                    <a:pt x="117" y="161"/>
                    <a:pt x="217" y="130"/>
                    <a:pt x="278" y="130"/>
                  </a:cubicBezTo>
                  <a:cubicBezTo>
                    <a:pt x="347" y="100"/>
                    <a:pt x="408" y="100"/>
                    <a:pt x="469" y="69"/>
                  </a:cubicBezTo>
                  <a:cubicBezTo>
                    <a:pt x="500" y="31"/>
                    <a:pt x="500" y="0"/>
                    <a:pt x="46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46"/>
            <p:cNvSpPr/>
            <p:nvPr/>
          </p:nvSpPr>
          <p:spPr>
            <a:xfrm>
              <a:off x="1520778" y="3573176"/>
              <a:ext cx="52816" cy="20618"/>
            </a:xfrm>
            <a:custGeom>
              <a:avLst/>
              <a:gdLst/>
              <a:ahLst/>
              <a:cxnLst/>
              <a:rect l="l" t="t" r="r" b="b"/>
              <a:pathLst>
                <a:path w="415" h="162" extrusionOk="0">
                  <a:moveTo>
                    <a:pt x="414" y="1"/>
                  </a:moveTo>
                  <a:cubicBezTo>
                    <a:pt x="353" y="1"/>
                    <a:pt x="322" y="32"/>
                    <a:pt x="253" y="32"/>
                  </a:cubicBezTo>
                  <a:cubicBezTo>
                    <a:pt x="192" y="70"/>
                    <a:pt x="92" y="70"/>
                    <a:pt x="31" y="101"/>
                  </a:cubicBezTo>
                  <a:cubicBezTo>
                    <a:pt x="1" y="131"/>
                    <a:pt x="1" y="162"/>
                    <a:pt x="31" y="162"/>
                  </a:cubicBezTo>
                  <a:cubicBezTo>
                    <a:pt x="92" y="131"/>
                    <a:pt x="161" y="131"/>
                    <a:pt x="253" y="101"/>
                  </a:cubicBezTo>
                  <a:cubicBezTo>
                    <a:pt x="322" y="101"/>
                    <a:pt x="384" y="101"/>
                    <a:pt x="414" y="32"/>
                  </a:cubicBezTo>
                  <a:lnTo>
                    <a:pt x="414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46"/>
            <p:cNvSpPr/>
            <p:nvPr/>
          </p:nvSpPr>
          <p:spPr>
            <a:xfrm>
              <a:off x="1532487" y="3544922"/>
              <a:ext cx="44925" cy="16800"/>
            </a:xfrm>
            <a:custGeom>
              <a:avLst/>
              <a:gdLst/>
              <a:ahLst/>
              <a:cxnLst/>
              <a:rect l="l" t="t" r="r" b="b"/>
              <a:pathLst>
                <a:path w="353" h="132" extrusionOk="0">
                  <a:moveTo>
                    <a:pt x="192" y="1"/>
                  </a:moveTo>
                  <a:cubicBezTo>
                    <a:pt x="131" y="31"/>
                    <a:pt x="100" y="31"/>
                    <a:pt x="39" y="62"/>
                  </a:cubicBezTo>
                  <a:cubicBezTo>
                    <a:pt x="0" y="62"/>
                    <a:pt x="0" y="131"/>
                    <a:pt x="39" y="131"/>
                  </a:cubicBezTo>
                  <a:cubicBezTo>
                    <a:pt x="100" y="131"/>
                    <a:pt x="161" y="100"/>
                    <a:pt x="230" y="100"/>
                  </a:cubicBezTo>
                  <a:cubicBezTo>
                    <a:pt x="261" y="62"/>
                    <a:pt x="322" y="62"/>
                    <a:pt x="353" y="31"/>
                  </a:cubicBezTo>
                  <a:lnTo>
                    <a:pt x="353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46"/>
            <p:cNvSpPr/>
            <p:nvPr/>
          </p:nvSpPr>
          <p:spPr>
            <a:xfrm>
              <a:off x="809991" y="4028547"/>
              <a:ext cx="142540" cy="260522"/>
            </a:xfrm>
            <a:custGeom>
              <a:avLst/>
              <a:gdLst/>
              <a:ahLst/>
              <a:cxnLst/>
              <a:rect l="l" t="t" r="r" b="b"/>
              <a:pathLst>
                <a:path w="1120" h="2047" extrusionOk="0">
                  <a:moveTo>
                    <a:pt x="1081" y="1"/>
                  </a:moveTo>
                  <a:cubicBezTo>
                    <a:pt x="667" y="636"/>
                    <a:pt x="315" y="1341"/>
                    <a:pt x="1" y="2008"/>
                  </a:cubicBezTo>
                  <a:cubicBezTo>
                    <a:pt x="1" y="2046"/>
                    <a:pt x="1" y="2046"/>
                    <a:pt x="31" y="2046"/>
                  </a:cubicBezTo>
                  <a:cubicBezTo>
                    <a:pt x="353" y="1341"/>
                    <a:pt x="767" y="705"/>
                    <a:pt x="1119" y="31"/>
                  </a:cubicBezTo>
                  <a:cubicBezTo>
                    <a:pt x="1119" y="1"/>
                    <a:pt x="1081" y="1"/>
                    <a:pt x="108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46"/>
            <p:cNvSpPr/>
            <p:nvPr/>
          </p:nvSpPr>
          <p:spPr>
            <a:xfrm>
              <a:off x="802610" y="4004239"/>
              <a:ext cx="210373" cy="367301"/>
            </a:xfrm>
            <a:custGeom>
              <a:avLst/>
              <a:gdLst/>
              <a:ahLst/>
              <a:cxnLst/>
              <a:rect l="l" t="t" r="r" b="b"/>
              <a:pathLst>
                <a:path w="1653" h="2886" extrusionOk="0">
                  <a:moveTo>
                    <a:pt x="1622" y="0"/>
                  </a:moveTo>
                  <a:cubicBezTo>
                    <a:pt x="1047" y="927"/>
                    <a:pt x="564" y="1915"/>
                    <a:pt x="28" y="2842"/>
                  </a:cubicBezTo>
                  <a:cubicBezTo>
                    <a:pt x="1" y="2864"/>
                    <a:pt x="12" y="2886"/>
                    <a:pt x="32" y="2886"/>
                  </a:cubicBezTo>
                  <a:cubicBezTo>
                    <a:pt x="40" y="2886"/>
                    <a:pt x="50" y="2882"/>
                    <a:pt x="59" y="2873"/>
                  </a:cubicBezTo>
                  <a:cubicBezTo>
                    <a:pt x="603" y="1946"/>
                    <a:pt x="1177" y="1019"/>
                    <a:pt x="1652" y="31"/>
                  </a:cubicBezTo>
                  <a:cubicBezTo>
                    <a:pt x="1652" y="0"/>
                    <a:pt x="1622" y="0"/>
                    <a:pt x="162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46"/>
            <p:cNvSpPr/>
            <p:nvPr/>
          </p:nvSpPr>
          <p:spPr>
            <a:xfrm>
              <a:off x="821700" y="4223525"/>
              <a:ext cx="110341" cy="201977"/>
            </a:xfrm>
            <a:custGeom>
              <a:avLst/>
              <a:gdLst/>
              <a:ahLst/>
              <a:cxnLst/>
              <a:rect l="l" t="t" r="r" b="b"/>
              <a:pathLst>
                <a:path w="867" h="1587" extrusionOk="0">
                  <a:moveTo>
                    <a:pt x="836" y="1"/>
                  </a:moveTo>
                  <a:cubicBezTo>
                    <a:pt x="514" y="476"/>
                    <a:pt x="261" y="1020"/>
                    <a:pt x="1" y="1564"/>
                  </a:cubicBezTo>
                  <a:cubicBezTo>
                    <a:pt x="1" y="1579"/>
                    <a:pt x="8" y="1587"/>
                    <a:pt x="16" y="1587"/>
                  </a:cubicBezTo>
                  <a:cubicBezTo>
                    <a:pt x="24" y="1587"/>
                    <a:pt x="31" y="1579"/>
                    <a:pt x="31" y="1564"/>
                  </a:cubicBezTo>
                  <a:cubicBezTo>
                    <a:pt x="292" y="1050"/>
                    <a:pt x="606" y="545"/>
                    <a:pt x="866" y="31"/>
                  </a:cubicBezTo>
                  <a:cubicBezTo>
                    <a:pt x="866" y="1"/>
                    <a:pt x="836" y="1"/>
                    <a:pt x="8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46"/>
            <p:cNvSpPr/>
            <p:nvPr/>
          </p:nvSpPr>
          <p:spPr>
            <a:xfrm>
              <a:off x="838245" y="4262342"/>
              <a:ext cx="105505" cy="218904"/>
            </a:xfrm>
            <a:custGeom>
              <a:avLst/>
              <a:gdLst/>
              <a:ahLst/>
              <a:cxnLst/>
              <a:rect l="l" t="t" r="r" b="b"/>
              <a:pathLst>
                <a:path w="829" h="1720" extrusionOk="0">
                  <a:moveTo>
                    <a:pt x="806" y="1"/>
                  </a:moveTo>
                  <a:cubicBezTo>
                    <a:pt x="801" y="1"/>
                    <a:pt x="798" y="5"/>
                    <a:pt x="798" y="18"/>
                  </a:cubicBezTo>
                  <a:cubicBezTo>
                    <a:pt x="514" y="554"/>
                    <a:pt x="254" y="1128"/>
                    <a:pt x="1" y="1672"/>
                  </a:cubicBezTo>
                  <a:cubicBezTo>
                    <a:pt x="1" y="1694"/>
                    <a:pt x="16" y="1719"/>
                    <a:pt x="25" y="1719"/>
                  </a:cubicBezTo>
                  <a:cubicBezTo>
                    <a:pt x="29" y="1719"/>
                    <a:pt x="32" y="1714"/>
                    <a:pt x="32" y="1703"/>
                  </a:cubicBezTo>
                  <a:cubicBezTo>
                    <a:pt x="323" y="1167"/>
                    <a:pt x="606" y="592"/>
                    <a:pt x="828" y="18"/>
                  </a:cubicBezTo>
                  <a:cubicBezTo>
                    <a:pt x="828" y="18"/>
                    <a:pt x="815" y="1"/>
                    <a:pt x="80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46"/>
            <p:cNvSpPr/>
            <p:nvPr/>
          </p:nvSpPr>
          <p:spPr>
            <a:xfrm>
              <a:off x="956221" y="3978148"/>
              <a:ext cx="118104" cy="206305"/>
            </a:xfrm>
            <a:custGeom>
              <a:avLst/>
              <a:gdLst/>
              <a:ahLst/>
              <a:cxnLst/>
              <a:rect l="l" t="t" r="r" b="b"/>
              <a:pathLst>
                <a:path w="928" h="1621" extrusionOk="0">
                  <a:moveTo>
                    <a:pt x="897" y="1"/>
                  </a:moveTo>
                  <a:cubicBezTo>
                    <a:pt x="893" y="1"/>
                    <a:pt x="890" y="5"/>
                    <a:pt x="890" y="14"/>
                  </a:cubicBezTo>
                  <a:cubicBezTo>
                    <a:pt x="506" y="489"/>
                    <a:pt x="254" y="1063"/>
                    <a:pt x="1" y="1607"/>
                  </a:cubicBezTo>
                  <a:cubicBezTo>
                    <a:pt x="1" y="1607"/>
                    <a:pt x="14" y="1621"/>
                    <a:pt x="24" y="1621"/>
                  </a:cubicBezTo>
                  <a:cubicBezTo>
                    <a:pt x="28" y="1621"/>
                    <a:pt x="32" y="1617"/>
                    <a:pt x="32" y="1607"/>
                  </a:cubicBezTo>
                  <a:cubicBezTo>
                    <a:pt x="284" y="1063"/>
                    <a:pt x="637" y="558"/>
                    <a:pt x="928" y="44"/>
                  </a:cubicBezTo>
                  <a:cubicBezTo>
                    <a:pt x="928" y="23"/>
                    <a:pt x="909" y="1"/>
                    <a:pt x="89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46"/>
            <p:cNvSpPr/>
            <p:nvPr/>
          </p:nvSpPr>
          <p:spPr>
            <a:xfrm>
              <a:off x="996183" y="3994184"/>
              <a:ext cx="116832" cy="186323"/>
            </a:xfrm>
            <a:custGeom>
              <a:avLst/>
              <a:gdLst/>
              <a:ahLst/>
              <a:cxnLst/>
              <a:rect l="l" t="t" r="r" b="b"/>
              <a:pathLst>
                <a:path w="918" h="1464" extrusionOk="0">
                  <a:moveTo>
                    <a:pt x="904" y="1"/>
                  </a:moveTo>
                  <a:cubicBezTo>
                    <a:pt x="901" y="1"/>
                    <a:pt x="897" y="5"/>
                    <a:pt x="897" y="18"/>
                  </a:cubicBezTo>
                  <a:cubicBezTo>
                    <a:pt x="918" y="18"/>
                    <a:pt x="911" y="1"/>
                    <a:pt x="904" y="1"/>
                  </a:cubicBezTo>
                  <a:close/>
                  <a:moveTo>
                    <a:pt x="897" y="18"/>
                  </a:moveTo>
                  <a:lnTo>
                    <a:pt x="897" y="18"/>
                  </a:lnTo>
                  <a:cubicBezTo>
                    <a:pt x="514" y="432"/>
                    <a:pt x="261" y="937"/>
                    <a:pt x="1" y="1420"/>
                  </a:cubicBezTo>
                  <a:cubicBezTo>
                    <a:pt x="1" y="1441"/>
                    <a:pt x="20" y="1463"/>
                    <a:pt x="42" y="1463"/>
                  </a:cubicBezTo>
                  <a:cubicBezTo>
                    <a:pt x="51" y="1463"/>
                    <a:pt x="61" y="1459"/>
                    <a:pt x="70" y="1450"/>
                  </a:cubicBezTo>
                  <a:cubicBezTo>
                    <a:pt x="323" y="937"/>
                    <a:pt x="644" y="493"/>
                    <a:pt x="897" y="18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46"/>
            <p:cNvSpPr/>
            <p:nvPr/>
          </p:nvSpPr>
          <p:spPr>
            <a:xfrm>
              <a:off x="1074198" y="3984639"/>
              <a:ext cx="79160" cy="150942"/>
            </a:xfrm>
            <a:custGeom>
              <a:avLst/>
              <a:gdLst/>
              <a:ahLst/>
              <a:cxnLst/>
              <a:rect l="l" t="t" r="r" b="b"/>
              <a:pathLst>
                <a:path w="622" h="1186" extrusionOk="0">
                  <a:moveTo>
                    <a:pt x="618" y="1"/>
                  </a:moveTo>
                  <a:cubicBezTo>
                    <a:pt x="614" y="1"/>
                    <a:pt x="606" y="9"/>
                    <a:pt x="606" y="24"/>
                  </a:cubicBezTo>
                  <a:cubicBezTo>
                    <a:pt x="621" y="9"/>
                    <a:pt x="621" y="1"/>
                    <a:pt x="618" y="1"/>
                  </a:cubicBezTo>
                  <a:close/>
                  <a:moveTo>
                    <a:pt x="606" y="24"/>
                  </a:moveTo>
                  <a:lnTo>
                    <a:pt x="606" y="24"/>
                  </a:lnTo>
                  <a:cubicBezTo>
                    <a:pt x="346" y="346"/>
                    <a:pt x="192" y="759"/>
                    <a:pt x="1" y="1142"/>
                  </a:cubicBezTo>
                  <a:cubicBezTo>
                    <a:pt x="1" y="1164"/>
                    <a:pt x="16" y="1186"/>
                    <a:pt x="25" y="1186"/>
                  </a:cubicBezTo>
                  <a:cubicBezTo>
                    <a:pt x="29" y="1186"/>
                    <a:pt x="31" y="1182"/>
                    <a:pt x="31" y="1173"/>
                  </a:cubicBezTo>
                  <a:cubicBezTo>
                    <a:pt x="223" y="790"/>
                    <a:pt x="445" y="407"/>
                    <a:pt x="606" y="2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46"/>
            <p:cNvSpPr/>
            <p:nvPr/>
          </p:nvSpPr>
          <p:spPr>
            <a:xfrm>
              <a:off x="1118105" y="3975858"/>
              <a:ext cx="78142" cy="145470"/>
            </a:xfrm>
            <a:custGeom>
              <a:avLst/>
              <a:gdLst/>
              <a:ahLst/>
              <a:cxnLst/>
              <a:rect l="l" t="t" r="r" b="b"/>
              <a:pathLst>
                <a:path w="614" h="1143" extrusionOk="0">
                  <a:moveTo>
                    <a:pt x="575" y="1"/>
                  </a:moveTo>
                  <a:cubicBezTo>
                    <a:pt x="322" y="353"/>
                    <a:pt x="161" y="736"/>
                    <a:pt x="1" y="1119"/>
                  </a:cubicBezTo>
                  <a:cubicBezTo>
                    <a:pt x="1" y="1135"/>
                    <a:pt x="10" y="1142"/>
                    <a:pt x="20" y="1142"/>
                  </a:cubicBezTo>
                  <a:cubicBezTo>
                    <a:pt x="29" y="1142"/>
                    <a:pt x="39" y="1135"/>
                    <a:pt x="39" y="1119"/>
                  </a:cubicBezTo>
                  <a:cubicBezTo>
                    <a:pt x="230" y="767"/>
                    <a:pt x="453" y="415"/>
                    <a:pt x="613" y="32"/>
                  </a:cubicBezTo>
                  <a:cubicBezTo>
                    <a:pt x="613" y="1"/>
                    <a:pt x="575" y="1"/>
                    <a:pt x="5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46"/>
            <p:cNvSpPr/>
            <p:nvPr/>
          </p:nvSpPr>
          <p:spPr>
            <a:xfrm>
              <a:off x="1159085" y="3985912"/>
              <a:ext cx="75851" cy="129688"/>
            </a:xfrm>
            <a:custGeom>
              <a:avLst/>
              <a:gdLst/>
              <a:ahLst/>
              <a:cxnLst/>
              <a:rect l="l" t="t" r="r" b="b"/>
              <a:pathLst>
                <a:path w="596" h="1019" extrusionOk="0">
                  <a:moveTo>
                    <a:pt x="582" y="0"/>
                  </a:moveTo>
                  <a:cubicBezTo>
                    <a:pt x="578" y="0"/>
                    <a:pt x="575" y="4"/>
                    <a:pt x="575" y="14"/>
                  </a:cubicBezTo>
                  <a:cubicBezTo>
                    <a:pt x="595" y="14"/>
                    <a:pt x="589" y="0"/>
                    <a:pt x="582" y="0"/>
                  </a:cubicBezTo>
                  <a:close/>
                  <a:moveTo>
                    <a:pt x="575" y="14"/>
                  </a:moveTo>
                  <a:lnTo>
                    <a:pt x="575" y="14"/>
                  </a:lnTo>
                  <a:cubicBezTo>
                    <a:pt x="322" y="305"/>
                    <a:pt x="161" y="657"/>
                    <a:pt x="0" y="971"/>
                  </a:cubicBezTo>
                  <a:cubicBezTo>
                    <a:pt x="0" y="993"/>
                    <a:pt x="15" y="1018"/>
                    <a:pt x="35" y="1018"/>
                  </a:cubicBezTo>
                  <a:cubicBezTo>
                    <a:pt x="43" y="1018"/>
                    <a:pt x="52" y="1014"/>
                    <a:pt x="62" y="1002"/>
                  </a:cubicBezTo>
                  <a:cubicBezTo>
                    <a:pt x="222" y="657"/>
                    <a:pt x="445" y="366"/>
                    <a:pt x="575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46"/>
            <p:cNvSpPr/>
            <p:nvPr/>
          </p:nvSpPr>
          <p:spPr>
            <a:xfrm>
              <a:off x="1183393" y="3979803"/>
              <a:ext cx="89851" cy="142542"/>
            </a:xfrm>
            <a:custGeom>
              <a:avLst/>
              <a:gdLst/>
              <a:ahLst/>
              <a:cxnLst/>
              <a:rect l="l" t="t" r="r" b="b"/>
              <a:pathLst>
                <a:path w="706" h="1120" extrusionOk="0">
                  <a:moveTo>
                    <a:pt x="706" y="1"/>
                  </a:moveTo>
                  <a:cubicBezTo>
                    <a:pt x="445" y="353"/>
                    <a:pt x="254" y="736"/>
                    <a:pt x="1" y="1088"/>
                  </a:cubicBezTo>
                  <a:cubicBezTo>
                    <a:pt x="1" y="1119"/>
                    <a:pt x="31" y="1119"/>
                    <a:pt x="31" y="1119"/>
                  </a:cubicBezTo>
                  <a:cubicBezTo>
                    <a:pt x="292" y="767"/>
                    <a:pt x="545" y="384"/>
                    <a:pt x="70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46"/>
            <p:cNvSpPr/>
            <p:nvPr/>
          </p:nvSpPr>
          <p:spPr>
            <a:xfrm>
              <a:off x="1220428" y="3992784"/>
              <a:ext cx="66434" cy="118616"/>
            </a:xfrm>
            <a:custGeom>
              <a:avLst/>
              <a:gdLst/>
              <a:ahLst/>
              <a:cxnLst/>
              <a:rect l="l" t="t" r="r" b="b"/>
              <a:pathLst>
                <a:path w="522" h="932" extrusionOk="0">
                  <a:moveTo>
                    <a:pt x="518" y="0"/>
                  </a:moveTo>
                  <a:cubicBezTo>
                    <a:pt x="514" y="0"/>
                    <a:pt x="507" y="10"/>
                    <a:pt x="507" y="29"/>
                  </a:cubicBezTo>
                  <a:cubicBezTo>
                    <a:pt x="522" y="10"/>
                    <a:pt x="522" y="0"/>
                    <a:pt x="518" y="0"/>
                  </a:cubicBezTo>
                  <a:close/>
                  <a:moveTo>
                    <a:pt x="507" y="29"/>
                  </a:moveTo>
                  <a:lnTo>
                    <a:pt x="507" y="29"/>
                  </a:lnTo>
                  <a:cubicBezTo>
                    <a:pt x="315" y="282"/>
                    <a:pt x="154" y="603"/>
                    <a:pt x="1" y="917"/>
                  </a:cubicBezTo>
                  <a:cubicBezTo>
                    <a:pt x="1" y="917"/>
                    <a:pt x="15" y="931"/>
                    <a:pt x="24" y="931"/>
                  </a:cubicBezTo>
                  <a:cubicBezTo>
                    <a:pt x="28" y="931"/>
                    <a:pt x="32" y="928"/>
                    <a:pt x="32" y="917"/>
                  </a:cubicBezTo>
                  <a:cubicBezTo>
                    <a:pt x="192" y="634"/>
                    <a:pt x="415" y="343"/>
                    <a:pt x="507" y="29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46"/>
            <p:cNvSpPr/>
            <p:nvPr/>
          </p:nvSpPr>
          <p:spPr>
            <a:xfrm>
              <a:off x="1261662" y="3985912"/>
              <a:ext cx="88578" cy="153997"/>
            </a:xfrm>
            <a:custGeom>
              <a:avLst/>
              <a:gdLst/>
              <a:ahLst/>
              <a:cxnLst/>
              <a:rect l="l" t="t" r="r" b="b"/>
              <a:pathLst>
                <a:path w="696" h="1210" extrusionOk="0">
                  <a:moveTo>
                    <a:pt x="673" y="0"/>
                  </a:moveTo>
                  <a:cubicBezTo>
                    <a:pt x="669" y="0"/>
                    <a:pt x="665" y="4"/>
                    <a:pt x="665" y="14"/>
                  </a:cubicBezTo>
                  <a:cubicBezTo>
                    <a:pt x="405" y="366"/>
                    <a:pt x="213" y="780"/>
                    <a:pt x="22" y="1163"/>
                  </a:cubicBezTo>
                  <a:cubicBezTo>
                    <a:pt x="0" y="1184"/>
                    <a:pt x="9" y="1210"/>
                    <a:pt x="29" y="1210"/>
                  </a:cubicBezTo>
                  <a:cubicBezTo>
                    <a:pt x="38" y="1210"/>
                    <a:pt x="49" y="1205"/>
                    <a:pt x="60" y="1194"/>
                  </a:cubicBezTo>
                  <a:cubicBezTo>
                    <a:pt x="282" y="811"/>
                    <a:pt x="504" y="428"/>
                    <a:pt x="696" y="14"/>
                  </a:cubicBezTo>
                  <a:cubicBezTo>
                    <a:pt x="696" y="14"/>
                    <a:pt x="682" y="0"/>
                    <a:pt x="67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46"/>
            <p:cNvSpPr/>
            <p:nvPr/>
          </p:nvSpPr>
          <p:spPr>
            <a:xfrm>
              <a:off x="1288770" y="4015948"/>
              <a:ext cx="89851" cy="144070"/>
            </a:xfrm>
            <a:custGeom>
              <a:avLst/>
              <a:gdLst/>
              <a:ahLst/>
              <a:cxnLst/>
              <a:rect l="l" t="t" r="r" b="b"/>
              <a:pathLst>
                <a:path w="706" h="1132" extrusionOk="0">
                  <a:moveTo>
                    <a:pt x="674" y="0"/>
                  </a:moveTo>
                  <a:cubicBezTo>
                    <a:pt x="353" y="291"/>
                    <a:pt x="161" y="735"/>
                    <a:pt x="0" y="1088"/>
                  </a:cubicBezTo>
                  <a:cubicBezTo>
                    <a:pt x="0" y="1110"/>
                    <a:pt x="19" y="1131"/>
                    <a:pt x="41" y="1131"/>
                  </a:cubicBezTo>
                  <a:cubicBezTo>
                    <a:pt x="51" y="1131"/>
                    <a:pt x="60" y="1128"/>
                    <a:pt x="69" y="1119"/>
                  </a:cubicBezTo>
                  <a:cubicBezTo>
                    <a:pt x="230" y="735"/>
                    <a:pt x="483" y="383"/>
                    <a:pt x="70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46"/>
            <p:cNvSpPr/>
            <p:nvPr/>
          </p:nvSpPr>
          <p:spPr>
            <a:xfrm>
              <a:off x="1313078" y="4040256"/>
              <a:ext cx="82088" cy="136433"/>
            </a:xfrm>
            <a:custGeom>
              <a:avLst/>
              <a:gdLst/>
              <a:ahLst/>
              <a:cxnLst/>
              <a:rect l="l" t="t" r="r" b="b"/>
              <a:pathLst>
                <a:path w="645" h="1072" extrusionOk="0">
                  <a:moveTo>
                    <a:pt x="614" y="1"/>
                  </a:moveTo>
                  <a:cubicBezTo>
                    <a:pt x="353" y="292"/>
                    <a:pt x="162" y="705"/>
                    <a:pt x="1" y="1058"/>
                  </a:cubicBezTo>
                  <a:cubicBezTo>
                    <a:pt x="1" y="1058"/>
                    <a:pt x="18" y="1071"/>
                    <a:pt x="29" y="1071"/>
                  </a:cubicBezTo>
                  <a:cubicBezTo>
                    <a:pt x="35" y="1071"/>
                    <a:pt x="39" y="1068"/>
                    <a:pt x="39" y="1058"/>
                  </a:cubicBezTo>
                  <a:cubicBezTo>
                    <a:pt x="231" y="705"/>
                    <a:pt x="453" y="384"/>
                    <a:pt x="64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46"/>
            <p:cNvSpPr/>
            <p:nvPr/>
          </p:nvSpPr>
          <p:spPr>
            <a:xfrm>
              <a:off x="1333568" y="4075637"/>
              <a:ext cx="73306" cy="129306"/>
            </a:xfrm>
            <a:custGeom>
              <a:avLst/>
              <a:gdLst/>
              <a:ahLst/>
              <a:cxnLst/>
              <a:rect l="l" t="t" r="r" b="b"/>
              <a:pathLst>
                <a:path w="576" h="1016" extrusionOk="0">
                  <a:moveTo>
                    <a:pt x="553" y="0"/>
                  </a:moveTo>
                  <a:cubicBezTo>
                    <a:pt x="548" y="0"/>
                    <a:pt x="545" y="3"/>
                    <a:pt x="545" y="14"/>
                  </a:cubicBezTo>
                  <a:cubicBezTo>
                    <a:pt x="322" y="297"/>
                    <a:pt x="162" y="680"/>
                    <a:pt x="1" y="1002"/>
                  </a:cubicBezTo>
                  <a:cubicBezTo>
                    <a:pt x="1" y="1002"/>
                    <a:pt x="14" y="1016"/>
                    <a:pt x="23" y="1016"/>
                  </a:cubicBezTo>
                  <a:cubicBezTo>
                    <a:pt x="28" y="1016"/>
                    <a:pt x="31" y="1012"/>
                    <a:pt x="31" y="1002"/>
                  </a:cubicBezTo>
                  <a:cubicBezTo>
                    <a:pt x="192" y="680"/>
                    <a:pt x="453" y="366"/>
                    <a:pt x="575" y="14"/>
                  </a:cubicBezTo>
                  <a:cubicBezTo>
                    <a:pt x="575" y="14"/>
                    <a:pt x="562" y="0"/>
                    <a:pt x="55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46"/>
            <p:cNvSpPr/>
            <p:nvPr/>
          </p:nvSpPr>
          <p:spPr>
            <a:xfrm>
              <a:off x="1358003" y="4101728"/>
              <a:ext cx="61470" cy="105380"/>
            </a:xfrm>
            <a:custGeom>
              <a:avLst/>
              <a:gdLst/>
              <a:ahLst/>
              <a:cxnLst/>
              <a:rect l="l" t="t" r="r" b="b"/>
              <a:pathLst>
                <a:path w="483" h="828" extrusionOk="0">
                  <a:moveTo>
                    <a:pt x="452" y="0"/>
                  </a:moveTo>
                  <a:cubicBezTo>
                    <a:pt x="261" y="222"/>
                    <a:pt x="130" y="544"/>
                    <a:pt x="31" y="797"/>
                  </a:cubicBezTo>
                  <a:cubicBezTo>
                    <a:pt x="0" y="828"/>
                    <a:pt x="31" y="828"/>
                    <a:pt x="31" y="828"/>
                  </a:cubicBezTo>
                  <a:cubicBezTo>
                    <a:pt x="192" y="544"/>
                    <a:pt x="353" y="284"/>
                    <a:pt x="483" y="31"/>
                  </a:cubicBezTo>
                  <a:cubicBezTo>
                    <a:pt x="483" y="0"/>
                    <a:pt x="483" y="0"/>
                    <a:pt x="45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46"/>
            <p:cNvSpPr/>
            <p:nvPr/>
          </p:nvSpPr>
          <p:spPr>
            <a:xfrm>
              <a:off x="862680" y="4384267"/>
              <a:ext cx="65415" cy="134906"/>
            </a:xfrm>
            <a:custGeom>
              <a:avLst/>
              <a:gdLst/>
              <a:ahLst/>
              <a:cxnLst/>
              <a:rect l="l" t="t" r="r" b="b"/>
              <a:pathLst>
                <a:path w="514" h="1060" extrusionOk="0">
                  <a:moveTo>
                    <a:pt x="485" y="0"/>
                  </a:moveTo>
                  <a:cubicBezTo>
                    <a:pt x="480" y="0"/>
                    <a:pt x="475" y="4"/>
                    <a:pt x="475" y="17"/>
                  </a:cubicBezTo>
                  <a:cubicBezTo>
                    <a:pt x="253" y="301"/>
                    <a:pt x="131" y="684"/>
                    <a:pt x="0" y="1036"/>
                  </a:cubicBezTo>
                  <a:cubicBezTo>
                    <a:pt x="0" y="1051"/>
                    <a:pt x="8" y="1059"/>
                    <a:pt x="16" y="1059"/>
                  </a:cubicBezTo>
                  <a:cubicBezTo>
                    <a:pt x="23" y="1059"/>
                    <a:pt x="31" y="1051"/>
                    <a:pt x="31" y="1036"/>
                  </a:cubicBezTo>
                  <a:cubicBezTo>
                    <a:pt x="161" y="684"/>
                    <a:pt x="353" y="362"/>
                    <a:pt x="514" y="17"/>
                  </a:cubicBezTo>
                  <a:cubicBezTo>
                    <a:pt x="514" y="17"/>
                    <a:pt x="497" y="0"/>
                    <a:pt x="48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46"/>
            <p:cNvSpPr/>
            <p:nvPr/>
          </p:nvSpPr>
          <p:spPr>
            <a:xfrm>
              <a:off x="883170" y="4415702"/>
              <a:ext cx="60579" cy="132615"/>
            </a:xfrm>
            <a:custGeom>
              <a:avLst/>
              <a:gdLst/>
              <a:ahLst/>
              <a:cxnLst/>
              <a:rect l="l" t="t" r="r" b="b"/>
              <a:pathLst>
                <a:path w="476" h="1042" extrusionOk="0">
                  <a:moveTo>
                    <a:pt x="460" y="0"/>
                  </a:moveTo>
                  <a:cubicBezTo>
                    <a:pt x="452" y="0"/>
                    <a:pt x="445" y="8"/>
                    <a:pt x="445" y="23"/>
                  </a:cubicBezTo>
                  <a:cubicBezTo>
                    <a:pt x="284" y="345"/>
                    <a:pt x="161" y="690"/>
                    <a:pt x="0" y="1011"/>
                  </a:cubicBezTo>
                  <a:cubicBezTo>
                    <a:pt x="0" y="1042"/>
                    <a:pt x="31" y="1042"/>
                    <a:pt x="31" y="1042"/>
                  </a:cubicBezTo>
                  <a:cubicBezTo>
                    <a:pt x="192" y="690"/>
                    <a:pt x="353" y="375"/>
                    <a:pt x="475" y="23"/>
                  </a:cubicBezTo>
                  <a:cubicBezTo>
                    <a:pt x="475" y="8"/>
                    <a:pt x="468" y="0"/>
                    <a:pt x="46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46"/>
            <p:cNvSpPr/>
            <p:nvPr/>
          </p:nvSpPr>
          <p:spPr>
            <a:xfrm>
              <a:off x="903660" y="4455920"/>
              <a:ext cx="60579" cy="120779"/>
            </a:xfrm>
            <a:custGeom>
              <a:avLst/>
              <a:gdLst/>
              <a:ahLst/>
              <a:cxnLst/>
              <a:rect l="l" t="t" r="r" b="b"/>
              <a:pathLst>
                <a:path w="476" h="949" extrusionOk="0">
                  <a:moveTo>
                    <a:pt x="471" y="0"/>
                  </a:moveTo>
                  <a:cubicBezTo>
                    <a:pt x="467" y="0"/>
                    <a:pt x="460" y="10"/>
                    <a:pt x="445" y="29"/>
                  </a:cubicBezTo>
                  <a:cubicBezTo>
                    <a:pt x="284" y="282"/>
                    <a:pt x="153" y="634"/>
                    <a:pt x="0" y="917"/>
                  </a:cubicBezTo>
                  <a:cubicBezTo>
                    <a:pt x="0" y="948"/>
                    <a:pt x="31" y="948"/>
                    <a:pt x="31" y="948"/>
                  </a:cubicBezTo>
                  <a:cubicBezTo>
                    <a:pt x="192" y="634"/>
                    <a:pt x="383" y="343"/>
                    <a:pt x="475" y="29"/>
                  </a:cubicBezTo>
                  <a:cubicBezTo>
                    <a:pt x="475" y="10"/>
                    <a:pt x="475" y="0"/>
                    <a:pt x="47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46"/>
            <p:cNvSpPr/>
            <p:nvPr/>
          </p:nvSpPr>
          <p:spPr>
            <a:xfrm>
              <a:off x="919187" y="4491682"/>
              <a:ext cx="65543" cy="129815"/>
            </a:xfrm>
            <a:custGeom>
              <a:avLst/>
              <a:gdLst/>
              <a:ahLst/>
              <a:cxnLst/>
              <a:rect l="l" t="t" r="r" b="b"/>
              <a:pathLst>
                <a:path w="515" h="1020" extrusionOk="0">
                  <a:moveTo>
                    <a:pt x="483" y="1"/>
                  </a:moveTo>
                  <a:cubicBezTo>
                    <a:pt x="292" y="322"/>
                    <a:pt x="162" y="667"/>
                    <a:pt x="1" y="989"/>
                  </a:cubicBezTo>
                  <a:cubicBezTo>
                    <a:pt x="1" y="1019"/>
                    <a:pt x="31" y="1019"/>
                    <a:pt x="31" y="1019"/>
                  </a:cubicBezTo>
                  <a:cubicBezTo>
                    <a:pt x="192" y="667"/>
                    <a:pt x="384" y="353"/>
                    <a:pt x="514" y="31"/>
                  </a:cubicBezTo>
                  <a:cubicBezTo>
                    <a:pt x="514" y="1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46"/>
            <p:cNvSpPr/>
            <p:nvPr/>
          </p:nvSpPr>
          <p:spPr>
            <a:xfrm>
              <a:off x="967930" y="4499446"/>
              <a:ext cx="48871" cy="100543"/>
            </a:xfrm>
            <a:custGeom>
              <a:avLst/>
              <a:gdLst/>
              <a:ahLst/>
              <a:cxnLst/>
              <a:rect l="l" t="t" r="r" b="b"/>
              <a:pathLst>
                <a:path w="384" h="790" extrusionOk="0">
                  <a:moveTo>
                    <a:pt x="353" y="1"/>
                  </a:moveTo>
                  <a:cubicBezTo>
                    <a:pt x="192" y="223"/>
                    <a:pt x="100" y="514"/>
                    <a:pt x="1" y="767"/>
                  </a:cubicBezTo>
                  <a:cubicBezTo>
                    <a:pt x="1" y="782"/>
                    <a:pt x="8" y="790"/>
                    <a:pt x="16" y="790"/>
                  </a:cubicBezTo>
                  <a:cubicBezTo>
                    <a:pt x="24" y="790"/>
                    <a:pt x="31" y="782"/>
                    <a:pt x="31" y="767"/>
                  </a:cubicBezTo>
                  <a:cubicBezTo>
                    <a:pt x="131" y="514"/>
                    <a:pt x="292" y="292"/>
                    <a:pt x="38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46"/>
            <p:cNvSpPr/>
            <p:nvPr/>
          </p:nvSpPr>
          <p:spPr>
            <a:xfrm>
              <a:off x="980657" y="4540427"/>
              <a:ext cx="56634" cy="105507"/>
            </a:xfrm>
            <a:custGeom>
              <a:avLst/>
              <a:gdLst/>
              <a:ahLst/>
              <a:cxnLst/>
              <a:rect l="l" t="t" r="r" b="b"/>
              <a:pathLst>
                <a:path w="445" h="829" extrusionOk="0">
                  <a:moveTo>
                    <a:pt x="445" y="1"/>
                  </a:moveTo>
                  <a:cubicBezTo>
                    <a:pt x="253" y="253"/>
                    <a:pt x="123" y="545"/>
                    <a:pt x="31" y="797"/>
                  </a:cubicBezTo>
                  <a:cubicBezTo>
                    <a:pt x="0" y="828"/>
                    <a:pt x="31" y="828"/>
                    <a:pt x="62" y="828"/>
                  </a:cubicBezTo>
                  <a:cubicBezTo>
                    <a:pt x="161" y="545"/>
                    <a:pt x="314" y="284"/>
                    <a:pt x="445" y="31"/>
                  </a:cubicBezTo>
                  <a:lnTo>
                    <a:pt x="445" y="1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46"/>
            <p:cNvSpPr/>
            <p:nvPr/>
          </p:nvSpPr>
          <p:spPr>
            <a:xfrm>
              <a:off x="1012855" y="4542590"/>
              <a:ext cx="64143" cy="121416"/>
            </a:xfrm>
            <a:custGeom>
              <a:avLst/>
              <a:gdLst/>
              <a:ahLst/>
              <a:cxnLst/>
              <a:rect l="l" t="t" r="r" b="b"/>
              <a:pathLst>
                <a:path w="504" h="954" extrusionOk="0">
                  <a:moveTo>
                    <a:pt x="490" y="1"/>
                  </a:moveTo>
                  <a:cubicBezTo>
                    <a:pt x="486" y="1"/>
                    <a:pt x="483" y="4"/>
                    <a:pt x="483" y="14"/>
                  </a:cubicBezTo>
                  <a:cubicBezTo>
                    <a:pt x="503" y="14"/>
                    <a:pt x="496" y="1"/>
                    <a:pt x="490" y="1"/>
                  </a:cubicBezTo>
                  <a:close/>
                  <a:moveTo>
                    <a:pt x="483" y="14"/>
                  </a:moveTo>
                  <a:lnTo>
                    <a:pt x="483" y="14"/>
                  </a:lnTo>
                  <a:cubicBezTo>
                    <a:pt x="253" y="267"/>
                    <a:pt x="130" y="619"/>
                    <a:pt x="0" y="911"/>
                  </a:cubicBezTo>
                  <a:cubicBezTo>
                    <a:pt x="0" y="932"/>
                    <a:pt x="16" y="954"/>
                    <a:pt x="35" y="954"/>
                  </a:cubicBezTo>
                  <a:cubicBezTo>
                    <a:pt x="44" y="954"/>
                    <a:pt x="53" y="950"/>
                    <a:pt x="61" y="941"/>
                  </a:cubicBezTo>
                  <a:cubicBezTo>
                    <a:pt x="161" y="619"/>
                    <a:pt x="353" y="336"/>
                    <a:pt x="483" y="14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46"/>
            <p:cNvSpPr/>
            <p:nvPr/>
          </p:nvSpPr>
          <p:spPr>
            <a:xfrm>
              <a:off x="1034618" y="4564863"/>
              <a:ext cx="55361" cy="111489"/>
            </a:xfrm>
            <a:custGeom>
              <a:avLst/>
              <a:gdLst/>
              <a:ahLst/>
              <a:cxnLst/>
              <a:rect l="l" t="t" r="r" b="b"/>
              <a:pathLst>
                <a:path w="435" h="876" extrusionOk="0">
                  <a:moveTo>
                    <a:pt x="434" y="0"/>
                  </a:moveTo>
                  <a:cubicBezTo>
                    <a:pt x="243" y="253"/>
                    <a:pt x="120" y="544"/>
                    <a:pt x="21" y="858"/>
                  </a:cubicBezTo>
                  <a:cubicBezTo>
                    <a:pt x="0" y="858"/>
                    <a:pt x="21" y="875"/>
                    <a:pt x="37" y="875"/>
                  </a:cubicBezTo>
                  <a:cubicBezTo>
                    <a:pt x="45" y="875"/>
                    <a:pt x="51" y="871"/>
                    <a:pt x="51" y="858"/>
                  </a:cubicBezTo>
                  <a:cubicBezTo>
                    <a:pt x="151" y="575"/>
                    <a:pt x="312" y="284"/>
                    <a:pt x="434" y="31"/>
                  </a:cubicBezTo>
                  <a:lnTo>
                    <a:pt x="434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46"/>
            <p:cNvSpPr/>
            <p:nvPr/>
          </p:nvSpPr>
          <p:spPr>
            <a:xfrm>
              <a:off x="1065416" y="4552136"/>
              <a:ext cx="65543" cy="136433"/>
            </a:xfrm>
            <a:custGeom>
              <a:avLst/>
              <a:gdLst/>
              <a:ahLst/>
              <a:cxnLst/>
              <a:rect l="l" t="t" r="r" b="b"/>
              <a:pathLst>
                <a:path w="515" h="1072" extrusionOk="0">
                  <a:moveTo>
                    <a:pt x="484" y="1"/>
                  </a:moveTo>
                  <a:cubicBezTo>
                    <a:pt x="292" y="322"/>
                    <a:pt x="162" y="705"/>
                    <a:pt x="1" y="1058"/>
                  </a:cubicBezTo>
                  <a:cubicBezTo>
                    <a:pt x="1" y="1058"/>
                    <a:pt x="15" y="1071"/>
                    <a:pt x="24" y="1071"/>
                  </a:cubicBezTo>
                  <a:cubicBezTo>
                    <a:pt x="28" y="1071"/>
                    <a:pt x="32" y="1068"/>
                    <a:pt x="32" y="1058"/>
                  </a:cubicBezTo>
                  <a:cubicBezTo>
                    <a:pt x="192" y="705"/>
                    <a:pt x="415" y="353"/>
                    <a:pt x="514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46"/>
            <p:cNvSpPr/>
            <p:nvPr/>
          </p:nvSpPr>
          <p:spPr>
            <a:xfrm>
              <a:off x="1098633" y="4560917"/>
              <a:ext cx="64397" cy="133761"/>
            </a:xfrm>
            <a:custGeom>
              <a:avLst/>
              <a:gdLst/>
              <a:ahLst/>
              <a:cxnLst/>
              <a:rect l="l" t="t" r="r" b="b"/>
              <a:pathLst>
                <a:path w="506" h="1051" extrusionOk="0">
                  <a:moveTo>
                    <a:pt x="475" y="1"/>
                  </a:moveTo>
                  <a:cubicBezTo>
                    <a:pt x="284" y="315"/>
                    <a:pt x="154" y="698"/>
                    <a:pt x="31" y="1019"/>
                  </a:cubicBezTo>
                  <a:cubicBezTo>
                    <a:pt x="0" y="1050"/>
                    <a:pt x="62" y="1050"/>
                    <a:pt x="62" y="1050"/>
                  </a:cubicBezTo>
                  <a:cubicBezTo>
                    <a:pt x="223" y="698"/>
                    <a:pt x="414" y="384"/>
                    <a:pt x="506" y="31"/>
                  </a:cubicBezTo>
                  <a:cubicBezTo>
                    <a:pt x="506" y="1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46"/>
            <p:cNvSpPr/>
            <p:nvPr/>
          </p:nvSpPr>
          <p:spPr>
            <a:xfrm>
              <a:off x="1140504" y="4550354"/>
              <a:ext cx="63506" cy="139361"/>
            </a:xfrm>
            <a:custGeom>
              <a:avLst/>
              <a:gdLst/>
              <a:ahLst/>
              <a:cxnLst/>
              <a:rect l="l" t="t" r="r" b="b"/>
              <a:pathLst>
                <a:path w="499" h="1095" extrusionOk="0">
                  <a:moveTo>
                    <a:pt x="490" y="1"/>
                  </a:moveTo>
                  <a:cubicBezTo>
                    <a:pt x="485" y="1"/>
                    <a:pt x="478" y="4"/>
                    <a:pt x="468" y="15"/>
                  </a:cubicBezTo>
                  <a:cubicBezTo>
                    <a:pt x="246" y="275"/>
                    <a:pt x="116" y="719"/>
                    <a:pt x="16" y="1072"/>
                  </a:cubicBezTo>
                  <a:cubicBezTo>
                    <a:pt x="1" y="1087"/>
                    <a:pt x="10" y="1095"/>
                    <a:pt x="24" y="1095"/>
                  </a:cubicBezTo>
                  <a:cubicBezTo>
                    <a:pt x="37" y="1095"/>
                    <a:pt x="54" y="1087"/>
                    <a:pt x="54" y="1072"/>
                  </a:cubicBezTo>
                  <a:cubicBezTo>
                    <a:pt x="116" y="880"/>
                    <a:pt x="177" y="689"/>
                    <a:pt x="277" y="497"/>
                  </a:cubicBezTo>
                  <a:cubicBezTo>
                    <a:pt x="338" y="336"/>
                    <a:pt x="437" y="175"/>
                    <a:pt x="499" y="15"/>
                  </a:cubicBezTo>
                  <a:cubicBezTo>
                    <a:pt x="499" y="15"/>
                    <a:pt x="499" y="1"/>
                    <a:pt x="49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46"/>
            <p:cNvSpPr/>
            <p:nvPr/>
          </p:nvSpPr>
          <p:spPr>
            <a:xfrm>
              <a:off x="1183393" y="4500464"/>
              <a:ext cx="77251" cy="163542"/>
            </a:xfrm>
            <a:custGeom>
              <a:avLst/>
              <a:gdLst/>
              <a:ahLst/>
              <a:cxnLst/>
              <a:rect l="l" t="t" r="r" b="b"/>
              <a:pathLst>
                <a:path w="607" h="1285" extrusionOk="0">
                  <a:moveTo>
                    <a:pt x="591" y="1"/>
                  </a:moveTo>
                  <a:cubicBezTo>
                    <a:pt x="583" y="1"/>
                    <a:pt x="575" y="8"/>
                    <a:pt x="575" y="24"/>
                  </a:cubicBezTo>
                  <a:cubicBezTo>
                    <a:pt x="384" y="407"/>
                    <a:pt x="192" y="828"/>
                    <a:pt x="1" y="1242"/>
                  </a:cubicBezTo>
                  <a:cubicBezTo>
                    <a:pt x="1" y="1263"/>
                    <a:pt x="16" y="1285"/>
                    <a:pt x="25" y="1285"/>
                  </a:cubicBezTo>
                  <a:cubicBezTo>
                    <a:pt x="29" y="1285"/>
                    <a:pt x="31" y="1281"/>
                    <a:pt x="31" y="1272"/>
                  </a:cubicBezTo>
                  <a:cubicBezTo>
                    <a:pt x="223" y="859"/>
                    <a:pt x="445" y="445"/>
                    <a:pt x="606" y="24"/>
                  </a:cubicBezTo>
                  <a:cubicBezTo>
                    <a:pt x="606" y="8"/>
                    <a:pt x="598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46"/>
            <p:cNvSpPr/>
            <p:nvPr/>
          </p:nvSpPr>
          <p:spPr>
            <a:xfrm>
              <a:off x="1200065" y="4491682"/>
              <a:ext cx="101432" cy="208977"/>
            </a:xfrm>
            <a:custGeom>
              <a:avLst/>
              <a:gdLst/>
              <a:ahLst/>
              <a:cxnLst/>
              <a:rect l="l" t="t" r="r" b="b"/>
              <a:pathLst>
                <a:path w="797" h="1642" extrusionOk="0">
                  <a:moveTo>
                    <a:pt x="766" y="1"/>
                  </a:moveTo>
                  <a:cubicBezTo>
                    <a:pt x="475" y="514"/>
                    <a:pt x="253" y="1088"/>
                    <a:pt x="0" y="1625"/>
                  </a:cubicBezTo>
                  <a:cubicBezTo>
                    <a:pt x="0" y="1625"/>
                    <a:pt x="14" y="1642"/>
                    <a:pt x="23" y="1642"/>
                  </a:cubicBezTo>
                  <a:cubicBezTo>
                    <a:pt x="27" y="1642"/>
                    <a:pt x="31" y="1637"/>
                    <a:pt x="31" y="1625"/>
                  </a:cubicBezTo>
                  <a:cubicBezTo>
                    <a:pt x="284" y="1088"/>
                    <a:pt x="575" y="575"/>
                    <a:pt x="797" y="31"/>
                  </a:cubicBezTo>
                  <a:cubicBezTo>
                    <a:pt x="797" y="1"/>
                    <a:pt x="766" y="1"/>
                    <a:pt x="76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46"/>
            <p:cNvSpPr/>
            <p:nvPr/>
          </p:nvSpPr>
          <p:spPr>
            <a:xfrm>
              <a:off x="1244863" y="4129981"/>
              <a:ext cx="251735" cy="562406"/>
            </a:xfrm>
            <a:custGeom>
              <a:avLst/>
              <a:gdLst/>
              <a:ahLst/>
              <a:cxnLst/>
              <a:rect l="l" t="t" r="r" b="b"/>
              <a:pathLst>
                <a:path w="1978" h="4419" extrusionOk="0">
                  <a:moveTo>
                    <a:pt x="1946" y="0"/>
                  </a:moveTo>
                  <a:cubicBezTo>
                    <a:pt x="1211" y="1402"/>
                    <a:pt x="606" y="2904"/>
                    <a:pt x="0" y="4375"/>
                  </a:cubicBezTo>
                  <a:cubicBezTo>
                    <a:pt x="0" y="4396"/>
                    <a:pt x="16" y="4418"/>
                    <a:pt x="36" y="4418"/>
                  </a:cubicBezTo>
                  <a:cubicBezTo>
                    <a:pt x="44" y="4418"/>
                    <a:pt x="53" y="4414"/>
                    <a:pt x="62" y="4405"/>
                  </a:cubicBezTo>
                  <a:cubicBezTo>
                    <a:pt x="667" y="2935"/>
                    <a:pt x="1372" y="1502"/>
                    <a:pt x="197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46"/>
            <p:cNvSpPr/>
            <p:nvPr/>
          </p:nvSpPr>
          <p:spPr>
            <a:xfrm>
              <a:off x="1378493" y="4113436"/>
              <a:ext cx="89724" cy="181105"/>
            </a:xfrm>
            <a:custGeom>
              <a:avLst/>
              <a:gdLst/>
              <a:ahLst/>
              <a:cxnLst/>
              <a:rect l="l" t="t" r="r" b="b"/>
              <a:pathLst>
                <a:path w="705" h="1423" extrusionOk="0">
                  <a:moveTo>
                    <a:pt x="674" y="0"/>
                  </a:moveTo>
                  <a:cubicBezTo>
                    <a:pt x="444" y="452"/>
                    <a:pt x="192" y="896"/>
                    <a:pt x="0" y="1379"/>
                  </a:cubicBezTo>
                  <a:cubicBezTo>
                    <a:pt x="0" y="1401"/>
                    <a:pt x="31" y="1422"/>
                    <a:pt x="49" y="1422"/>
                  </a:cubicBezTo>
                  <a:cubicBezTo>
                    <a:pt x="56" y="1422"/>
                    <a:pt x="61" y="1419"/>
                    <a:pt x="61" y="1410"/>
                  </a:cubicBezTo>
                  <a:cubicBezTo>
                    <a:pt x="253" y="927"/>
                    <a:pt x="575" y="513"/>
                    <a:pt x="70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46"/>
            <p:cNvSpPr/>
            <p:nvPr/>
          </p:nvSpPr>
          <p:spPr>
            <a:xfrm>
              <a:off x="1374548" y="4087219"/>
              <a:ext cx="81069" cy="135543"/>
            </a:xfrm>
            <a:custGeom>
              <a:avLst/>
              <a:gdLst/>
              <a:ahLst/>
              <a:cxnLst/>
              <a:rect l="l" t="t" r="r" b="b"/>
              <a:pathLst>
                <a:path w="637" h="1065" extrusionOk="0">
                  <a:moveTo>
                    <a:pt x="627" y="1"/>
                  </a:moveTo>
                  <a:cubicBezTo>
                    <a:pt x="623" y="1"/>
                    <a:pt x="616" y="4"/>
                    <a:pt x="606" y="15"/>
                  </a:cubicBezTo>
                  <a:cubicBezTo>
                    <a:pt x="383" y="306"/>
                    <a:pt x="192" y="689"/>
                    <a:pt x="0" y="1041"/>
                  </a:cubicBezTo>
                  <a:cubicBezTo>
                    <a:pt x="0" y="1057"/>
                    <a:pt x="8" y="1064"/>
                    <a:pt x="20" y="1064"/>
                  </a:cubicBezTo>
                  <a:cubicBezTo>
                    <a:pt x="31" y="1064"/>
                    <a:pt x="46" y="1057"/>
                    <a:pt x="62" y="1041"/>
                  </a:cubicBezTo>
                  <a:cubicBezTo>
                    <a:pt x="223" y="689"/>
                    <a:pt x="445" y="367"/>
                    <a:pt x="636" y="15"/>
                  </a:cubicBezTo>
                  <a:cubicBezTo>
                    <a:pt x="636" y="15"/>
                    <a:pt x="636" y="1"/>
                    <a:pt x="62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46"/>
            <p:cNvSpPr/>
            <p:nvPr/>
          </p:nvSpPr>
          <p:spPr>
            <a:xfrm>
              <a:off x="1294752" y="4182671"/>
              <a:ext cx="213428" cy="469117"/>
            </a:xfrm>
            <a:custGeom>
              <a:avLst/>
              <a:gdLst/>
              <a:ahLst/>
              <a:cxnLst/>
              <a:rect l="l" t="t" r="r" b="b"/>
              <a:pathLst>
                <a:path w="1677" h="3686" extrusionOk="0">
                  <a:moveTo>
                    <a:pt x="1646" y="0"/>
                  </a:moveTo>
                  <a:cubicBezTo>
                    <a:pt x="1332" y="605"/>
                    <a:pt x="1072" y="1218"/>
                    <a:pt x="819" y="1823"/>
                  </a:cubicBezTo>
                  <a:cubicBezTo>
                    <a:pt x="566" y="2429"/>
                    <a:pt x="275" y="3034"/>
                    <a:pt x="22" y="3639"/>
                  </a:cubicBezTo>
                  <a:cubicBezTo>
                    <a:pt x="1" y="3660"/>
                    <a:pt x="24" y="3686"/>
                    <a:pt x="40" y="3686"/>
                  </a:cubicBezTo>
                  <a:cubicBezTo>
                    <a:pt x="47" y="3686"/>
                    <a:pt x="53" y="3681"/>
                    <a:pt x="53" y="3670"/>
                  </a:cubicBezTo>
                  <a:cubicBezTo>
                    <a:pt x="336" y="3064"/>
                    <a:pt x="627" y="2459"/>
                    <a:pt x="880" y="1854"/>
                  </a:cubicBezTo>
                  <a:cubicBezTo>
                    <a:pt x="1171" y="1249"/>
                    <a:pt x="1455" y="644"/>
                    <a:pt x="1677" y="31"/>
                  </a:cubicBezTo>
                  <a:cubicBezTo>
                    <a:pt x="1677" y="0"/>
                    <a:pt x="1646" y="0"/>
                    <a:pt x="164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46"/>
            <p:cNvSpPr/>
            <p:nvPr/>
          </p:nvSpPr>
          <p:spPr>
            <a:xfrm>
              <a:off x="1351258" y="4260815"/>
              <a:ext cx="167739" cy="358392"/>
            </a:xfrm>
            <a:custGeom>
              <a:avLst/>
              <a:gdLst/>
              <a:ahLst/>
              <a:cxnLst/>
              <a:rect l="l" t="t" r="r" b="b"/>
              <a:pathLst>
                <a:path w="1318" h="2816" extrusionOk="0">
                  <a:moveTo>
                    <a:pt x="1313" y="1"/>
                  </a:moveTo>
                  <a:cubicBezTo>
                    <a:pt x="1310" y="1"/>
                    <a:pt x="1302" y="10"/>
                    <a:pt x="1302" y="30"/>
                  </a:cubicBezTo>
                  <a:cubicBezTo>
                    <a:pt x="1317" y="10"/>
                    <a:pt x="1317" y="1"/>
                    <a:pt x="1313" y="1"/>
                  </a:cubicBezTo>
                  <a:close/>
                  <a:moveTo>
                    <a:pt x="1302" y="30"/>
                  </a:moveTo>
                  <a:cubicBezTo>
                    <a:pt x="819" y="888"/>
                    <a:pt x="436" y="1845"/>
                    <a:pt x="23" y="2772"/>
                  </a:cubicBezTo>
                  <a:cubicBezTo>
                    <a:pt x="1" y="2794"/>
                    <a:pt x="10" y="2816"/>
                    <a:pt x="28" y="2816"/>
                  </a:cubicBezTo>
                  <a:cubicBezTo>
                    <a:pt x="35" y="2816"/>
                    <a:pt x="44" y="2812"/>
                    <a:pt x="53" y="2803"/>
                  </a:cubicBezTo>
                  <a:cubicBezTo>
                    <a:pt x="467" y="1876"/>
                    <a:pt x="949" y="987"/>
                    <a:pt x="1302" y="3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46"/>
            <p:cNvSpPr/>
            <p:nvPr/>
          </p:nvSpPr>
          <p:spPr>
            <a:xfrm>
              <a:off x="1410565" y="4324959"/>
              <a:ext cx="134776" cy="262049"/>
            </a:xfrm>
            <a:custGeom>
              <a:avLst/>
              <a:gdLst/>
              <a:ahLst/>
              <a:cxnLst/>
              <a:rect l="l" t="t" r="r" b="b"/>
              <a:pathLst>
                <a:path w="1059" h="2059" extrusionOk="0">
                  <a:moveTo>
                    <a:pt x="997" y="1"/>
                  </a:moveTo>
                  <a:cubicBezTo>
                    <a:pt x="575" y="606"/>
                    <a:pt x="292" y="1341"/>
                    <a:pt x="1" y="2015"/>
                  </a:cubicBezTo>
                  <a:cubicBezTo>
                    <a:pt x="1" y="2037"/>
                    <a:pt x="20" y="2059"/>
                    <a:pt x="31" y="2059"/>
                  </a:cubicBezTo>
                  <a:cubicBezTo>
                    <a:pt x="36" y="2059"/>
                    <a:pt x="39" y="2055"/>
                    <a:pt x="39" y="2046"/>
                  </a:cubicBezTo>
                  <a:cubicBezTo>
                    <a:pt x="353" y="1372"/>
                    <a:pt x="767" y="705"/>
                    <a:pt x="1058" y="31"/>
                  </a:cubicBezTo>
                  <a:cubicBezTo>
                    <a:pt x="1058" y="1"/>
                    <a:pt x="1027" y="1"/>
                    <a:pt x="99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46"/>
            <p:cNvSpPr/>
            <p:nvPr/>
          </p:nvSpPr>
          <p:spPr>
            <a:xfrm>
              <a:off x="1057653" y="4231416"/>
              <a:ext cx="56634" cy="111870"/>
            </a:xfrm>
            <a:custGeom>
              <a:avLst/>
              <a:gdLst/>
              <a:ahLst/>
              <a:cxnLst/>
              <a:rect l="l" t="t" r="r" b="b"/>
              <a:pathLst>
                <a:path w="445" h="879" extrusionOk="0">
                  <a:moveTo>
                    <a:pt x="414" y="0"/>
                  </a:moveTo>
                  <a:cubicBezTo>
                    <a:pt x="223" y="261"/>
                    <a:pt x="131" y="575"/>
                    <a:pt x="1" y="835"/>
                  </a:cubicBezTo>
                  <a:cubicBezTo>
                    <a:pt x="1" y="857"/>
                    <a:pt x="16" y="878"/>
                    <a:pt x="25" y="878"/>
                  </a:cubicBezTo>
                  <a:cubicBezTo>
                    <a:pt x="29" y="878"/>
                    <a:pt x="31" y="875"/>
                    <a:pt x="31" y="866"/>
                  </a:cubicBezTo>
                  <a:cubicBezTo>
                    <a:pt x="161" y="575"/>
                    <a:pt x="353" y="322"/>
                    <a:pt x="445" y="31"/>
                  </a:cubicBezTo>
                  <a:cubicBezTo>
                    <a:pt x="445" y="0"/>
                    <a:pt x="414" y="0"/>
                    <a:pt x="41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46"/>
            <p:cNvSpPr/>
            <p:nvPr/>
          </p:nvSpPr>
          <p:spPr>
            <a:xfrm>
              <a:off x="1065416" y="4229634"/>
              <a:ext cx="73306" cy="144197"/>
            </a:xfrm>
            <a:custGeom>
              <a:avLst/>
              <a:gdLst/>
              <a:ahLst/>
              <a:cxnLst/>
              <a:rect l="l" t="t" r="r" b="b"/>
              <a:pathLst>
                <a:path w="576" h="1133" extrusionOk="0">
                  <a:moveTo>
                    <a:pt x="553" y="0"/>
                  </a:moveTo>
                  <a:cubicBezTo>
                    <a:pt x="548" y="0"/>
                    <a:pt x="545" y="4"/>
                    <a:pt x="545" y="14"/>
                  </a:cubicBezTo>
                  <a:cubicBezTo>
                    <a:pt x="292" y="336"/>
                    <a:pt x="131" y="750"/>
                    <a:pt x="1" y="1133"/>
                  </a:cubicBezTo>
                  <a:lnTo>
                    <a:pt x="32" y="1133"/>
                  </a:lnTo>
                  <a:cubicBezTo>
                    <a:pt x="223" y="780"/>
                    <a:pt x="453" y="397"/>
                    <a:pt x="575" y="14"/>
                  </a:cubicBezTo>
                  <a:cubicBezTo>
                    <a:pt x="575" y="14"/>
                    <a:pt x="562" y="0"/>
                    <a:pt x="553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46"/>
            <p:cNvSpPr/>
            <p:nvPr/>
          </p:nvSpPr>
          <p:spPr>
            <a:xfrm>
              <a:off x="1074198" y="4235234"/>
              <a:ext cx="92778" cy="177287"/>
            </a:xfrm>
            <a:custGeom>
              <a:avLst/>
              <a:gdLst/>
              <a:ahLst/>
              <a:cxnLst/>
              <a:rect l="l" t="t" r="r" b="b"/>
              <a:pathLst>
                <a:path w="729" h="1393" extrusionOk="0">
                  <a:moveTo>
                    <a:pt x="667" y="1"/>
                  </a:moveTo>
                  <a:cubicBezTo>
                    <a:pt x="384" y="422"/>
                    <a:pt x="223" y="897"/>
                    <a:pt x="1" y="1341"/>
                  </a:cubicBezTo>
                  <a:cubicBezTo>
                    <a:pt x="1" y="1369"/>
                    <a:pt x="16" y="1392"/>
                    <a:pt x="37" y="1392"/>
                  </a:cubicBezTo>
                  <a:cubicBezTo>
                    <a:pt x="45" y="1392"/>
                    <a:pt x="53" y="1388"/>
                    <a:pt x="62" y="1380"/>
                  </a:cubicBezTo>
                  <a:cubicBezTo>
                    <a:pt x="254" y="928"/>
                    <a:pt x="506" y="483"/>
                    <a:pt x="698" y="39"/>
                  </a:cubicBezTo>
                  <a:cubicBezTo>
                    <a:pt x="729" y="1"/>
                    <a:pt x="698" y="1"/>
                    <a:pt x="66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46"/>
            <p:cNvSpPr/>
            <p:nvPr/>
          </p:nvSpPr>
          <p:spPr>
            <a:xfrm>
              <a:off x="1114160" y="4224543"/>
              <a:ext cx="106396" cy="207959"/>
            </a:xfrm>
            <a:custGeom>
              <a:avLst/>
              <a:gdLst/>
              <a:ahLst/>
              <a:cxnLst/>
              <a:rect l="l" t="t" r="r" b="b"/>
              <a:pathLst>
                <a:path w="836" h="1634" extrusionOk="0">
                  <a:moveTo>
                    <a:pt x="817" y="0"/>
                  </a:moveTo>
                  <a:cubicBezTo>
                    <a:pt x="807" y="0"/>
                    <a:pt x="798" y="8"/>
                    <a:pt x="798" y="23"/>
                  </a:cubicBezTo>
                  <a:cubicBezTo>
                    <a:pt x="484" y="506"/>
                    <a:pt x="261" y="1081"/>
                    <a:pt x="1" y="1586"/>
                  </a:cubicBezTo>
                  <a:cubicBezTo>
                    <a:pt x="1" y="1608"/>
                    <a:pt x="16" y="1633"/>
                    <a:pt x="25" y="1633"/>
                  </a:cubicBezTo>
                  <a:cubicBezTo>
                    <a:pt x="29" y="1633"/>
                    <a:pt x="32" y="1628"/>
                    <a:pt x="32" y="1617"/>
                  </a:cubicBezTo>
                  <a:cubicBezTo>
                    <a:pt x="323" y="1111"/>
                    <a:pt x="644" y="567"/>
                    <a:pt x="836" y="23"/>
                  </a:cubicBezTo>
                  <a:cubicBezTo>
                    <a:pt x="836" y="8"/>
                    <a:pt x="826" y="0"/>
                    <a:pt x="81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46"/>
            <p:cNvSpPr/>
            <p:nvPr/>
          </p:nvSpPr>
          <p:spPr>
            <a:xfrm>
              <a:off x="1151322" y="4277233"/>
              <a:ext cx="80942" cy="159597"/>
            </a:xfrm>
            <a:custGeom>
              <a:avLst/>
              <a:gdLst/>
              <a:ahLst/>
              <a:cxnLst/>
              <a:rect l="l" t="t" r="r" b="b"/>
              <a:pathLst>
                <a:path w="636" h="1254" extrusionOk="0">
                  <a:moveTo>
                    <a:pt x="621" y="0"/>
                  </a:moveTo>
                  <a:cubicBezTo>
                    <a:pt x="613" y="0"/>
                    <a:pt x="605" y="8"/>
                    <a:pt x="605" y="23"/>
                  </a:cubicBezTo>
                  <a:cubicBezTo>
                    <a:pt x="352" y="376"/>
                    <a:pt x="192" y="820"/>
                    <a:pt x="0" y="1203"/>
                  </a:cubicBezTo>
                  <a:cubicBezTo>
                    <a:pt x="0" y="1230"/>
                    <a:pt x="16" y="1254"/>
                    <a:pt x="25" y="1254"/>
                  </a:cubicBezTo>
                  <a:cubicBezTo>
                    <a:pt x="28" y="1254"/>
                    <a:pt x="31" y="1250"/>
                    <a:pt x="31" y="1241"/>
                  </a:cubicBezTo>
                  <a:cubicBezTo>
                    <a:pt x="222" y="820"/>
                    <a:pt x="475" y="437"/>
                    <a:pt x="636" y="23"/>
                  </a:cubicBezTo>
                  <a:cubicBezTo>
                    <a:pt x="636" y="8"/>
                    <a:pt x="628" y="0"/>
                    <a:pt x="62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46"/>
            <p:cNvSpPr/>
            <p:nvPr/>
          </p:nvSpPr>
          <p:spPr>
            <a:xfrm>
              <a:off x="1183393" y="4288942"/>
              <a:ext cx="77251" cy="154760"/>
            </a:xfrm>
            <a:custGeom>
              <a:avLst/>
              <a:gdLst/>
              <a:ahLst/>
              <a:cxnLst/>
              <a:rect l="l" t="t" r="r" b="b"/>
              <a:pathLst>
                <a:path w="607" h="1216" extrusionOk="0">
                  <a:moveTo>
                    <a:pt x="575" y="0"/>
                  </a:moveTo>
                  <a:cubicBezTo>
                    <a:pt x="323" y="345"/>
                    <a:pt x="162" y="797"/>
                    <a:pt x="1" y="1180"/>
                  </a:cubicBezTo>
                  <a:cubicBezTo>
                    <a:pt x="1" y="1198"/>
                    <a:pt x="21" y="1215"/>
                    <a:pt x="39" y="1215"/>
                  </a:cubicBezTo>
                  <a:cubicBezTo>
                    <a:pt x="51" y="1215"/>
                    <a:pt x="62" y="1206"/>
                    <a:pt x="62" y="1180"/>
                  </a:cubicBezTo>
                  <a:cubicBezTo>
                    <a:pt x="223" y="797"/>
                    <a:pt x="483" y="444"/>
                    <a:pt x="606" y="31"/>
                  </a:cubicBezTo>
                  <a:cubicBezTo>
                    <a:pt x="606" y="0"/>
                    <a:pt x="575" y="0"/>
                    <a:pt x="57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46"/>
            <p:cNvSpPr/>
            <p:nvPr/>
          </p:nvSpPr>
          <p:spPr>
            <a:xfrm>
              <a:off x="1233791" y="4315541"/>
              <a:ext cx="39453" cy="89089"/>
            </a:xfrm>
            <a:custGeom>
              <a:avLst/>
              <a:gdLst/>
              <a:ahLst/>
              <a:cxnLst/>
              <a:rect l="l" t="t" r="r" b="b"/>
              <a:pathLst>
                <a:path w="310" h="700" extrusionOk="0">
                  <a:moveTo>
                    <a:pt x="272" y="1"/>
                  </a:moveTo>
                  <a:cubicBezTo>
                    <a:pt x="262" y="1"/>
                    <a:pt x="252" y="4"/>
                    <a:pt x="241" y="13"/>
                  </a:cubicBezTo>
                  <a:cubicBezTo>
                    <a:pt x="149" y="205"/>
                    <a:pt x="87" y="458"/>
                    <a:pt x="19" y="649"/>
                  </a:cubicBezTo>
                  <a:cubicBezTo>
                    <a:pt x="1" y="685"/>
                    <a:pt x="14" y="700"/>
                    <a:pt x="36" y="700"/>
                  </a:cubicBezTo>
                  <a:cubicBezTo>
                    <a:pt x="52" y="700"/>
                    <a:pt x="72" y="692"/>
                    <a:pt x="87" y="680"/>
                  </a:cubicBezTo>
                  <a:cubicBezTo>
                    <a:pt x="149" y="458"/>
                    <a:pt x="241" y="266"/>
                    <a:pt x="310" y="44"/>
                  </a:cubicBezTo>
                  <a:cubicBezTo>
                    <a:pt x="310" y="22"/>
                    <a:pt x="294" y="1"/>
                    <a:pt x="272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1" name="Google Shape;4581;p46"/>
          <p:cNvGrpSpPr/>
          <p:nvPr/>
        </p:nvGrpSpPr>
        <p:grpSpPr>
          <a:xfrm>
            <a:off x="1334275" y="394488"/>
            <a:ext cx="1876339" cy="932547"/>
            <a:chOff x="1334275" y="394488"/>
            <a:chExt cx="1876339" cy="932547"/>
          </a:xfrm>
        </p:grpSpPr>
        <p:sp>
          <p:nvSpPr>
            <p:cNvPr id="4582" name="Google Shape;4582;p46"/>
            <p:cNvSpPr/>
            <p:nvPr/>
          </p:nvSpPr>
          <p:spPr>
            <a:xfrm flipH="1">
              <a:off x="1522091" y="523059"/>
              <a:ext cx="1296267" cy="766548"/>
            </a:xfrm>
            <a:custGeom>
              <a:avLst/>
              <a:gdLst/>
              <a:ahLst/>
              <a:cxnLst/>
              <a:rect l="l" t="t" r="r" b="b"/>
              <a:pathLst>
                <a:path w="7723" h="4567" extrusionOk="0">
                  <a:moveTo>
                    <a:pt x="0" y="1"/>
                  </a:moveTo>
                  <a:cubicBezTo>
                    <a:pt x="1563" y="798"/>
                    <a:pt x="3218" y="1464"/>
                    <a:pt x="4942" y="1947"/>
                  </a:cubicBezTo>
                  <a:cubicBezTo>
                    <a:pt x="5233" y="2039"/>
                    <a:pt x="5555" y="2138"/>
                    <a:pt x="5746" y="2361"/>
                  </a:cubicBezTo>
                  <a:cubicBezTo>
                    <a:pt x="5938" y="2613"/>
                    <a:pt x="5899" y="3035"/>
                    <a:pt x="5647" y="3157"/>
                  </a:cubicBezTo>
                  <a:cubicBezTo>
                    <a:pt x="5734" y="3117"/>
                    <a:pt x="5827" y="3099"/>
                    <a:pt x="5921" y="3099"/>
                  </a:cubicBezTo>
                  <a:cubicBezTo>
                    <a:pt x="6210" y="3099"/>
                    <a:pt x="6515" y="3268"/>
                    <a:pt x="6734" y="3510"/>
                  </a:cubicBezTo>
                  <a:cubicBezTo>
                    <a:pt x="7018" y="3801"/>
                    <a:pt x="7148" y="4184"/>
                    <a:pt x="7309" y="4567"/>
                  </a:cubicBezTo>
                  <a:cubicBezTo>
                    <a:pt x="7562" y="3510"/>
                    <a:pt x="7692" y="2422"/>
                    <a:pt x="7723" y="1342"/>
                  </a:cubicBezTo>
                  <a:cubicBezTo>
                    <a:pt x="5202" y="606"/>
                    <a:pt x="2613" y="162"/>
                    <a:pt x="0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46"/>
            <p:cNvSpPr/>
            <p:nvPr/>
          </p:nvSpPr>
          <p:spPr>
            <a:xfrm flipH="1">
              <a:off x="1650662" y="447192"/>
              <a:ext cx="1441621" cy="670205"/>
            </a:xfrm>
            <a:custGeom>
              <a:avLst/>
              <a:gdLst/>
              <a:ahLst/>
              <a:cxnLst/>
              <a:rect l="l" t="t" r="r" b="b"/>
              <a:pathLst>
                <a:path w="8589" h="3993" extrusionOk="0">
                  <a:moveTo>
                    <a:pt x="1" y="1"/>
                  </a:moveTo>
                  <a:cubicBezTo>
                    <a:pt x="1786" y="1571"/>
                    <a:pt x="3770" y="2843"/>
                    <a:pt x="5938" y="3801"/>
                  </a:cubicBezTo>
                  <a:cubicBezTo>
                    <a:pt x="6160" y="3900"/>
                    <a:pt x="6421" y="3992"/>
                    <a:pt x="6673" y="3992"/>
                  </a:cubicBezTo>
                  <a:cubicBezTo>
                    <a:pt x="7470" y="3962"/>
                    <a:pt x="7792" y="2843"/>
                    <a:pt x="8589" y="2590"/>
                  </a:cubicBezTo>
                  <a:cubicBezTo>
                    <a:pt x="5716" y="1725"/>
                    <a:pt x="2874" y="867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46"/>
            <p:cNvSpPr/>
            <p:nvPr/>
          </p:nvSpPr>
          <p:spPr>
            <a:xfrm flipH="1">
              <a:off x="1383116" y="469180"/>
              <a:ext cx="1511109" cy="263349"/>
            </a:xfrm>
            <a:custGeom>
              <a:avLst/>
              <a:gdLst/>
              <a:ahLst/>
              <a:cxnLst/>
              <a:rect l="l" t="t" r="r" b="b"/>
              <a:pathLst>
                <a:path w="9003" h="1569" extrusionOk="0">
                  <a:moveTo>
                    <a:pt x="0" y="0"/>
                  </a:moveTo>
                  <a:lnTo>
                    <a:pt x="0" y="0"/>
                  </a:lnTo>
                  <a:cubicBezTo>
                    <a:pt x="1946" y="445"/>
                    <a:pt x="3900" y="897"/>
                    <a:pt x="5876" y="1371"/>
                  </a:cubicBezTo>
                  <a:cubicBezTo>
                    <a:pt x="6322" y="1485"/>
                    <a:pt x="6763" y="1569"/>
                    <a:pt x="7228" y="1569"/>
                  </a:cubicBezTo>
                  <a:cubicBezTo>
                    <a:pt x="7297" y="1569"/>
                    <a:pt x="7368" y="1567"/>
                    <a:pt x="7439" y="1563"/>
                  </a:cubicBezTo>
                  <a:cubicBezTo>
                    <a:pt x="7983" y="1532"/>
                    <a:pt x="8527" y="1310"/>
                    <a:pt x="8811" y="866"/>
                  </a:cubicBezTo>
                  <a:cubicBezTo>
                    <a:pt x="8941" y="674"/>
                    <a:pt x="9002" y="445"/>
                    <a:pt x="8879" y="291"/>
                  </a:cubicBezTo>
                  <a:cubicBezTo>
                    <a:pt x="8780" y="100"/>
                    <a:pt x="8496" y="61"/>
                    <a:pt x="8305" y="61"/>
                  </a:cubicBezTo>
                  <a:cubicBezTo>
                    <a:pt x="5524" y="31"/>
                    <a:pt x="2751" y="3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46"/>
            <p:cNvSpPr/>
            <p:nvPr/>
          </p:nvSpPr>
          <p:spPr>
            <a:xfrm flipH="1">
              <a:off x="1334275" y="394488"/>
              <a:ext cx="1876339" cy="932547"/>
            </a:xfrm>
            <a:custGeom>
              <a:avLst/>
              <a:gdLst/>
              <a:ahLst/>
              <a:cxnLst/>
              <a:rect l="l" t="t" r="r" b="b"/>
              <a:pathLst>
                <a:path w="11179" h="5556" extrusionOk="0">
                  <a:moveTo>
                    <a:pt x="767" y="162"/>
                  </a:moveTo>
                  <a:cubicBezTo>
                    <a:pt x="4919" y="353"/>
                    <a:pt x="10573" y="698"/>
                    <a:pt x="11048" y="890"/>
                  </a:cubicBezTo>
                  <a:cubicBezTo>
                    <a:pt x="10987" y="1181"/>
                    <a:pt x="10282" y="2169"/>
                    <a:pt x="10029" y="2200"/>
                  </a:cubicBezTo>
                  <a:cubicBezTo>
                    <a:pt x="9615" y="2200"/>
                    <a:pt x="2943" y="667"/>
                    <a:pt x="767" y="162"/>
                  </a:cubicBezTo>
                  <a:close/>
                  <a:moveTo>
                    <a:pt x="353" y="192"/>
                  </a:moveTo>
                  <a:cubicBezTo>
                    <a:pt x="3801" y="1211"/>
                    <a:pt x="8688" y="2713"/>
                    <a:pt x="9163" y="2996"/>
                  </a:cubicBezTo>
                  <a:cubicBezTo>
                    <a:pt x="8849" y="3318"/>
                    <a:pt x="7409" y="4467"/>
                    <a:pt x="7126" y="4467"/>
                  </a:cubicBezTo>
                  <a:lnTo>
                    <a:pt x="7087" y="4467"/>
                  </a:lnTo>
                  <a:cubicBezTo>
                    <a:pt x="6804" y="4406"/>
                    <a:pt x="1502" y="1050"/>
                    <a:pt x="353" y="192"/>
                  </a:cubicBezTo>
                  <a:close/>
                  <a:moveTo>
                    <a:pt x="2207" y="606"/>
                  </a:moveTo>
                  <a:lnTo>
                    <a:pt x="2207" y="606"/>
                  </a:lnTo>
                  <a:cubicBezTo>
                    <a:pt x="4919" y="1242"/>
                    <a:pt x="9355" y="2268"/>
                    <a:pt x="9998" y="2330"/>
                  </a:cubicBezTo>
                  <a:cubicBezTo>
                    <a:pt x="9960" y="2652"/>
                    <a:pt x="9807" y="3801"/>
                    <a:pt x="9677" y="4597"/>
                  </a:cubicBezTo>
                  <a:cubicBezTo>
                    <a:pt x="9577" y="4023"/>
                    <a:pt x="9386" y="3318"/>
                    <a:pt x="9324" y="2996"/>
                  </a:cubicBezTo>
                  <a:cubicBezTo>
                    <a:pt x="9294" y="2904"/>
                    <a:pt x="9263" y="2774"/>
                    <a:pt x="4666" y="1372"/>
                  </a:cubicBezTo>
                  <a:cubicBezTo>
                    <a:pt x="3801" y="1081"/>
                    <a:pt x="2943" y="828"/>
                    <a:pt x="2207" y="606"/>
                  </a:cubicBezTo>
                  <a:close/>
                  <a:moveTo>
                    <a:pt x="9232" y="3127"/>
                  </a:moveTo>
                  <a:cubicBezTo>
                    <a:pt x="9485" y="4145"/>
                    <a:pt x="9707" y="5264"/>
                    <a:pt x="9646" y="5425"/>
                  </a:cubicBezTo>
                  <a:cubicBezTo>
                    <a:pt x="9516" y="5364"/>
                    <a:pt x="8750" y="4950"/>
                    <a:pt x="7662" y="4337"/>
                  </a:cubicBezTo>
                  <a:cubicBezTo>
                    <a:pt x="8236" y="3992"/>
                    <a:pt x="8972" y="3349"/>
                    <a:pt x="9232" y="3127"/>
                  </a:cubicBezTo>
                  <a:close/>
                  <a:moveTo>
                    <a:pt x="39" y="1"/>
                  </a:moveTo>
                  <a:lnTo>
                    <a:pt x="39" y="31"/>
                  </a:lnTo>
                  <a:lnTo>
                    <a:pt x="1" y="31"/>
                  </a:lnTo>
                  <a:lnTo>
                    <a:pt x="1" y="62"/>
                  </a:lnTo>
                  <a:cubicBezTo>
                    <a:pt x="1" y="62"/>
                    <a:pt x="1" y="93"/>
                    <a:pt x="39" y="93"/>
                  </a:cubicBezTo>
                  <a:cubicBezTo>
                    <a:pt x="292" y="445"/>
                    <a:pt x="6704" y="4528"/>
                    <a:pt x="7087" y="4597"/>
                  </a:cubicBezTo>
                  <a:lnTo>
                    <a:pt x="7126" y="4597"/>
                  </a:lnTo>
                  <a:cubicBezTo>
                    <a:pt x="7217" y="4597"/>
                    <a:pt x="7378" y="4528"/>
                    <a:pt x="7539" y="4406"/>
                  </a:cubicBezTo>
                  <a:cubicBezTo>
                    <a:pt x="8688" y="5072"/>
                    <a:pt x="9516" y="5524"/>
                    <a:pt x="9615" y="5555"/>
                  </a:cubicBezTo>
                  <a:lnTo>
                    <a:pt x="9646" y="5555"/>
                  </a:lnTo>
                  <a:cubicBezTo>
                    <a:pt x="9677" y="5555"/>
                    <a:pt x="9707" y="5555"/>
                    <a:pt x="9738" y="5524"/>
                  </a:cubicBezTo>
                  <a:cubicBezTo>
                    <a:pt x="9769" y="5455"/>
                    <a:pt x="9769" y="5264"/>
                    <a:pt x="9738" y="5042"/>
                  </a:cubicBezTo>
                  <a:cubicBezTo>
                    <a:pt x="9868" y="4245"/>
                    <a:pt x="10090" y="2682"/>
                    <a:pt x="10121" y="2330"/>
                  </a:cubicBezTo>
                  <a:cubicBezTo>
                    <a:pt x="10473" y="2169"/>
                    <a:pt x="11178" y="1119"/>
                    <a:pt x="11178" y="859"/>
                  </a:cubicBezTo>
                  <a:cubicBezTo>
                    <a:pt x="11178" y="767"/>
                    <a:pt x="11178" y="637"/>
                    <a:pt x="5593" y="284"/>
                  </a:cubicBezTo>
                  <a:cubicBezTo>
                    <a:pt x="2874" y="123"/>
                    <a:pt x="100" y="1"/>
                    <a:pt x="7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46"/>
            <p:cNvSpPr/>
            <p:nvPr/>
          </p:nvSpPr>
          <p:spPr>
            <a:xfrm flipH="1">
              <a:off x="2020922" y="990008"/>
              <a:ext cx="45654" cy="93490"/>
            </a:xfrm>
            <a:custGeom>
              <a:avLst/>
              <a:gdLst/>
              <a:ahLst/>
              <a:cxnLst/>
              <a:rect l="l" t="t" r="r" b="b"/>
              <a:pathLst>
                <a:path w="272" h="557" extrusionOk="0">
                  <a:moveTo>
                    <a:pt x="209" y="0"/>
                  </a:moveTo>
                  <a:cubicBezTo>
                    <a:pt x="186" y="0"/>
                    <a:pt x="162" y="19"/>
                    <a:pt x="149" y="61"/>
                  </a:cubicBezTo>
                  <a:cubicBezTo>
                    <a:pt x="80" y="184"/>
                    <a:pt x="18" y="345"/>
                    <a:pt x="18" y="505"/>
                  </a:cubicBezTo>
                  <a:cubicBezTo>
                    <a:pt x="0" y="541"/>
                    <a:pt x="25" y="556"/>
                    <a:pt x="61" y="556"/>
                  </a:cubicBezTo>
                  <a:cubicBezTo>
                    <a:pt x="88" y="556"/>
                    <a:pt x="120" y="549"/>
                    <a:pt x="149" y="536"/>
                  </a:cubicBezTo>
                  <a:cubicBezTo>
                    <a:pt x="210" y="406"/>
                    <a:pt x="241" y="214"/>
                    <a:pt x="271" y="92"/>
                  </a:cubicBezTo>
                  <a:cubicBezTo>
                    <a:pt x="271" y="35"/>
                    <a:pt x="241" y="0"/>
                    <a:pt x="20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46"/>
            <p:cNvSpPr/>
            <p:nvPr/>
          </p:nvSpPr>
          <p:spPr>
            <a:xfrm flipH="1">
              <a:off x="1977282" y="1026766"/>
              <a:ext cx="32226" cy="50186"/>
            </a:xfrm>
            <a:custGeom>
              <a:avLst/>
              <a:gdLst/>
              <a:ahLst/>
              <a:cxnLst/>
              <a:rect l="l" t="t" r="r" b="b"/>
              <a:pathLst>
                <a:path w="192" h="299" extrusionOk="0">
                  <a:moveTo>
                    <a:pt x="118" y="1"/>
                  </a:moveTo>
                  <a:cubicBezTo>
                    <a:pt x="89" y="1"/>
                    <a:pt x="61" y="19"/>
                    <a:pt x="61" y="64"/>
                  </a:cubicBezTo>
                  <a:cubicBezTo>
                    <a:pt x="31" y="126"/>
                    <a:pt x="31" y="156"/>
                    <a:pt x="0" y="225"/>
                  </a:cubicBezTo>
                  <a:cubicBezTo>
                    <a:pt x="0" y="276"/>
                    <a:pt x="28" y="299"/>
                    <a:pt x="58" y="299"/>
                  </a:cubicBezTo>
                  <a:cubicBezTo>
                    <a:pt x="83" y="299"/>
                    <a:pt x="109" y="283"/>
                    <a:pt x="123" y="256"/>
                  </a:cubicBezTo>
                  <a:cubicBezTo>
                    <a:pt x="161" y="225"/>
                    <a:pt x="192" y="126"/>
                    <a:pt x="192" y="64"/>
                  </a:cubicBezTo>
                  <a:cubicBezTo>
                    <a:pt x="192" y="27"/>
                    <a:pt x="153" y="1"/>
                    <a:pt x="11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46"/>
            <p:cNvSpPr/>
            <p:nvPr/>
          </p:nvSpPr>
          <p:spPr>
            <a:xfrm flipH="1">
              <a:off x="1581165" y="658679"/>
              <a:ext cx="25009" cy="65963"/>
            </a:xfrm>
            <a:custGeom>
              <a:avLst/>
              <a:gdLst/>
              <a:ahLst/>
              <a:cxnLst/>
              <a:rect l="l" t="t" r="r" b="b"/>
              <a:pathLst>
                <a:path w="149" h="393" extrusionOk="0">
                  <a:moveTo>
                    <a:pt x="52" y="0"/>
                  </a:moveTo>
                  <a:cubicBezTo>
                    <a:pt x="27" y="0"/>
                    <a:pt x="0" y="15"/>
                    <a:pt x="18" y="51"/>
                  </a:cubicBezTo>
                  <a:lnTo>
                    <a:pt x="18" y="342"/>
                  </a:lnTo>
                  <a:cubicBezTo>
                    <a:pt x="18" y="378"/>
                    <a:pt x="42" y="393"/>
                    <a:pt x="61" y="393"/>
                  </a:cubicBezTo>
                  <a:cubicBezTo>
                    <a:pt x="75" y="393"/>
                    <a:pt x="87" y="385"/>
                    <a:pt x="87" y="373"/>
                  </a:cubicBezTo>
                  <a:cubicBezTo>
                    <a:pt x="148" y="242"/>
                    <a:pt x="118" y="151"/>
                    <a:pt x="87" y="20"/>
                  </a:cubicBezTo>
                  <a:cubicBezTo>
                    <a:pt x="87" y="8"/>
                    <a:pt x="70" y="0"/>
                    <a:pt x="5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46"/>
            <p:cNvSpPr/>
            <p:nvPr/>
          </p:nvSpPr>
          <p:spPr>
            <a:xfrm flipH="1">
              <a:off x="1522084" y="639209"/>
              <a:ext cx="27191" cy="58410"/>
            </a:xfrm>
            <a:custGeom>
              <a:avLst/>
              <a:gdLst/>
              <a:ahLst/>
              <a:cxnLst/>
              <a:rect l="l" t="t" r="r" b="b"/>
              <a:pathLst>
                <a:path w="162" h="348" extrusionOk="0">
                  <a:moveTo>
                    <a:pt x="97" y="0"/>
                  </a:moveTo>
                  <a:cubicBezTo>
                    <a:pt x="64" y="0"/>
                    <a:pt x="31" y="25"/>
                    <a:pt x="31" y="75"/>
                  </a:cubicBezTo>
                  <a:cubicBezTo>
                    <a:pt x="31" y="136"/>
                    <a:pt x="1" y="236"/>
                    <a:pt x="1" y="297"/>
                  </a:cubicBezTo>
                  <a:cubicBezTo>
                    <a:pt x="1" y="333"/>
                    <a:pt x="22" y="348"/>
                    <a:pt x="47" y="348"/>
                  </a:cubicBezTo>
                  <a:cubicBezTo>
                    <a:pt x="65" y="348"/>
                    <a:pt x="85" y="341"/>
                    <a:pt x="100" y="328"/>
                  </a:cubicBezTo>
                  <a:cubicBezTo>
                    <a:pt x="162" y="236"/>
                    <a:pt x="162" y="167"/>
                    <a:pt x="162" y="75"/>
                  </a:cubicBezTo>
                  <a:cubicBezTo>
                    <a:pt x="162" y="25"/>
                    <a:pt x="129" y="0"/>
                    <a:pt x="9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46"/>
            <p:cNvSpPr/>
            <p:nvPr/>
          </p:nvSpPr>
          <p:spPr>
            <a:xfrm flipH="1">
              <a:off x="1693119" y="1035494"/>
              <a:ext cx="49011" cy="25345"/>
            </a:xfrm>
            <a:custGeom>
              <a:avLst/>
              <a:gdLst/>
              <a:ahLst/>
              <a:cxnLst/>
              <a:rect l="l" t="t" r="r" b="b"/>
              <a:pathLst>
                <a:path w="292" h="151" extrusionOk="0">
                  <a:moveTo>
                    <a:pt x="199" y="0"/>
                  </a:moveTo>
                  <a:cubicBezTo>
                    <a:pt x="145" y="0"/>
                    <a:pt x="82" y="29"/>
                    <a:pt x="31" y="74"/>
                  </a:cubicBezTo>
                  <a:lnTo>
                    <a:pt x="31" y="104"/>
                  </a:lnTo>
                  <a:cubicBezTo>
                    <a:pt x="1" y="104"/>
                    <a:pt x="31" y="135"/>
                    <a:pt x="31" y="135"/>
                  </a:cubicBezTo>
                  <a:lnTo>
                    <a:pt x="62" y="135"/>
                  </a:lnTo>
                  <a:cubicBezTo>
                    <a:pt x="81" y="146"/>
                    <a:pt x="104" y="150"/>
                    <a:pt x="129" y="150"/>
                  </a:cubicBezTo>
                  <a:cubicBezTo>
                    <a:pt x="192" y="150"/>
                    <a:pt x="264" y="118"/>
                    <a:pt x="292" y="74"/>
                  </a:cubicBezTo>
                  <a:cubicBezTo>
                    <a:pt x="292" y="43"/>
                    <a:pt x="292" y="12"/>
                    <a:pt x="253" y="12"/>
                  </a:cubicBezTo>
                  <a:cubicBezTo>
                    <a:pt x="237" y="4"/>
                    <a:pt x="218" y="0"/>
                    <a:pt x="19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46"/>
            <p:cNvSpPr/>
            <p:nvPr/>
          </p:nvSpPr>
          <p:spPr>
            <a:xfrm flipH="1">
              <a:off x="1693958" y="1078799"/>
              <a:ext cx="90636" cy="50186"/>
            </a:xfrm>
            <a:custGeom>
              <a:avLst/>
              <a:gdLst/>
              <a:ahLst/>
              <a:cxnLst/>
              <a:rect l="l" t="t" r="r" b="b"/>
              <a:pathLst>
                <a:path w="540" h="299" extrusionOk="0">
                  <a:moveTo>
                    <a:pt x="489" y="1"/>
                  </a:moveTo>
                  <a:cubicBezTo>
                    <a:pt x="484" y="1"/>
                    <a:pt x="480" y="3"/>
                    <a:pt x="476" y="7"/>
                  </a:cubicBezTo>
                  <a:cubicBezTo>
                    <a:pt x="315" y="38"/>
                    <a:pt x="192" y="107"/>
                    <a:pt x="62" y="168"/>
                  </a:cubicBezTo>
                  <a:cubicBezTo>
                    <a:pt x="1" y="199"/>
                    <a:pt x="62" y="298"/>
                    <a:pt x="123" y="298"/>
                  </a:cubicBezTo>
                  <a:cubicBezTo>
                    <a:pt x="254" y="229"/>
                    <a:pt x="384" y="168"/>
                    <a:pt x="506" y="107"/>
                  </a:cubicBezTo>
                  <a:cubicBezTo>
                    <a:pt x="539" y="74"/>
                    <a:pt x="516" y="1"/>
                    <a:pt x="48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46"/>
            <p:cNvSpPr/>
            <p:nvPr/>
          </p:nvSpPr>
          <p:spPr>
            <a:xfrm flipH="1">
              <a:off x="2440035" y="639377"/>
              <a:ext cx="291715" cy="184294"/>
            </a:xfrm>
            <a:custGeom>
              <a:avLst/>
              <a:gdLst/>
              <a:ahLst/>
              <a:cxnLst/>
              <a:rect l="l" t="t" r="r" b="b"/>
              <a:pathLst>
                <a:path w="1738" h="1098" extrusionOk="0">
                  <a:moveTo>
                    <a:pt x="131" y="0"/>
                  </a:moveTo>
                  <a:cubicBezTo>
                    <a:pt x="71" y="0"/>
                    <a:pt x="0" y="108"/>
                    <a:pt x="90" y="135"/>
                  </a:cubicBezTo>
                  <a:cubicBezTo>
                    <a:pt x="634" y="426"/>
                    <a:pt x="1078" y="871"/>
                    <a:pt x="1622" y="1093"/>
                  </a:cubicBezTo>
                  <a:cubicBezTo>
                    <a:pt x="1632" y="1096"/>
                    <a:pt x="1641" y="1098"/>
                    <a:pt x="1649" y="1098"/>
                  </a:cubicBezTo>
                  <a:cubicBezTo>
                    <a:pt x="1719" y="1098"/>
                    <a:pt x="1738" y="994"/>
                    <a:pt x="1683" y="932"/>
                  </a:cubicBezTo>
                  <a:cubicBezTo>
                    <a:pt x="1208" y="618"/>
                    <a:pt x="695" y="266"/>
                    <a:pt x="151" y="5"/>
                  </a:cubicBezTo>
                  <a:cubicBezTo>
                    <a:pt x="145" y="2"/>
                    <a:pt x="138" y="0"/>
                    <a:pt x="131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46"/>
            <p:cNvSpPr/>
            <p:nvPr/>
          </p:nvSpPr>
          <p:spPr>
            <a:xfrm flipH="1">
              <a:off x="2336976" y="846331"/>
              <a:ext cx="55892" cy="41961"/>
            </a:xfrm>
            <a:custGeom>
              <a:avLst/>
              <a:gdLst/>
              <a:ahLst/>
              <a:cxnLst/>
              <a:rect l="l" t="t" r="r" b="b"/>
              <a:pathLst>
                <a:path w="333" h="250" extrusionOk="0">
                  <a:moveTo>
                    <a:pt x="110" y="1"/>
                  </a:moveTo>
                  <a:cubicBezTo>
                    <a:pt x="61" y="1"/>
                    <a:pt x="0" y="66"/>
                    <a:pt x="47" y="113"/>
                  </a:cubicBezTo>
                  <a:cubicBezTo>
                    <a:pt x="108" y="182"/>
                    <a:pt x="177" y="212"/>
                    <a:pt x="269" y="243"/>
                  </a:cubicBezTo>
                  <a:cubicBezTo>
                    <a:pt x="274" y="247"/>
                    <a:pt x="278" y="249"/>
                    <a:pt x="282" y="249"/>
                  </a:cubicBezTo>
                  <a:cubicBezTo>
                    <a:pt x="309" y="249"/>
                    <a:pt x="333" y="177"/>
                    <a:pt x="300" y="151"/>
                  </a:cubicBezTo>
                  <a:cubicBezTo>
                    <a:pt x="239" y="113"/>
                    <a:pt x="177" y="82"/>
                    <a:pt x="147" y="21"/>
                  </a:cubicBezTo>
                  <a:cubicBezTo>
                    <a:pt x="138" y="7"/>
                    <a:pt x="124" y="1"/>
                    <a:pt x="110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4" name="Google Shape;4594;p46"/>
          <p:cNvSpPr/>
          <p:nvPr/>
        </p:nvSpPr>
        <p:spPr>
          <a:xfrm>
            <a:off x="507376" y="1286974"/>
            <a:ext cx="672806" cy="496485"/>
          </a:xfrm>
          <a:custGeom>
            <a:avLst/>
            <a:gdLst/>
            <a:ahLst/>
            <a:cxnLst/>
            <a:rect l="l" t="t" r="r" b="b"/>
            <a:pathLst>
              <a:path w="5586" h="4122" extrusionOk="0">
                <a:moveTo>
                  <a:pt x="4628" y="0"/>
                </a:moveTo>
                <a:cubicBezTo>
                  <a:pt x="3095" y="705"/>
                  <a:pt x="1563" y="1379"/>
                  <a:pt x="31" y="2076"/>
                </a:cubicBezTo>
                <a:cubicBezTo>
                  <a:pt x="0" y="2076"/>
                  <a:pt x="0" y="2107"/>
                  <a:pt x="0" y="2145"/>
                </a:cubicBezTo>
                <a:cubicBezTo>
                  <a:pt x="253" y="2781"/>
                  <a:pt x="544" y="3386"/>
                  <a:pt x="828" y="4022"/>
                </a:cubicBezTo>
                <a:cubicBezTo>
                  <a:pt x="828" y="4034"/>
                  <a:pt x="834" y="4038"/>
                  <a:pt x="842" y="4038"/>
                </a:cubicBezTo>
                <a:cubicBezTo>
                  <a:pt x="860" y="4038"/>
                  <a:pt x="888" y="4013"/>
                  <a:pt x="866" y="3992"/>
                </a:cubicBezTo>
                <a:cubicBezTo>
                  <a:pt x="736" y="3639"/>
                  <a:pt x="606" y="3294"/>
                  <a:pt x="483" y="2973"/>
                </a:cubicBezTo>
                <a:cubicBezTo>
                  <a:pt x="383" y="2781"/>
                  <a:pt x="292" y="2559"/>
                  <a:pt x="192" y="2337"/>
                </a:cubicBezTo>
                <a:cubicBezTo>
                  <a:pt x="163" y="2272"/>
                  <a:pt x="134" y="2214"/>
                  <a:pt x="105" y="2156"/>
                </a:cubicBezTo>
                <a:lnTo>
                  <a:pt x="105" y="2156"/>
                </a:lnTo>
                <a:cubicBezTo>
                  <a:pt x="735" y="1872"/>
                  <a:pt x="1385" y="1594"/>
                  <a:pt x="1977" y="1280"/>
                </a:cubicBezTo>
                <a:cubicBezTo>
                  <a:pt x="2781" y="897"/>
                  <a:pt x="3609" y="544"/>
                  <a:pt x="4436" y="192"/>
                </a:cubicBezTo>
                <a:cubicBezTo>
                  <a:pt x="4491" y="167"/>
                  <a:pt x="4542" y="143"/>
                  <a:pt x="4607" y="118"/>
                </a:cubicBezTo>
                <a:lnTo>
                  <a:pt x="4607" y="118"/>
                </a:lnTo>
                <a:cubicBezTo>
                  <a:pt x="4634" y="168"/>
                  <a:pt x="4658" y="199"/>
                  <a:pt x="4658" y="261"/>
                </a:cubicBezTo>
                <a:cubicBezTo>
                  <a:pt x="4850" y="705"/>
                  <a:pt x="5041" y="1119"/>
                  <a:pt x="5233" y="1571"/>
                </a:cubicBezTo>
                <a:cubicBezTo>
                  <a:pt x="5302" y="1724"/>
                  <a:pt x="5363" y="1885"/>
                  <a:pt x="5424" y="2046"/>
                </a:cubicBezTo>
                <a:cubicBezTo>
                  <a:pt x="5453" y="2069"/>
                  <a:pt x="5478" y="2113"/>
                  <a:pt x="5488" y="2147"/>
                </a:cubicBezTo>
                <a:lnTo>
                  <a:pt x="5488" y="2147"/>
                </a:lnTo>
                <a:cubicBezTo>
                  <a:pt x="5168" y="2270"/>
                  <a:pt x="4848" y="2429"/>
                  <a:pt x="4566" y="2559"/>
                </a:cubicBezTo>
                <a:cubicBezTo>
                  <a:pt x="3417" y="3065"/>
                  <a:pt x="2268" y="3547"/>
                  <a:pt x="1150" y="4091"/>
                </a:cubicBezTo>
                <a:cubicBezTo>
                  <a:pt x="1119" y="4091"/>
                  <a:pt x="1150" y="4122"/>
                  <a:pt x="1180" y="4122"/>
                </a:cubicBezTo>
                <a:cubicBezTo>
                  <a:pt x="2651" y="3517"/>
                  <a:pt x="4122" y="2873"/>
                  <a:pt x="5585" y="2207"/>
                </a:cubicBezTo>
                <a:lnTo>
                  <a:pt x="5585" y="2145"/>
                </a:lnTo>
                <a:cubicBezTo>
                  <a:pt x="5302" y="1440"/>
                  <a:pt x="4980" y="736"/>
                  <a:pt x="4697" y="38"/>
                </a:cubicBezTo>
                <a:cubicBezTo>
                  <a:pt x="4658" y="0"/>
                  <a:pt x="4628" y="0"/>
                  <a:pt x="4628" y="0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5" name="Google Shape;4595;p46"/>
          <p:cNvSpPr/>
          <p:nvPr/>
        </p:nvSpPr>
        <p:spPr>
          <a:xfrm>
            <a:off x="734418" y="1448373"/>
            <a:ext cx="188256" cy="200545"/>
          </a:xfrm>
          <a:custGeom>
            <a:avLst/>
            <a:gdLst/>
            <a:ahLst/>
            <a:cxnLst/>
            <a:rect l="l" t="t" r="r" b="b"/>
            <a:pathLst>
              <a:path w="1563" h="1665" extrusionOk="0">
                <a:moveTo>
                  <a:pt x="605" y="1"/>
                </a:moveTo>
                <a:cubicBezTo>
                  <a:pt x="222" y="131"/>
                  <a:pt x="222" y="575"/>
                  <a:pt x="322" y="897"/>
                </a:cubicBezTo>
                <a:cubicBezTo>
                  <a:pt x="381" y="1180"/>
                  <a:pt x="686" y="1665"/>
                  <a:pt x="1055" y="1665"/>
                </a:cubicBezTo>
                <a:cubicBezTo>
                  <a:pt x="1066" y="1665"/>
                  <a:pt x="1077" y="1664"/>
                  <a:pt x="1088" y="1663"/>
                </a:cubicBezTo>
                <a:cubicBezTo>
                  <a:pt x="1471" y="1663"/>
                  <a:pt x="1563" y="1250"/>
                  <a:pt x="1502" y="897"/>
                </a:cubicBezTo>
                <a:cubicBezTo>
                  <a:pt x="1433" y="575"/>
                  <a:pt x="1149" y="1"/>
                  <a:pt x="766" y="1"/>
                </a:cubicBezTo>
                <a:cubicBezTo>
                  <a:pt x="766" y="1"/>
                  <a:pt x="735" y="39"/>
                  <a:pt x="766" y="39"/>
                </a:cubicBezTo>
                <a:cubicBezTo>
                  <a:pt x="1050" y="100"/>
                  <a:pt x="1210" y="422"/>
                  <a:pt x="1310" y="675"/>
                </a:cubicBezTo>
                <a:cubicBezTo>
                  <a:pt x="1444" y="944"/>
                  <a:pt x="1488" y="1586"/>
                  <a:pt x="1124" y="1586"/>
                </a:cubicBezTo>
                <a:cubicBezTo>
                  <a:pt x="1052" y="1586"/>
                  <a:pt x="964" y="1561"/>
                  <a:pt x="858" y="1502"/>
                </a:cubicBezTo>
                <a:cubicBezTo>
                  <a:pt x="414" y="1280"/>
                  <a:pt x="0" y="292"/>
                  <a:pt x="605" y="39"/>
                </a:cubicBezTo>
                <a:cubicBezTo>
                  <a:pt x="636" y="39"/>
                  <a:pt x="605" y="1"/>
                  <a:pt x="605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6" name="Google Shape;4596;p46"/>
          <p:cNvSpPr/>
          <p:nvPr/>
        </p:nvSpPr>
        <p:spPr>
          <a:xfrm>
            <a:off x="576512" y="1476076"/>
            <a:ext cx="158024" cy="122856"/>
          </a:xfrm>
          <a:custGeom>
            <a:avLst/>
            <a:gdLst/>
            <a:ahLst/>
            <a:cxnLst/>
            <a:rect l="l" t="t" r="r" b="b"/>
            <a:pathLst>
              <a:path w="1312" h="1020" extrusionOk="0">
                <a:moveTo>
                  <a:pt x="1280" y="1"/>
                </a:moveTo>
                <a:cubicBezTo>
                  <a:pt x="867" y="93"/>
                  <a:pt x="484" y="384"/>
                  <a:pt x="101" y="537"/>
                </a:cubicBezTo>
                <a:lnTo>
                  <a:pt x="62" y="575"/>
                </a:lnTo>
                <a:cubicBezTo>
                  <a:pt x="162" y="728"/>
                  <a:pt x="131" y="859"/>
                  <a:pt x="32" y="989"/>
                </a:cubicBezTo>
                <a:cubicBezTo>
                  <a:pt x="1" y="989"/>
                  <a:pt x="32" y="1020"/>
                  <a:pt x="32" y="1020"/>
                </a:cubicBezTo>
                <a:cubicBezTo>
                  <a:pt x="162" y="920"/>
                  <a:pt x="193" y="828"/>
                  <a:pt x="193" y="667"/>
                </a:cubicBezTo>
                <a:cubicBezTo>
                  <a:pt x="193" y="606"/>
                  <a:pt x="131" y="606"/>
                  <a:pt x="193" y="575"/>
                </a:cubicBezTo>
                <a:cubicBezTo>
                  <a:pt x="292" y="506"/>
                  <a:pt x="384" y="476"/>
                  <a:pt x="484" y="445"/>
                </a:cubicBezTo>
                <a:cubicBezTo>
                  <a:pt x="736" y="315"/>
                  <a:pt x="1058" y="223"/>
                  <a:pt x="1311" y="31"/>
                </a:cubicBezTo>
                <a:cubicBezTo>
                  <a:pt x="1311" y="31"/>
                  <a:pt x="1311" y="1"/>
                  <a:pt x="128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7" name="Google Shape;4597;p46"/>
          <p:cNvSpPr/>
          <p:nvPr/>
        </p:nvSpPr>
        <p:spPr>
          <a:xfrm>
            <a:off x="595904" y="1634102"/>
            <a:ext cx="215115" cy="106957"/>
          </a:xfrm>
          <a:custGeom>
            <a:avLst/>
            <a:gdLst/>
            <a:ahLst/>
            <a:cxnLst/>
            <a:rect l="l" t="t" r="r" b="b"/>
            <a:pathLst>
              <a:path w="1786" h="888" extrusionOk="0">
                <a:moveTo>
                  <a:pt x="702" y="816"/>
                </a:moveTo>
                <a:lnTo>
                  <a:pt x="702" y="816"/>
                </a:lnTo>
                <a:cubicBezTo>
                  <a:pt x="704" y="818"/>
                  <a:pt x="706" y="822"/>
                  <a:pt x="706" y="826"/>
                </a:cubicBezTo>
                <a:cubicBezTo>
                  <a:pt x="704" y="823"/>
                  <a:pt x="703" y="820"/>
                  <a:pt x="702" y="816"/>
                </a:cubicBezTo>
                <a:close/>
                <a:moveTo>
                  <a:pt x="16" y="1"/>
                </a:moveTo>
                <a:cubicBezTo>
                  <a:pt x="9" y="1"/>
                  <a:pt x="1" y="10"/>
                  <a:pt x="1" y="29"/>
                </a:cubicBezTo>
                <a:cubicBezTo>
                  <a:pt x="93" y="252"/>
                  <a:pt x="192" y="474"/>
                  <a:pt x="284" y="665"/>
                </a:cubicBezTo>
                <a:cubicBezTo>
                  <a:pt x="284" y="681"/>
                  <a:pt x="294" y="688"/>
                  <a:pt x="307" y="688"/>
                </a:cubicBezTo>
                <a:cubicBezTo>
                  <a:pt x="321" y="688"/>
                  <a:pt x="338" y="681"/>
                  <a:pt x="353" y="665"/>
                </a:cubicBezTo>
                <a:cubicBezTo>
                  <a:pt x="398" y="628"/>
                  <a:pt x="436" y="613"/>
                  <a:pt x="470" y="613"/>
                </a:cubicBezTo>
                <a:cubicBezTo>
                  <a:pt x="582" y="613"/>
                  <a:pt x="637" y="780"/>
                  <a:pt x="637" y="857"/>
                </a:cubicBezTo>
                <a:cubicBezTo>
                  <a:pt x="637" y="887"/>
                  <a:pt x="667" y="887"/>
                  <a:pt x="706" y="887"/>
                </a:cubicBezTo>
                <a:cubicBezTo>
                  <a:pt x="1050" y="696"/>
                  <a:pt x="1433" y="566"/>
                  <a:pt x="1755" y="374"/>
                </a:cubicBezTo>
                <a:cubicBezTo>
                  <a:pt x="1786" y="343"/>
                  <a:pt x="1755" y="313"/>
                  <a:pt x="1755" y="313"/>
                </a:cubicBezTo>
                <a:cubicBezTo>
                  <a:pt x="1502" y="374"/>
                  <a:pt x="1311" y="504"/>
                  <a:pt x="1089" y="604"/>
                </a:cubicBezTo>
                <a:cubicBezTo>
                  <a:pt x="989" y="665"/>
                  <a:pt x="897" y="696"/>
                  <a:pt x="798" y="757"/>
                </a:cubicBezTo>
                <a:cubicBezTo>
                  <a:pt x="767" y="757"/>
                  <a:pt x="736" y="795"/>
                  <a:pt x="706" y="795"/>
                </a:cubicBezTo>
                <a:cubicBezTo>
                  <a:pt x="702" y="797"/>
                  <a:pt x="699" y="799"/>
                  <a:pt x="696" y="800"/>
                </a:cubicBezTo>
                <a:lnTo>
                  <a:pt x="696" y="800"/>
                </a:lnTo>
                <a:cubicBezTo>
                  <a:pt x="657" y="701"/>
                  <a:pt x="595" y="566"/>
                  <a:pt x="476" y="566"/>
                </a:cubicBezTo>
                <a:cubicBezTo>
                  <a:pt x="445" y="566"/>
                  <a:pt x="384" y="566"/>
                  <a:pt x="353" y="604"/>
                </a:cubicBezTo>
                <a:cubicBezTo>
                  <a:pt x="323" y="604"/>
                  <a:pt x="62" y="60"/>
                  <a:pt x="32" y="29"/>
                </a:cubicBezTo>
                <a:cubicBezTo>
                  <a:pt x="32" y="10"/>
                  <a:pt x="24" y="1"/>
                  <a:pt x="16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8" name="Google Shape;4598;p46"/>
          <p:cNvSpPr/>
          <p:nvPr/>
        </p:nvSpPr>
        <p:spPr>
          <a:xfrm>
            <a:off x="849685" y="1356111"/>
            <a:ext cx="264979" cy="246556"/>
          </a:xfrm>
          <a:custGeom>
            <a:avLst/>
            <a:gdLst/>
            <a:ahLst/>
            <a:cxnLst/>
            <a:rect l="l" t="t" r="r" b="b"/>
            <a:pathLst>
              <a:path w="2200" h="2047" extrusionOk="0">
                <a:moveTo>
                  <a:pt x="1180" y="1"/>
                </a:moveTo>
                <a:cubicBezTo>
                  <a:pt x="797" y="162"/>
                  <a:pt x="414" y="353"/>
                  <a:pt x="31" y="514"/>
                </a:cubicBezTo>
                <a:cubicBezTo>
                  <a:pt x="1" y="545"/>
                  <a:pt x="31" y="575"/>
                  <a:pt x="62" y="575"/>
                </a:cubicBezTo>
                <a:cubicBezTo>
                  <a:pt x="426" y="430"/>
                  <a:pt x="818" y="277"/>
                  <a:pt x="1185" y="124"/>
                </a:cubicBezTo>
                <a:lnTo>
                  <a:pt x="1185" y="124"/>
                </a:lnTo>
                <a:cubicBezTo>
                  <a:pt x="1207" y="216"/>
                  <a:pt x="1286" y="256"/>
                  <a:pt x="1375" y="256"/>
                </a:cubicBezTo>
                <a:cubicBezTo>
                  <a:pt x="1457" y="256"/>
                  <a:pt x="1547" y="221"/>
                  <a:pt x="1606" y="162"/>
                </a:cubicBezTo>
                <a:lnTo>
                  <a:pt x="1606" y="162"/>
                </a:lnTo>
                <a:cubicBezTo>
                  <a:pt x="1753" y="477"/>
                  <a:pt x="1899" y="765"/>
                  <a:pt x="2046" y="1058"/>
                </a:cubicBezTo>
                <a:cubicBezTo>
                  <a:pt x="2068" y="1080"/>
                  <a:pt x="2089" y="1117"/>
                  <a:pt x="2100" y="1150"/>
                </a:cubicBezTo>
                <a:lnTo>
                  <a:pt x="2100" y="1150"/>
                </a:lnTo>
                <a:cubicBezTo>
                  <a:pt x="2006" y="1152"/>
                  <a:pt x="1976" y="1190"/>
                  <a:pt x="1916" y="1249"/>
                </a:cubicBezTo>
                <a:cubicBezTo>
                  <a:pt x="1916" y="1311"/>
                  <a:pt x="1947" y="1410"/>
                  <a:pt x="1947" y="1441"/>
                </a:cubicBezTo>
                <a:cubicBezTo>
                  <a:pt x="1991" y="1486"/>
                  <a:pt x="1987" y="1514"/>
                  <a:pt x="2008" y="1514"/>
                </a:cubicBezTo>
                <a:cubicBezTo>
                  <a:pt x="2016" y="1514"/>
                  <a:pt x="2028" y="1511"/>
                  <a:pt x="2046" y="1502"/>
                </a:cubicBezTo>
                <a:lnTo>
                  <a:pt x="2046" y="1502"/>
                </a:lnTo>
                <a:cubicBezTo>
                  <a:pt x="1977" y="1533"/>
                  <a:pt x="1946" y="1533"/>
                  <a:pt x="1916" y="1571"/>
                </a:cubicBezTo>
                <a:cubicBezTo>
                  <a:pt x="1594" y="1724"/>
                  <a:pt x="1280" y="1855"/>
                  <a:pt x="958" y="2016"/>
                </a:cubicBezTo>
                <a:cubicBezTo>
                  <a:pt x="928" y="2016"/>
                  <a:pt x="958" y="2046"/>
                  <a:pt x="958" y="2046"/>
                </a:cubicBezTo>
                <a:cubicBezTo>
                  <a:pt x="1341" y="1885"/>
                  <a:pt x="1724" y="1724"/>
                  <a:pt x="2077" y="1571"/>
                </a:cubicBezTo>
                <a:cubicBezTo>
                  <a:pt x="2107" y="1571"/>
                  <a:pt x="2107" y="1533"/>
                  <a:pt x="2077" y="1502"/>
                </a:cubicBezTo>
                <a:cubicBezTo>
                  <a:pt x="2046" y="1441"/>
                  <a:pt x="2008" y="1219"/>
                  <a:pt x="2169" y="1219"/>
                </a:cubicBezTo>
                <a:cubicBezTo>
                  <a:pt x="2199" y="1219"/>
                  <a:pt x="2199" y="1188"/>
                  <a:pt x="2199" y="1150"/>
                </a:cubicBezTo>
                <a:cubicBezTo>
                  <a:pt x="2017" y="822"/>
                  <a:pt x="1835" y="460"/>
                  <a:pt x="1653" y="96"/>
                </a:cubicBezTo>
                <a:lnTo>
                  <a:pt x="1653" y="96"/>
                </a:lnTo>
                <a:cubicBezTo>
                  <a:pt x="1657" y="87"/>
                  <a:pt x="1660" y="79"/>
                  <a:pt x="1663" y="70"/>
                </a:cubicBezTo>
                <a:lnTo>
                  <a:pt x="1640" y="70"/>
                </a:lnTo>
                <a:cubicBezTo>
                  <a:pt x="1635" y="59"/>
                  <a:pt x="1630" y="49"/>
                  <a:pt x="1625" y="39"/>
                </a:cubicBezTo>
                <a:cubicBezTo>
                  <a:pt x="1625" y="20"/>
                  <a:pt x="1609" y="10"/>
                  <a:pt x="1594" y="10"/>
                </a:cubicBezTo>
                <a:cubicBezTo>
                  <a:pt x="1579" y="10"/>
                  <a:pt x="1563" y="20"/>
                  <a:pt x="1563" y="39"/>
                </a:cubicBezTo>
                <a:cubicBezTo>
                  <a:pt x="1452" y="100"/>
                  <a:pt x="1372" y="131"/>
                  <a:pt x="1319" y="131"/>
                </a:cubicBezTo>
                <a:cubicBezTo>
                  <a:pt x="1267" y="131"/>
                  <a:pt x="1242" y="100"/>
                  <a:pt x="1242" y="39"/>
                </a:cubicBezTo>
                <a:cubicBezTo>
                  <a:pt x="1242" y="1"/>
                  <a:pt x="1211" y="1"/>
                  <a:pt x="118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46"/>
          <p:cNvSpPr/>
          <p:nvPr/>
        </p:nvSpPr>
        <p:spPr>
          <a:xfrm>
            <a:off x="672990" y="1375503"/>
            <a:ext cx="568982" cy="413376"/>
          </a:xfrm>
          <a:custGeom>
            <a:avLst/>
            <a:gdLst/>
            <a:ahLst/>
            <a:cxnLst/>
            <a:rect l="l" t="t" r="r" b="b"/>
            <a:pathLst>
              <a:path w="4724" h="3432" extrusionOk="0">
                <a:moveTo>
                  <a:pt x="4180" y="1"/>
                </a:moveTo>
                <a:cubicBezTo>
                  <a:pt x="4049" y="31"/>
                  <a:pt x="3957" y="31"/>
                  <a:pt x="3858" y="70"/>
                </a:cubicBezTo>
                <a:cubicBezTo>
                  <a:pt x="3827" y="70"/>
                  <a:pt x="3827" y="100"/>
                  <a:pt x="3858" y="100"/>
                </a:cubicBezTo>
                <a:lnTo>
                  <a:pt x="4019" y="100"/>
                </a:lnTo>
                <a:cubicBezTo>
                  <a:pt x="4118" y="70"/>
                  <a:pt x="4149" y="70"/>
                  <a:pt x="4149" y="31"/>
                </a:cubicBezTo>
                <a:cubicBezTo>
                  <a:pt x="4180" y="162"/>
                  <a:pt x="4180" y="261"/>
                  <a:pt x="4210" y="353"/>
                </a:cubicBezTo>
                <a:cubicBezTo>
                  <a:pt x="4310" y="797"/>
                  <a:pt x="4402" y="1219"/>
                  <a:pt x="4471" y="1632"/>
                </a:cubicBezTo>
                <a:cubicBezTo>
                  <a:pt x="4501" y="1824"/>
                  <a:pt x="4563" y="1985"/>
                  <a:pt x="4593" y="2138"/>
                </a:cubicBezTo>
                <a:lnTo>
                  <a:pt x="4593" y="2243"/>
                </a:lnTo>
                <a:lnTo>
                  <a:pt x="4593" y="2243"/>
                </a:lnTo>
                <a:cubicBezTo>
                  <a:pt x="4409" y="2275"/>
                  <a:pt x="4200" y="2332"/>
                  <a:pt x="4019" y="2368"/>
                </a:cubicBezTo>
                <a:cubicBezTo>
                  <a:pt x="2678" y="2713"/>
                  <a:pt x="1337" y="3034"/>
                  <a:pt x="27" y="3417"/>
                </a:cubicBezTo>
                <a:cubicBezTo>
                  <a:pt x="1560" y="3065"/>
                  <a:pt x="3130" y="2682"/>
                  <a:pt x="4662" y="2299"/>
                </a:cubicBezTo>
                <a:cubicBezTo>
                  <a:pt x="4693" y="2299"/>
                  <a:pt x="4724" y="2268"/>
                  <a:pt x="4693" y="2238"/>
                </a:cubicBezTo>
                <a:cubicBezTo>
                  <a:pt x="4532" y="1502"/>
                  <a:pt x="4402" y="767"/>
                  <a:pt x="4210" y="31"/>
                </a:cubicBezTo>
                <a:cubicBezTo>
                  <a:pt x="4210" y="1"/>
                  <a:pt x="4180" y="1"/>
                  <a:pt x="4180" y="1"/>
                </a:cubicBezTo>
                <a:close/>
                <a:moveTo>
                  <a:pt x="27" y="3417"/>
                </a:moveTo>
                <a:cubicBezTo>
                  <a:pt x="7" y="3417"/>
                  <a:pt x="0" y="3431"/>
                  <a:pt x="7" y="3431"/>
                </a:cubicBezTo>
                <a:cubicBezTo>
                  <a:pt x="10" y="3431"/>
                  <a:pt x="17" y="3428"/>
                  <a:pt x="27" y="3417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0" name="Google Shape;4600;p46"/>
          <p:cNvSpPr/>
          <p:nvPr/>
        </p:nvSpPr>
        <p:spPr>
          <a:xfrm>
            <a:off x="672508" y="1327685"/>
            <a:ext cx="538991" cy="455773"/>
          </a:xfrm>
          <a:custGeom>
            <a:avLst/>
            <a:gdLst/>
            <a:ahLst/>
            <a:cxnLst/>
            <a:rect l="l" t="t" r="r" b="b"/>
            <a:pathLst>
              <a:path w="4475" h="3784" extrusionOk="0">
                <a:moveTo>
                  <a:pt x="3730" y="1"/>
                </a:moveTo>
                <a:cubicBezTo>
                  <a:pt x="3726" y="1"/>
                  <a:pt x="3719" y="4"/>
                  <a:pt x="3709" y="15"/>
                </a:cubicBezTo>
                <a:cubicBezTo>
                  <a:pt x="3609" y="15"/>
                  <a:pt x="3517" y="45"/>
                  <a:pt x="3418" y="84"/>
                </a:cubicBezTo>
                <a:cubicBezTo>
                  <a:pt x="3418" y="84"/>
                  <a:pt x="3418" y="114"/>
                  <a:pt x="3448" y="114"/>
                </a:cubicBezTo>
                <a:cubicBezTo>
                  <a:pt x="3517" y="114"/>
                  <a:pt x="3609" y="84"/>
                  <a:pt x="3670" y="84"/>
                </a:cubicBezTo>
                <a:cubicBezTo>
                  <a:pt x="3685" y="75"/>
                  <a:pt x="3694" y="67"/>
                  <a:pt x="3698" y="61"/>
                </a:cubicBezTo>
                <a:lnTo>
                  <a:pt x="3698" y="61"/>
                </a:lnTo>
                <a:cubicBezTo>
                  <a:pt x="3700" y="66"/>
                  <a:pt x="3703" y="74"/>
                  <a:pt x="3709" y="84"/>
                </a:cubicBezTo>
                <a:cubicBezTo>
                  <a:pt x="3739" y="206"/>
                  <a:pt x="3770" y="336"/>
                  <a:pt x="3801" y="467"/>
                </a:cubicBezTo>
                <a:cubicBezTo>
                  <a:pt x="3931" y="850"/>
                  <a:pt x="4053" y="1263"/>
                  <a:pt x="4184" y="1646"/>
                </a:cubicBezTo>
                <a:cubicBezTo>
                  <a:pt x="4245" y="1807"/>
                  <a:pt x="4283" y="1930"/>
                  <a:pt x="4344" y="2091"/>
                </a:cubicBezTo>
                <a:cubicBezTo>
                  <a:pt x="4344" y="2114"/>
                  <a:pt x="4363" y="2138"/>
                  <a:pt x="4371" y="2165"/>
                </a:cubicBezTo>
                <a:lnTo>
                  <a:pt x="4371" y="2165"/>
                </a:lnTo>
                <a:cubicBezTo>
                  <a:pt x="4191" y="2232"/>
                  <a:pt x="4011" y="2317"/>
                  <a:pt x="3831" y="2382"/>
                </a:cubicBezTo>
                <a:cubicBezTo>
                  <a:pt x="2559" y="2826"/>
                  <a:pt x="1280" y="3301"/>
                  <a:pt x="31" y="3753"/>
                </a:cubicBezTo>
                <a:cubicBezTo>
                  <a:pt x="1" y="3784"/>
                  <a:pt x="31" y="3784"/>
                  <a:pt x="31" y="3784"/>
                </a:cubicBezTo>
                <a:cubicBezTo>
                  <a:pt x="1502" y="3301"/>
                  <a:pt x="2973" y="2765"/>
                  <a:pt x="4436" y="2252"/>
                </a:cubicBezTo>
                <a:cubicBezTo>
                  <a:pt x="4475" y="2252"/>
                  <a:pt x="4475" y="2221"/>
                  <a:pt x="4475" y="2190"/>
                </a:cubicBezTo>
                <a:cubicBezTo>
                  <a:pt x="4214" y="1455"/>
                  <a:pt x="3992" y="750"/>
                  <a:pt x="3739" y="15"/>
                </a:cubicBezTo>
                <a:cubicBezTo>
                  <a:pt x="3739" y="15"/>
                  <a:pt x="3739" y="1"/>
                  <a:pt x="3730" y="1"/>
                </a:cubicBezTo>
                <a:close/>
              </a:path>
            </a:pathLst>
          </a:custGeom>
          <a:solidFill>
            <a:srgbClr val="003D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01" name="Google Shape;4601;p46"/>
          <p:cNvGrpSpPr/>
          <p:nvPr/>
        </p:nvGrpSpPr>
        <p:grpSpPr>
          <a:xfrm>
            <a:off x="4833021" y="3670017"/>
            <a:ext cx="564301" cy="667477"/>
            <a:chOff x="4833021" y="3670017"/>
            <a:chExt cx="564301" cy="667477"/>
          </a:xfrm>
        </p:grpSpPr>
        <p:sp>
          <p:nvSpPr>
            <p:cNvPr id="4602" name="Google Shape;4602;p46"/>
            <p:cNvSpPr/>
            <p:nvPr/>
          </p:nvSpPr>
          <p:spPr>
            <a:xfrm>
              <a:off x="4910606" y="4102176"/>
              <a:ext cx="486717" cy="235318"/>
            </a:xfrm>
            <a:custGeom>
              <a:avLst/>
              <a:gdLst/>
              <a:ahLst/>
              <a:cxnLst/>
              <a:rect l="l" t="t" r="r" b="b"/>
              <a:pathLst>
                <a:path w="4567" h="2208" extrusionOk="0">
                  <a:moveTo>
                    <a:pt x="4536" y="1"/>
                  </a:moveTo>
                  <a:cubicBezTo>
                    <a:pt x="3004" y="675"/>
                    <a:pt x="1502" y="1472"/>
                    <a:pt x="1" y="2207"/>
                  </a:cubicBezTo>
                  <a:lnTo>
                    <a:pt x="39" y="2207"/>
                  </a:lnTo>
                  <a:cubicBezTo>
                    <a:pt x="1533" y="1503"/>
                    <a:pt x="3065" y="828"/>
                    <a:pt x="4536" y="32"/>
                  </a:cubicBezTo>
                  <a:cubicBezTo>
                    <a:pt x="4567" y="32"/>
                    <a:pt x="4536" y="1"/>
                    <a:pt x="4536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46"/>
            <p:cNvSpPr/>
            <p:nvPr/>
          </p:nvSpPr>
          <p:spPr>
            <a:xfrm>
              <a:off x="4873839" y="4125943"/>
              <a:ext cx="152825" cy="190130"/>
            </a:xfrm>
            <a:custGeom>
              <a:avLst/>
              <a:gdLst/>
              <a:ahLst/>
              <a:cxnLst/>
              <a:rect l="l" t="t" r="r" b="b"/>
              <a:pathLst>
                <a:path w="1434" h="1784" extrusionOk="0">
                  <a:moveTo>
                    <a:pt x="698" y="0"/>
                  </a:moveTo>
                  <a:cubicBezTo>
                    <a:pt x="476" y="130"/>
                    <a:pt x="223" y="222"/>
                    <a:pt x="1" y="353"/>
                  </a:cubicBezTo>
                  <a:lnTo>
                    <a:pt x="1" y="383"/>
                  </a:lnTo>
                  <a:cubicBezTo>
                    <a:pt x="223" y="835"/>
                    <a:pt x="415" y="1310"/>
                    <a:pt x="667" y="1755"/>
                  </a:cubicBezTo>
                  <a:cubicBezTo>
                    <a:pt x="683" y="1774"/>
                    <a:pt x="690" y="1783"/>
                    <a:pt x="694" y="1783"/>
                  </a:cubicBezTo>
                  <a:cubicBezTo>
                    <a:pt x="698" y="1783"/>
                    <a:pt x="698" y="1774"/>
                    <a:pt x="698" y="1755"/>
                  </a:cubicBezTo>
                  <a:cubicBezTo>
                    <a:pt x="575" y="1471"/>
                    <a:pt x="415" y="1149"/>
                    <a:pt x="254" y="866"/>
                  </a:cubicBezTo>
                  <a:cubicBezTo>
                    <a:pt x="192" y="705"/>
                    <a:pt x="123" y="544"/>
                    <a:pt x="62" y="414"/>
                  </a:cubicBezTo>
                  <a:cubicBezTo>
                    <a:pt x="32" y="353"/>
                    <a:pt x="1" y="383"/>
                    <a:pt x="62" y="353"/>
                  </a:cubicBezTo>
                  <a:cubicBezTo>
                    <a:pt x="154" y="322"/>
                    <a:pt x="254" y="291"/>
                    <a:pt x="346" y="222"/>
                  </a:cubicBezTo>
                  <a:cubicBezTo>
                    <a:pt x="415" y="192"/>
                    <a:pt x="698" y="69"/>
                    <a:pt x="698" y="69"/>
                  </a:cubicBezTo>
                  <a:cubicBezTo>
                    <a:pt x="798" y="192"/>
                    <a:pt x="859" y="353"/>
                    <a:pt x="920" y="483"/>
                  </a:cubicBezTo>
                  <a:cubicBezTo>
                    <a:pt x="1081" y="797"/>
                    <a:pt x="1242" y="1119"/>
                    <a:pt x="1403" y="1440"/>
                  </a:cubicBezTo>
                  <a:cubicBezTo>
                    <a:pt x="1403" y="1440"/>
                    <a:pt x="1434" y="1440"/>
                    <a:pt x="1434" y="1410"/>
                  </a:cubicBezTo>
                  <a:cubicBezTo>
                    <a:pt x="1211" y="958"/>
                    <a:pt x="959" y="483"/>
                    <a:pt x="729" y="31"/>
                  </a:cubicBezTo>
                  <a:cubicBezTo>
                    <a:pt x="729" y="0"/>
                    <a:pt x="729" y="0"/>
                    <a:pt x="69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46"/>
            <p:cNvSpPr/>
            <p:nvPr/>
          </p:nvSpPr>
          <p:spPr>
            <a:xfrm>
              <a:off x="4975935" y="4020540"/>
              <a:ext cx="176484" cy="235318"/>
            </a:xfrm>
            <a:custGeom>
              <a:avLst/>
              <a:gdLst/>
              <a:ahLst/>
              <a:cxnLst/>
              <a:rect l="l" t="t" r="r" b="b"/>
              <a:pathLst>
                <a:path w="1656" h="2208" extrusionOk="0">
                  <a:moveTo>
                    <a:pt x="728" y="1"/>
                  </a:moveTo>
                  <a:cubicBezTo>
                    <a:pt x="506" y="131"/>
                    <a:pt x="253" y="223"/>
                    <a:pt x="31" y="353"/>
                  </a:cubicBezTo>
                  <a:cubicBezTo>
                    <a:pt x="1" y="353"/>
                    <a:pt x="1" y="384"/>
                    <a:pt x="31" y="384"/>
                  </a:cubicBezTo>
                  <a:cubicBezTo>
                    <a:pt x="315" y="989"/>
                    <a:pt x="606" y="1594"/>
                    <a:pt x="889" y="2207"/>
                  </a:cubicBezTo>
                  <a:cubicBezTo>
                    <a:pt x="920" y="2207"/>
                    <a:pt x="958" y="2207"/>
                    <a:pt x="920" y="2169"/>
                  </a:cubicBezTo>
                  <a:cubicBezTo>
                    <a:pt x="767" y="1786"/>
                    <a:pt x="575" y="1403"/>
                    <a:pt x="384" y="1058"/>
                  </a:cubicBezTo>
                  <a:cubicBezTo>
                    <a:pt x="284" y="828"/>
                    <a:pt x="192" y="637"/>
                    <a:pt x="92" y="445"/>
                  </a:cubicBezTo>
                  <a:cubicBezTo>
                    <a:pt x="92" y="415"/>
                    <a:pt x="62" y="384"/>
                    <a:pt x="62" y="384"/>
                  </a:cubicBezTo>
                  <a:cubicBezTo>
                    <a:pt x="154" y="323"/>
                    <a:pt x="284" y="292"/>
                    <a:pt x="384" y="223"/>
                  </a:cubicBezTo>
                  <a:cubicBezTo>
                    <a:pt x="476" y="192"/>
                    <a:pt x="606" y="131"/>
                    <a:pt x="698" y="62"/>
                  </a:cubicBezTo>
                  <a:cubicBezTo>
                    <a:pt x="725" y="50"/>
                    <a:pt x="736" y="43"/>
                    <a:pt x="741" y="43"/>
                  </a:cubicBezTo>
                  <a:cubicBezTo>
                    <a:pt x="748" y="43"/>
                    <a:pt x="744" y="59"/>
                    <a:pt x="767" y="100"/>
                  </a:cubicBezTo>
                  <a:lnTo>
                    <a:pt x="1050" y="675"/>
                  </a:lnTo>
                  <a:cubicBezTo>
                    <a:pt x="1242" y="1058"/>
                    <a:pt x="1433" y="1472"/>
                    <a:pt x="1625" y="1824"/>
                  </a:cubicBezTo>
                  <a:cubicBezTo>
                    <a:pt x="1625" y="1840"/>
                    <a:pt x="1632" y="1847"/>
                    <a:pt x="1640" y="1847"/>
                  </a:cubicBezTo>
                  <a:cubicBezTo>
                    <a:pt x="1648" y="1847"/>
                    <a:pt x="1655" y="1840"/>
                    <a:pt x="1655" y="1824"/>
                  </a:cubicBezTo>
                  <a:cubicBezTo>
                    <a:pt x="1372" y="1211"/>
                    <a:pt x="1050" y="606"/>
                    <a:pt x="767" y="32"/>
                  </a:cubicBezTo>
                  <a:cubicBezTo>
                    <a:pt x="767" y="1"/>
                    <a:pt x="728" y="1"/>
                    <a:pt x="72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46"/>
            <p:cNvSpPr/>
            <p:nvPr/>
          </p:nvSpPr>
          <p:spPr>
            <a:xfrm>
              <a:off x="5060873" y="3891585"/>
              <a:ext cx="210694" cy="307682"/>
            </a:xfrm>
            <a:custGeom>
              <a:avLst/>
              <a:gdLst/>
              <a:ahLst/>
              <a:cxnLst/>
              <a:rect l="l" t="t" r="r" b="b"/>
              <a:pathLst>
                <a:path w="1977" h="2887" extrusionOk="0">
                  <a:moveTo>
                    <a:pt x="736" y="0"/>
                  </a:moveTo>
                  <a:cubicBezTo>
                    <a:pt x="475" y="92"/>
                    <a:pt x="253" y="223"/>
                    <a:pt x="0" y="315"/>
                  </a:cubicBezTo>
                  <a:lnTo>
                    <a:pt x="0" y="353"/>
                  </a:lnTo>
                  <a:cubicBezTo>
                    <a:pt x="414" y="1180"/>
                    <a:pt x="797" y="2008"/>
                    <a:pt x="1211" y="2873"/>
                  </a:cubicBezTo>
                  <a:cubicBezTo>
                    <a:pt x="1220" y="2882"/>
                    <a:pt x="1229" y="2886"/>
                    <a:pt x="1236" y="2886"/>
                  </a:cubicBezTo>
                  <a:cubicBezTo>
                    <a:pt x="1254" y="2886"/>
                    <a:pt x="1263" y="2864"/>
                    <a:pt x="1241" y="2843"/>
                  </a:cubicBezTo>
                  <a:cubicBezTo>
                    <a:pt x="1019" y="2360"/>
                    <a:pt x="766" y="1847"/>
                    <a:pt x="544" y="1372"/>
                  </a:cubicBezTo>
                  <a:cubicBezTo>
                    <a:pt x="383" y="1081"/>
                    <a:pt x="253" y="797"/>
                    <a:pt x="123" y="506"/>
                  </a:cubicBezTo>
                  <a:cubicBezTo>
                    <a:pt x="92" y="445"/>
                    <a:pt x="62" y="384"/>
                    <a:pt x="31" y="315"/>
                  </a:cubicBezTo>
                  <a:lnTo>
                    <a:pt x="31" y="315"/>
                  </a:lnTo>
                  <a:cubicBezTo>
                    <a:pt x="35" y="319"/>
                    <a:pt x="42" y="322"/>
                    <a:pt x="51" y="322"/>
                  </a:cubicBezTo>
                  <a:cubicBezTo>
                    <a:pt x="115" y="322"/>
                    <a:pt x="292" y="219"/>
                    <a:pt x="353" y="192"/>
                  </a:cubicBezTo>
                  <a:cubicBezTo>
                    <a:pt x="471" y="126"/>
                    <a:pt x="596" y="95"/>
                    <a:pt x="721" y="38"/>
                  </a:cubicBezTo>
                  <a:lnTo>
                    <a:pt x="721" y="38"/>
                  </a:lnTo>
                  <a:cubicBezTo>
                    <a:pt x="713" y="55"/>
                    <a:pt x="742" y="99"/>
                    <a:pt x="766" y="123"/>
                  </a:cubicBezTo>
                  <a:cubicBezTo>
                    <a:pt x="927" y="414"/>
                    <a:pt x="1050" y="698"/>
                    <a:pt x="1180" y="989"/>
                  </a:cubicBezTo>
                  <a:cubicBezTo>
                    <a:pt x="1433" y="1502"/>
                    <a:pt x="1693" y="2008"/>
                    <a:pt x="1946" y="2521"/>
                  </a:cubicBezTo>
                  <a:cubicBezTo>
                    <a:pt x="1946" y="2521"/>
                    <a:pt x="1977" y="2521"/>
                    <a:pt x="1977" y="2490"/>
                  </a:cubicBezTo>
                  <a:cubicBezTo>
                    <a:pt x="1594" y="1655"/>
                    <a:pt x="1149" y="828"/>
                    <a:pt x="73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46"/>
            <p:cNvSpPr/>
            <p:nvPr/>
          </p:nvSpPr>
          <p:spPr>
            <a:xfrm>
              <a:off x="5349897" y="4095675"/>
              <a:ext cx="44121" cy="58083"/>
            </a:xfrm>
            <a:custGeom>
              <a:avLst/>
              <a:gdLst/>
              <a:ahLst/>
              <a:cxnLst/>
              <a:rect l="l" t="t" r="r" b="b"/>
              <a:pathLst>
                <a:path w="414" h="545" extrusionOk="0">
                  <a:moveTo>
                    <a:pt x="0" y="1"/>
                  </a:moveTo>
                  <a:cubicBezTo>
                    <a:pt x="124" y="59"/>
                    <a:pt x="241" y="90"/>
                    <a:pt x="365" y="92"/>
                  </a:cubicBezTo>
                  <a:lnTo>
                    <a:pt x="365" y="92"/>
                  </a:lnTo>
                  <a:cubicBezTo>
                    <a:pt x="276" y="243"/>
                    <a:pt x="220" y="394"/>
                    <a:pt x="192" y="545"/>
                  </a:cubicBezTo>
                  <a:cubicBezTo>
                    <a:pt x="284" y="414"/>
                    <a:pt x="353" y="254"/>
                    <a:pt x="414" y="93"/>
                  </a:cubicBezTo>
                  <a:cubicBezTo>
                    <a:pt x="414" y="62"/>
                    <a:pt x="414" y="62"/>
                    <a:pt x="383" y="62"/>
                  </a:cubicBezTo>
                  <a:cubicBezTo>
                    <a:pt x="253" y="31"/>
                    <a:pt x="130" y="1"/>
                    <a:pt x="0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46"/>
            <p:cNvSpPr/>
            <p:nvPr/>
          </p:nvSpPr>
          <p:spPr>
            <a:xfrm>
              <a:off x="4833021" y="3670017"/>
              <a:ext cx="312790" cy="490245"/>
            </a:xfrm>
            <a:custGeom>
              <a:avLst/>
              <a:gdLst/>
              <a:ahLst/>
              <a:cxnLst/>
              <a:rect l="l" t="t" r="r" b="b"/>
              <a:pathLst>
                <a:path w="2935" h="4600" extrusionOk="0">
                  <a:moveTo>
                    <a:pt x="1383" y="3358"/>
                  </a:moveTo>
                  <a:cubicBezTo>
                    <a:pt x="1381" y="3361"/>
                    <a:pt x="1380" y="3362"/>
                    <a:pt x="1380" y="3362"/>
                  </a:cubicBezTo>
                  <a:cubicBezTo>
                    <a:pt x="1380" y="3362"/>
                    <a:pt x="1381" y="3360"/>
                    <a:pt x="1383" y="3358"/>
                  </a:cubicBezTo>
                  <a:close/>
                  <a:moveTo>
                    <a:pt x="2715" y="0"/>
                  </a:moveTo>
                  <a:cubicBezTo>
                    <a:pt x="2562" y="0"/>
                    <a:pt x="2198" y="201"/>
                    <a:pt x="2169" y="287"/>
                  </a:cubicBezTo>
                  <a:lnTo>
                    <a:pt x="2169" y="325"/>
                  </a:lnTo>
                  <a:cubicBezTo>
                    <a:pt x="2200" y="356"/>
                    <a:pt x="2247" y="363"/>
                    <a:pt x="2299" y="363"/>
                  </a:cubicBezTo>
                  <a:cubicBezTo>
                    <a:pt x="2351" y="363"/>
                    <a:pt x="2406" y="356"/>
                    <a:pt x="2452" y="356"/>
                  </a:cubicBezTo>
                  <a:cubicBezTo>
                    <a:pt x="2491" y="356"/>
                    <a:pt x="2491" y="325"/>
                    <a:pt x="2452" y="325"/>
                  </a:cubicBezTo>
                  <a:cubicBezTo>
                    <a:pt x="2330" y="325"/>
                    <a:pt x="2169" y="325"/>
                    <a:pt x="2360" y="226"/>
                  </a:cubicBezTo>
                  <a:cubicBezTo>
                    <a:pt x="2450" y="184"/>
                    <a:pt x="2568" y="95"/>
                    <a:pt x="2653" y="95"/>
                  </a:cubicBezTo>
                  <a:cubicBezTo>
                    <a:pt x="2692" y="95"/>
                    <a:pt x="2724" y="114"/>
                    <a:pt x="2743" y="164"/>
                  </a:cubicBezTo>
                  <a:cubicBezTo>
                    <a:pt x="2805" y="287"/>
                    <a:pt x="2835" y="417"/>
                    <a:pt x="2874" y="547"/>
                  </a:cubicBezTo>
                  <a:cubicBezTo>
                    <a:pt x="2884" y="587"/>
                    <a:pt x="2883" y="601"/>
                    <a:pt x="2877" y="601"/>
                  </a:cubicBezTo>
                  <a:cubicBezTo>
                    <a:pt x="2864" y="601"/>
                    <a:pt x="2826" y="537"/>
                    <a:pt x="2805" y="517"/>
                  </a:cubicBezTo>
                  <a:cubicBezTo>
                    <a:pt x="2774" y="478"/>
                    <a:pt x="2743" y="448"/>
                    <a:pt x="2713" y="417"/>
                  </a:cubicBezTo>
                  <a:cubicBezTo>
                    <a:pt x="2698" y="402"/>
                    <a:pt x="2680" y="394"/>
                    <a:pt x="2667" y="394"/>
                  </a:cubicBezTo>
                  <a:cubicBezTo>
                    <a:pt x="2653" y="394"/>
                    <a:pt x="2644" y="402"/>
                    <a:pt x="2644" y="417"/>
                  </a:cubicBezTo>
                  <a:cubicBezTo>
                    <a:pt x="2360" y="1053"/>
                    <a:pt x="2069" y="1727"/>
                    <a:pt x="1817" y="2363"/>
                  </a:cubicBezTo>
                  <a:cubicBezTo>
                    <a:pt x="1656" y="2685"/>
                    <a:pt x="1533" y="3006"/>
                    <a:pt x="1403" y="3321"/>
                  </a:cubicBezTo>
                  <a:cubicBezTo>
                    <a:pt x="1396" y="3335"/>
                    <a:pt x="1391" y="3345"/>
                    <a:pt x="1388" y="3351"/>
                  </a:cubicBezTo>
                  <a:lnTo>
                    <a:pt x="1388" y="3351"/>
                  </a:lnTo>
                  <a:cubicBezTo>
                    <a:pt x="1297" y="3348"/>
                    <a:pt x="1239" y="3319"/>
                    <a:pt x="1181" y="3290"/>
                  </a:cubicBezTo>
                  <a:cubicBezTo>
                    <a:pt x="989" y="3259"/>
                    <a:pt x="828" y="3198"/>
                    <a:pt x="667" y="3129"/>
                  </a:cubicBezTo>
                  <a:cubicBezTo>
                    <a:pt x="637" y="3129"/>
                    <a:pt x="637" y="3129"/>
                    <a:pt x="637" y="3160"/>
                  </a:cubicBezTo>
                  <a:cubicBezTo>
                    <a:pt x="506" y="3451"/>
                    <a:pt x="415" y="3773"/>
                    <a:pt x="284" y="4087"/>
                  </a:cubicBezTo>
                  <a:cubicBezTo>
                    <a:pt x="254" y="4186"/>
                    <a:pt x="223" y="4278"/>
                    <a:pt x="154" y="4378"/>
                  </a:cubicBezTo>
                  <a:cubicBezTo>
                    <a:pt x="134" y="4459"/>
                    <a:pt x="140" y="4531"/>
                    <a:pt x="129" y="4531"/>
                  </a:cubicBezTo>
                  <a:cubicBezTo>
                    <a:pt x="123" y="4531"/>
                    <a:pt x="113" y="4513"/>
                    <a:pt x="93" y="4470"/>
                  </a:cubicBezTo>
                  <a:cubicBezTo>
                    <a:pt x="1" y="4309"/>
                    <a:pt x="154" y="4056"/>
                    <a:pt x="223" y="3895"/>
                  </a:cubicBezTo>
                  <a:cubicBezTo>
                    <a:pt x="253" y="3805"/>
                    <a:pt x="566" y="2993"/>
                    <a:pt x="539" y="2969"/>
                  </a:cubicBezTo>
                  <a:lnTo>
                    <a:pt x="539" y="2969"/>
                  </a:lnTo>
                  <a:cubicBezTo>
                    <a:pt x="799" y="3068"/>
                    <a:pt x="1051" y="3129"/>
                    <a:pt x="1303" y="3229"/>
                  </a:cubicBezTo>
                  <a:lnTo>
                    <a:pt x="1303" y="3198"/>
                  </a:lnTo>
                  <a:cubicBezTo>
                    <a:pt x="1686" y="2302"/>
                    <a:pt x="2069" y="1436"/>
                    <a:pt x="2452" y="547"/>
                  </a:cubicBezTo>
                  <a:cubicBezTo>
                    <a:pt x="2452" y="517"/>
                    <a:pt x="2452" y="517"/>
                    <a:pt x="2422" y="517"/>
                  </a:cubicBezTo>
                  <a:cubicBezTo>
                    <a:pt x="2169" y="1122"/>
                    <a:pt x="1916" y="1727"/>
                    <a:pt x="1656" y="2332"/>
                  </a:cubicBezTo>
                  <a:cubicBezTo>
                    <a:pt x="1533" y="2623"/>
                    <a:pt x="1403" y="2876"/>
                    <a:pt x="1303" y="3160"/>
                  </a:cubicBezTo>
                  <a:cubicBezTo>
                    <a:pt x="1293" y="3172"/>
                    <a:pt x="1290" y="3177"/>
                    <a:pt x="1288" y="3177"/>
                  </a:cubicBezTo>
                  <a:cubicBezTo>
                    <a:pt x="1286" y="3177"/>
                    <a:pt x="1293" y="3160"/>
                    <a:pt x="1273" y="3160"/>
                  </a:cubicBezTo>
                  <a:cubicBezTo>
                    <a:pt x="1181" y="3129"/>
                    <a:pt x="1112" y="3098"/>
                    <a:pt x="1020" y="3098"/>
                  </a:cubicBezTo>
                  <a:cubicBezTo>
                    <a:pt x="859" y="3037"/>
                    <a:pt x="698" y="3006"/>
                    <a:pt x="575" y="2937"/>
                  </a:cubicBezTo>
                  <a:lnTo>
                    <a:pt x="537" y="2937"/>
                  </a:lnTo>
                  <a:cubicBezTo>
                    <a:pt x="445" y="3229"/>
                    <a:pt x="315" y="3512"/>
                    <a:pt x="223" y="3803"/>
                  </a:cubicBezTo>
                  <a:cubicBezTo>
                    <a:pt x="154" y="3995"/>
                    <a:pt x="62" y="4186"/>
                    <a:pt x="1" y="4378"/>
                  </a:cubicBezTo>
                  <a:cubicBezTo>
                    <a:pt x="1" y="4408"/>
                    <a:pt x="93" y="4569"/>
                    <a:pt x="93" y="4600"/>
                  </a:cubicBezTo>
                  <a:lnTo>
                    <a:pt x="123" y="4600"/>
                  </a:lnTo>
                  <a:cubicBezTo>
                    <a:pt x="315" y="4117"/>
                    <a:pt x="476" y="3673"/>
                    <a:pt x="667" y="3198"/>
                  </a:cubicBezTo>
                  <a:cubicBezTo>
                    <a:pt x="667" y="3196"/>
                    <a:pt x="667" y="3194"/>
                    <a:pt x="667" y="3192"/>
                  </a:cubicBezTo>
                  <a:lnTo>
                    <a:pt x="667" y="3192"/>
                  </a:lnTo>
                  <a:cubicBezTo>
                    <a:pt x="673" y="3196"/>
                    <a:pt x="682" y="3198"/>
                    <a:pt x="698" y="3198"/>
                  </a:cubicBezTo>
                  <a:cubicBezTo>
                    <a:pt x="767" y="3229"/>
                    <a:pt x="859" y="3259"/>
                    <a:pt x="920" y="3259"/>
                  </a:cubicBezTo>
                  <a:cubicBezTo>
                    <a:pt x="1081" y="3321"/>
                    <a:pt x="1242" y="3389"/>
                    <a:pt x="1403" y="3420"/>
                  </a:cubicBezTo>
                  <a:lnTo>
                    <a:pt x="1433" y="3420"/>
                  </a:lnTo>
                  <a:cubicBezTo>
                    <a:pt x="1656" y="2815"/>
                    <a:pt x="1916" y="2240"/>
                    <a:pt x="2169" y="1666"/>
                  </a:cubicBezTo>
                  <a:cubicBezTo>
                    <a:pt x="2330" y="1313"/>
                    <a:pt x="2452" y="961"/>
                    <a:pt x="2613" y="639"/>
                  </a:cubicBezTo>
                  <a:cubicBezTo>
                    <a:pt x="2641" y="583"/>
                    <a:pt x="2676" y="527"/>
                    <a:pt x="2705" y="465"/>
                  </a:cubicBezTo>
                  <a:lnTo>
                    <a:pt x="2705" y="465"/>
                  </a:lnTo>
                  <a:cubicBezTo>
                    <a:pt x="2705" y="493"/>
                    <a:pt x="2755" y="528"/>
                    <a:pt x="2805" y="578"/>
                  </a:cubicBezTo>
                  <a:cubicBezTo>
                    <a:pt x="2835" y="609"/>
                    <a:pt x="2874" y="639"/>
                    <a:pt x="2904" y="639"/>
                  </a:cubicBezTo>
                  <a:cubicBezTo>
                    <a:pt x="2935" y="639"/>
                    <a:pt x="2935" y="639"/>
                    <a:pt x="2935" y="609"/>
                  </a:cubicBezTo>
                  <a:cubicBezTo>
                    <a:pt x="2935" y="517"/>
                    <a:pt x="2835" y="34"/>
                    <a:pt x="2743" y="3"/>
                  </a:cubicBezTo>
                  <a:cubicBezTo>
                    <a:pt x="2735" y="1"/>
                    <a:pt x="2726" y="0"/>
                    <a:pt x="271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46"/>
          <p:cNvGrpSpPr/>
          <p:nvPr/>
        </p:nvGrpSpPr>
        <p:grpSpPr>
          <a:xfrm>
            <a:off x="7655015" y="1285634"/>
            <a:ext cx="350526" cy="387503"/>
            <a:chOff x="7655015" y="1285634"/>
            <a:chExt cx="350526" cy="387503"/>
          </a:xfrm>
        </p:grpSpPr>
        <p:sp>
          <p:nvSpPr>
            <p:cNvPr id="4609" name="Google Shape;4609;p46"/>
            <p:cNvSpPr/>
            <p:nvPr/>
          </p:nvSpPr>
          <p:spPr>
            <a:xfrm>
              <a:off x="7655015" y="1291430"/>
              <a:ext cx="129685" cy="206438"/>
            </a:xfrm>
            <a:custGeom>
              <a:avLst/>
              <a:gdLst/>
              <a:ahLst/>
              <a:cxnLst/>
              <a:rect l="l" t="t" r="r" b="b"/>
              <a:pathLst>
                <a:path w="828" h="1318" extrusionOk="0">
                  <a:moveTo>
                    <a:pt x="277" y="0"/>
                  </a:moveTo>
                  <a:cubicBezTo>
                    <a:pt x="142" y="0"/>
                    <a:pt x="21" y="112"/>
                    <a:pt x="0" y="285"/>
                  </a:cubicBezTo>
                  <a:cubicBezTo>
                    <a:pt x="0" y="300"/>
                    <a:pt x="16" y="308"/>
                    <a:pt x="36" y="308"/>
                  </a:cubicBezTo>
                  <a:cubicBezTo>
                    <a:pt x="56" y="308"/>
                    <a:pt x="81" y="300"/>
                    <a:pt x="100" y="285"/>
                  </a:cubicBezTo>
                  <a:cubicBezTo>
                    <a:pt x="134" y="130"/>
                    <a:pt x="192" y="77"/>
                    <a:pt x="253" y="77"/>
                  </a:cubicBezTo>
                  <a:cubicBezTo>
                    <a:pt x="356" y="77"/>
                    <a:pt x="470" y="223"/>
                    <a:pt x="513" y="285"/>
                  </a:cubicBezTo>
                  <a:cubicBezTo>
                    <a:pt x="575" y="377"/>
                    <a:pt x="605" y="477"/>
                    <a:pt x="636" y="569"/>
                  </a:cubicBezTo>
                  <a:cubicBezTo>
                    <a:pt x="674" y="668"/>
                    <a:pt x="674" y="729"/>
                    <a:pt x="674" y="829"/>
                  </a:cubicBezTo>
                  <a:lnTo>
                    <a:pt x="674" y="952"/>
                  </a:lnTo>
                  <a:cubicBezTo>
                    <a:pt x="698" y="1102"/>
                    <a:pt x="623" y="1153"/>
                    <a:pt x="467" y="1153"/>
                  </a:cubicBezTo>
                  <a:cubicBezTo>
                    <a:pt x="424" y="1153"/>
                    <a:pt x="376" y="1150"/>
                    <a:pt x="322" y="1143"/>
                  </a:cubicBezTo>
                  <a:cubicBezTo>
                    <a:pt x="130" y="952"/>
                    <a:pt x="100" y="599"/>
                    <a:pt x="61" y="377"/>
                  </a:cubicBezTo>
                  <a:cubicBezTo>
                    <a:pt x="61" y="362"/>
                    <a:pt x="54" y="354"/>
                    <a:pt x="46" y="354"/>
                  </a:cubicBezTo>
                  <a:cubicBezTo>
                    <a:pt x="39" y="354"/>
                    <a:pt x="31" y="362"/>
                    <a:pt x="31" y="377"/>
                  </a:cubicBezTo>
                  <a:cubicBezTo>
                    <a:pt x="0" y="668"/>
                    <a:pt x="61" y="982"/>
                    <a:pt x="253" y="1212"/>
                  </a:cubicBezTo>
                  <a:cubicBezTo>
                    <a:pt x="317" y="1286"/>
                    <a:pt x="391" y="1317"/>
                    <a:pt x="463" y="1317"/>
                  </a:cubicBezTo>
                  <a:cubicBezTo>
                    <a:pt x="609" y="1317"/>
                    <a:pt x="746" y="1189"/>
                    <a:pt x="766" y="1021"/>
                  </a:cubicBezTo>
                  <a:cubicBezTo>
                    <a:pt x="828" y="729"/>
                    <a:pt x="705" y="285"/>
                    <a:pt x="483" y="94"/>
                  </a:cubicBezTo>
                  <a:cubicBezTo>
                    <a:pt x="418" y="29"/>
                    <a:pt x="346" y="0"/>
                    <a:pt x="27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46"/>
            <p:cNvSpPr/>
            <p:nvPr/>
          </p:nvSpPr>
          <p:spPr>
            <a:xfrm>
              <a:off x="7670521" y="1318683"/>
              <a:ext cx="94915" cy="147545"/>
            </a:xfrm>
            <a:custGeom>
              <a:avLst/>
              <a:gdLst/>
              <a:ahLst/>
              <a:cxnLst/>
              <a:rect l="l" t="t" r="r" b="b"/>
              <a:pathLst>
                <a:path w="606" h="942" extrusionOk="0">
                  <a:moveTo>
                    <a:pt x="214" y="0"/>
                  </a:moveTo>
                  <a:cubicBezTo>
                    <a:pt x="107" y="0"/>
                    <a:pt x="1" y="70"/>
                    <a:pt x="1" y="203"/>
                  </a:cubicBezTo>
                  <a:cubicBezTo>
                    <a:pt x="1" y="221"/>
                    <a:pt x="22" y="242"/>
                    <a:pt x="46" y="242"/>
                  </a:cubicBezTo>
                  <a:cubicBezTo>
                    <a:pt x="62" y="242"/>
                    <a:pt x="80" y="231"/>
                    <a:pt x="93" y="203"/>
                  </a:cubicBezTo>
                  <a:cubicBezTo>
                    <a:pt x="115" y="133"/>
                    <a:pt x="150" y="106"/>
                    <a:pt x="190" y="106"/>
                  </a:cubicBezTo>
                  <a:cubicBezTo>
                    <a:pt x="259" y="106"/>
                    <a:pt x="340" y="189"/>
                    <a:pt x="384" y="272"/>
                  </a:cubicBezTo>
                  <a:cubicBezTo>
                    <a:pt x="445" y="395"/>
                    <a:pt x="476" y="555"/>
                    <a:pt x="476" y="716"/>
                  </a:cubicBezTo>
                  <a:cubicBezTo>
                    <a:pt x="476" y="809"/>
                    <a:pt x="422" y="859"/>
                    <a:pt x="359" y="859"/>
                  </a:cubicBezTo>
                  <a:cubicBezTo>
                    <a:pt x="313" y="859"/>
                    <a:pt x="262" y="833"/>
                    <a:pt x="223" y="778"/>
                  </a:cubicBezTo>
                  <a:cubicBezTo>
                    <a:pt x="192" y="716"/>
                    <a:pt x="154" y="655"/>
                    <a:pt x="123" y="586"/>
                  </a:cubicBezTo>
                  <a:cubicBezTo>
                    <a:pt x="93" y="494"/>
                    <a:pt x="93" y="364"/>
                    <a:pt x="62" y="272"/>
                  </a:cubicBezTo>
                  <a:cubicBezTo>
                    <a:pt x="62" y="259"/>
                    <a:pt x="59" y="255"/>
                    <a:pt x="54" y="255"/>
                  </a:cubicBezTo>
                  <a:cubicBezTo>
                    <a:pt x="45" y="255"/>
                    <a:pt x="31" y="272"/>
                    <a:pt x="31" y="272"/>
                  </a:cubicBezTo>
                  <a:cubicBezTo>
                    <a:pt x="31" y="463"/>
                    <a:pt x="62" y="716"/>
                    <a:pt x="192" y="847"/>
                  </a:cubicBezTo>
                  <a:cubicBezTo>
                    <a:pt x="243" y="910"/>
                    <a:pt x="311" y="942"/>
                    <a:pt x="375" y="942"/>
                  </a:cubicBezTo>
                  <a:cubicBezTo>
                    <a:pt x="467" y="942"/>
                    <a:pt x="553" y="877"/>
                    <a:pt x="575" y="747"/>
                  </a:cubicBezTo>
                  <a:cubicBezTo>
                    <a:pt x="606" y="525"/>
                    <a:pt x="537" y="203"/>
                    <a:pt x="346" y="42"/>
                  </a:cubicBezTo>
                  <a:cubicBezTo>
                    <a:pt x="308" y="14"/>
                    <a:pt x="261" y="0"/>
                    <a:pt x="21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46"/>
            <p:cNvSpPr/>
            <p:nvPr/>
          </p:nvSpPr>
          <p:spPr>
            <a:xfrm>
              <a:off x="7869747" y="1431927"/>
              <a:ext cx="135794" cy="210667"/>
            </a:xfrm>
            <a:custGeom>
              <a:avLst/>
              <a:gdLst/>
              <a:ahLst/>
              <a:cxnLst/>
              <a:rect l="l" t="t" r="r" b="b"/>
              <a:pathLst>
                <a:path w="867" h="1345" extrusionOk="0">
                  <a:moveTo>
                    <a:pt x="316" y="0"/>
                  </a:moveTo>
                  <a:cubicBezTo>
                    <a:pt x="166" y="0"/>
                    <a:pt x="22" y="124"/>
                    <a:pt x="1" y="277"/>
                  </a:cubicBezTo>
                  <a:cubicBezTo>
                    <a:pt x="1" y="318"/>
                    <a:pt x="36" y="335"/>
                    <a:pt x="65" y="335"/>
                  </a:cubicBezTo>
                  <a:cubicBezTo>
                    <a:pt x="84" y="335"/>
                    <a:pt x="100" y="327"/>
                    <a:pt x="100" y="315"/>
                  </a:cubicBezTo>
                  <a:cubicBezTo>
                    <a:pt x="146" y="147"/>
                    <a:pt x="210" y="90"/>
                    <a:pt x="277" y="90"/>
                  </a:cubicBezTo>
                  <a:cubicBezTo>
                    <a:pt x="389" y="90"/>
                    <a:pt x="506" y="252"/>
                    <a:pt x="544" y="315"/>
                  </a:cubicBezTo>
                  <a:cubicBezTo>
                    <a:pt x="606" y="407"/>
                    <a:pt x="606" y="507"/>
                    <a:pt x="644" y="599"/>
                  </a:cubicBezTo>
                  <a:cubicBezTo>
                    <a:pt x="675" y="660"/>
                    <a:pt x="675" y="759"/>
                    <a:pt x="705" y="851"/>
                  </a:cubicBezTo>
                  <a:lnTo>
                    <a:pt x="705" y="982"/>
                  </a:lnTo>
                  <a:cubicBezTo>
                    <a:pt x="705" y="1116"/>
                    <a:pt x="615" y="1181"/>
                    <a:pt x="455" y="1181"/>
                  </a:cubicBezTo>
                  <a:cubicBezTo>
                    <a:pt x="424" y="1181"/>
                    <a:pt x="390" y="1178"/>
                    <a:pt x="353" y="1173"/>
                  </a:cubicBezTo>
                  <a:cubicBezTo>
                    <a:pt x="131" y="982"/>
                    <a:pt x="131" y="629"/>
                    <a:pt x="69" y="376"/>
                  </a:cubicBezTo>
                  <a:cubicBezTo>
                    <a:pt x="69" y="376"/>
                    <a:pt x="31" y="376"/>
                    <a:pt x="31" y="407"/>
                  </a:cubicBezTo>
                  <a:cubicBezTo>
                    <a:pt x="31" y="698"/>
                    <a:pt x="100" y="1012"/>
                    <a:pt x="292" y="1234"/>
                  </a:cubicBezTo>
                  <a:cubicBezTo>
                    <a:pt x="356" y="1312"/>
                    <a:pt x="427" y="1345"/>
                    <a:pt x="496" y="1345"/>
                  </a:cubicBezTo>
                  <a:cubicBezTo>
                    <a:pt x="631" y="1345"/>
                    <a:pt x="757" y="1216"/>
                    <a:pt x="797" y="1043"/>
                  </a:cubicBezTo>
                  <a:cubicBezTo>
                    <a:pt x="866" y="729"/>
                    <a:pt x="705" y="315"/>
                    <a:pt x="514" y="85"/>
                  </a:cubicBezTo>
                  <a:cubicBezTo>
                    <a:pt x="454" y="25"/>
                    <a:pt x="385" y="0"/>
                    <a:pt x="31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46"/>
            <p:cNvSpPr/>
            <p:nvPr/>
          </p:nvSpPr>
          <p:spPr>
            <a:xfrm>
              <a:off x="7886819" y="1463879"/>
              <a:ext cx="93505" cy="147389"/>
            </a:xfrm>
            <a:custGeom>
              <a:avLst/>
              <a:gdLst/>
              <a:ahLst/>
              <a:cxnLst/>
              <a:rect l="l" t="t" r="r" b="b"/>
              <a:pathLst>
                <a:path w="597" h="941" extrusionOk="0">
                  <a:moveTo>
                    <a:pt x="207" y="0"/>
                  </a:moveTo>
                  <a:cubicBezTo>
                    <a:pt x="101" y="0"/>
                    <a:pt x="1" y="70"/>
                    <a:pt x="22" y="203"/>
                  </a:cubicBezTo>
                  <a:cubicBezTo>
                    <a:pt x="22" y="221"/>
                    <a:pt x="42" y="238"/>
                    <a:pt x="59" y="238"/>
                  </a:cubicBezTo>
                  <a:cubicBezTo>
                    <a:pt x="72" y="238"/>
                    <a:pt x="83" y="229"/>
                    <a:pt x="83" y="203"/>
                  </a:cubicBezTo>
                  <a:cubicBezTo>
                    <a:pt x="109" y="131"/>
                    <a:pt x="147" y="104"/>
                    <a:pt x="188" y="104"/>
                  </a:cubicBezTo>
                  <a:cubicBezTo>
                    <a:pt x="256" y="104"/>
                    <a:pt x="331" y="176"/>
                    <a:pt x="374" y="234"/>
                  </a:cubicBezTo>
                  <a:cubicBezTo>
                    <a:pt x="466" y="395"/>
                    <a:pt x="466" y="555"/>
                    <a:pt x="466" y="716"/>
                  </a:cubicBezTo>
                  <a:cubicBezTo>
                    <a:pt x="483" y="806"/>
                    <a:pt x="431" y="846"/>
                    <a:pt x="371" y="846"/>
                  </a:cubicBezTo>
                  <a:cubicBezTo>
                    <a:pt x="323" y="846"/>
                    <a:pt x="271" y="821"/>
                    <a:pt x="244" y="778"/>
                  </a:cubicBezTo>
                  <a:cubicBezTo>
                    <a:pt x="183" y="716"/>
                    <a:pt x="183" y="647"/>
                    <a:pt x="152" y="586"/>
                  </a:cubicBezTo>
                  <a:cubicBezTo>
                    <a:pt x="114" y="494"/>
                    <a:pt x="83" y="364"/>
                    <a:pt x="83" y="264"/>
                  </a:cubicBezTo>
                  <a:cubicBezTo>
                    <a:pt x="83" y="249"/>
                    <a:pt x="75" y="241"/>
                    <a:pt x="68" y="241"/>
                  </a:cubicBezTo>
                  <a:cubicBezTo>
                    <a:pt x="60" y="241"/>
                    <a:pt x="52" y="249"/>
                    <a:pt x="52" y="264"/>
                  </a:cubicBezTo>
                  <a:cubicBezTo>
                    <a:pt x="22" y="456"/>
                    <a:pt x="52" y="716"/>
                    <a:pt x="183" y="839"/>
                  </a:cubicBezTo>
                  <a:cubicBezTo>
                    <a:pt x="234" y="906"/>
                    <a:pt x="310" y="940"/>
                    <a:pt x="381" y="940"/>
                  </a:cubicBezTo>
                  <a:cubicBezTo>
                    <a:pt x="478" y="940"/>
                    <a:pt x="566" y="876"/>
                    <a:pt x="566" y="747"/>
                  </a:cubicBezTo>
                  <a:cubicBezTo>
                    <a:pt x="596" y="525"/>
                    <a:pt x="535" y="172"/>
                    <a:pt x="343" y="42"/>
                  </a:cubicBezTo>
                  <a:cubicBezTo>
                    <a:pt x="304" y="14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46"/>
            <p:cNvSpPr/>
            <p:nvPr/>
          </p:nvSpPr>
          <p:spPr>
            <a:xfrm>
              <a:off x="7749773" y="1285634"/>
              <a:ext cx="140493" cy="387503"/>
            </a:xfrm>
            <a:custGeom>
              <a:avLst/>
              <a:gdLst/>
              <a:ahLst/>
              <a:cxnLst/>
              <a:rect l="l" t="t" r="r" b="b"/>
              <a:pathLst>
                <a:path w="897" h="2474" extrusionOk="0">
                  <a:moveTo>
                    <a:pt x="736" y="0"/>
                  </a:moveTo>
                  <a:cubicBezTo>
                    <a:pt x="705" y="0"/>
                    <a:pt x="705" y="31"/>
                    <a:pt x="736" y="31"/>
                  </a:cubicBezTo>
                  <a:cubicBezTo>
                    <a:pt x="897" y="31"/>
                    <a:pt x="835" y="100"/>
                    <a:pt x="797" y="192"/>
                  </a:cubicBezTo>
                  <a:cubicBezTo>
                    <a:pt x="736" y="353"/>
                    <a:pt x="705" y="544"/>
                    <a:pt x="644" y="705"/>
                  </a:cubicBezTo>
                  <a:cubicBezTo>
                    <a:pt x="544" y="1119"/>
                    <a:pt x="414" y="1533"/>
                    <a:pt x="322" y="1946"/>
                  </a:cubicBezTo>
                  <a:cubicBezTo>
                    <a:pt x="292" y="1977"/>
                    <a:pt x="161" y="2398"/>
                    <a:pt x="192" y="2398"/>
                  </a:cubicBezTo>
                  <a:cubicBezTo>
                    <a:pt x="100" y="2398"/>
                    <a:pt x="31" y="2398"/>
                    <a:pt x="69" y="2329"/>
                  </a:cubicBezTo>
                  <a:cubicBezTo>
                    <a:pt x="131" y="2138"/>
                    <a:pt x="161" y="1977"/>
                    <a:pt x="192" y="1824"/>
                  </a:cubicBezTo>
                  <a:cubicBezTo>
                    <a:pt x="383" y="1249"/>
                    <a:pt x="544" y="636"/>
                    <a:pt x="705" y="31"/>
                  </a:cubicBezTo>
                  <a:cubicBezTo>
                    <a:pt x="705" y="16"/>
                    <a:pt x="698" y="8"/>
                    <a:pt x="686" y="8"/>
                  </a:cubicBezTo>
                  <a:cubicBezTo>
                    <a:pt x="675" y="8"/>
                    <a:pt x="659" y="16"/>
                    <a:pt x="644" y="31"/>
                  </a:cubicBezTo>
                  <a:cubicBezTo>
                    <a:pt x="452" y="797"/>
                    <a:pt x="223" y="1594"/>
                    <a:pt x="0" y="2398"/>
                  </a:cubicBezTo>
                  <a:lnTo>
                    <a:pt x="0" y="2429"/>
                  </a:lnTo>
                  <a:cubicBezTo>
                    <a:pt x="69" y="2429"/>
                    <a:pt x="131" y="2459"/>
                    <a:pt x="192" y="2459"/>
                  </a:cubicBezTo>
                  <a:cubicBezTo>
                    <a:pt x="192" y="2470"/>
                    <a:pt x="195" y="2473"/>
                    <a:pt x="200" y="2473"/>
                  </a:cubicBezTo>
                  <a:cubicBezTo>
                    <a:pt x="209" y="2473"/>
                    <a:pt x="223" y="2459"/>
                    <a:pt x="223" y="2459"/>
                  </a:cubicBezTo>
                  <a:cubicBezTo>
                    <a:pt x="353" y="1977"/>
                    <a:pt x="514" y="1471"/>
                    <a:pt x="644" y="989"/>
                  </a:cubicBezTo>
                  <a:cubicBezTo>
                    <a:pt x="705" y="705"/>
                    <a:pt x="866" y="353"/>
                    <a:pt x="897" y="31"/>
                  </a:cubicBezTo>
                  <a:lnTo>
                    <a:pt x="866" y="0"/>
                  </a:ln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38"/>
          <p:cNvSpPr txBox="1">
            <a:spLocks noGrp="1"/>
          </p:cNvSpPr>
          <p:nvPr>
            <p:ph type="body" idx="1"/>
          </p:nvPr>
        </p:nvSpPr>
        <p:spPr>
          <a:xfrm>
            <a:off x="191038" y="1767798"/>
            <a:ext cx="6698800" cy="14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</a:rPr>
              <a:t>Dr. </a:t>
            </a:r>
            <a:r>
              <a:rPr lang="en-US" sz="1800" b="1" dirty="0" err="1">
                <a:solidFill>
                  <a:schemeClr val="dk1"/>
                </a:solidFill>
              </a:rPr>
              <a:t>Ryzal</a:t>
            </a:r>
            <a:r>
              <a:rPr lang="en-US" sz="1800" b="1" dirty="0">
                <a:solidFill>
                  <a:schemeClr val="dk1"/>
                </a:solidFill>
              </a:rPr>
              <a:t> Perdana, S. Pd., M. Pd.</a:t>
            </a:r>
            <a:br>
              <a:rPr lang="en-US" sz="1800" b="1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Metro, 9 November 1992</a:t>
            </a:r>
            <a:br>
              <a:rPr lang="en-US" sz="1800" dirty="0">
                <a:solidFill>
                  <a:schemeClr val="dk1"/>
                </a:solidFill>
              </a:rPr>
            </a:b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Riwayat Pendidikan:</a:t>
            </a: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S1: Pendidikan Kimia, Universitas Lampung (2009-2013)</a:t>
            </a: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S2: Pendidikan </a:t>
            </a:r>
            <a:r>
              <a:rPr lang="en-US" sz="1800" dirty="0" err="1">
                <a:solidFill>
                  <a:schemeClr val="dk1"/>
                </a:solidFill>
              </a:rPr>
              <a:t>Sains</a:t>
            </a:r>
            <a:r>
              <a:rPr lang="en-US" sz="1800" dirty="0">
                <a:solidFill>
                  <a:schemeClr val="dk1"/>
                </a:solidFill>
              </a:rPr>
              <a:t>, Kimia, UNS (2014-2015)</a:t>
            </a:r>
            <a:br>
              <a:rPr lang="en-US" sz="1800" dirty="0">
                <a:solidFill>
                  <a:schemeClr val="dk1"/>
                </a:solidFill>
              </a:rPr>
            </a:br>
            <a:r>
              <a:rPr lang="en-US" sz="1800" dirty="0">
                <a:solidFill>
                  <a:schemeClr val="dk1"/>
                </a:solidFill>
              </a:rPr>
              <a:t>S3: </a:t>
            </a:r>
            <a:r>
              <a:rPr lang="en-US" sz="1800" dirty="0" err="1">
                <a:solidFill>
                  <a:schemeClr val="dk1"/>
                </a:solidFill>
              </a:rPr>
              <a:t>Ilmu</a:t>
            </a:r>
            <a:r>
              <a:rPr lang="en-US" sz="1800" dirty="0">
                <a:solidFill>
                  <a:schemeClr val="dk1"/>
                </a:solidFill>
              </a:rPr>
              <a:t> Pendidikan, UNS (</a:t>
            </a:r>
            <a:r>
              <a:rPr lang="en-US" sz="1600" dirty="0">
                <a:solidFill>
                  <a:schemeClr val="dk1"/>
                </a:solidFill>
              </a:rPr>
              <a:t>2016-2019</a:t>
            </a:r>
            <a:r>
              <a:rPr lang="en-US" sz="1800" dirty="0">
                <a:solidFill>
                  <a:schemeClr val="dk1"/>
                </a:solidFill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</a:endParaRPr>
          </a:p>
        </p:txBody>
      </p:sp>
      <p:grpSp>
        <p:nvGrpSpPr>
          <p:cNvPr id="3890" name="Google Shape;3890;p38"/>
          <p:cNvGrpSpPr/>
          <p:nvPr/>
        </p:nvGrpSpPr>
        <p:grpSpPr>
          <a:xfrm>
            <a:off x="112947" y="4218302"/>
            <a:ext cx="815226" cy="770151"/>
            <a:chOff x="112947" y="4218302"/>
            <a:chExt cx="815226" cy="770151"/>
          </a:xfrm>
        </p:grpSpPr>
        <p:sp>
          <p:nvSpPr>
            <p:cNvPr id="3891" name="Google Shape;3891;p38"/>
            <p:cNvSpPr/>
            <p:nvPr/>
          </p:nvSpPr>
          <p:spPr>
            <a:xfrm>
              <a:off x="191038" y="4656052"/>
              <a:ext cx="230427" cy="220157"/>
            </a:xfrm>
            <a:custGeom>
              <a:avLst/>
              <a:gdLst/>
              <a:ahLst/>
              <a:cxnLst/>
              <a:rect l="l" t="t" r="r" b="b"/>
              <a:pathLst>
                <a:path w="1437" h="1373" extrusionOk="0">
                  <a:moveTo>
                    <a:pt x="771" y="1"/>
                  </a:moveTo>
                  <a:cubicBezTo>
                    <a:pt x="719" y="1"/>
                    <a:pt x="666" y="9"/>
                    <a:pt x="613" y="25"/>
                  </a:cubicBezTo>
                  <a:lnTo>
                    <a:pt x="353" y="87"/>
                  </a:lnTo>
                  <a:cubicBezTo>
                    <a:pt x="161" y="148"/>
                    <a:pt x="38" y="378"/>
                    <a:pt x="0" y="569"/>
                  </a:cubicBezTo>
                  <a:cubicBezTo>
                    <a:pt x="0" y="822"/>
                    <a:pt x="100" y="1105"/>
                    <a:pt x="322" y="1266"/>
                  </a:cubicBezTo>
                  <a:cubicBezTo>
                    <a:pt x="426" y="1340"/>
                    <a:pt x="546" y="1372"/>
                    <a:pt x="668" y="1372"/>
                  </a:cubicBezTo>
                  <a:cubicBezTo>
                    <a:pt x="1032" y="1372"/>
                    <a:pt x="1410" y="1084"/>
                    <a:pt x="1410" y="722"/>
                  </a:cubicBezTo>
                  <a:cubicBezTo>
                    <a:pt x="1436" y="362"/>
                    <a:pt x="1125" y="1"/>
                    <a:pt x="771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8"/>
            <p:cNvSpPr/>
            <p:nvPr/>
          </p:nvSpPr>
          <p:spPr>
            <a:xfrm>
              <a:off x="592876" y="4709609"/>
              <a:ext cx="335297" cy="278844"/>
            </a:xfrm>
            <a:custGeom>
              <a:avLst/>
              <a:gdLst/>
              <a:ahLst/>
              <a:cxnLst/>
              <a:rect l="l" t="t" r="r" b="b"/>
              <a:pathLst>
                <a:path w="2091" h="1739" extrusionOk="0">
                  <a:moveTo>
                    <a:pt x="1131" y="0"/>
                  </a:moveTo>
                  <a:cubicBezTo>
                    <a:pt x="1101" y="0"/>
                    <a:pt x="1071" y="2"/>
                    <a:pt x="1041" y="5"/>
                  </a:cubicBezTo>
                  <a:cubicBezTo>
                    <a:pt x="689" y="44"/>
                    <a:pt x="367" y="197"/>
                    <a:pt x="244" y="519"/>
                  </a:cubicBezTo>
                  <a:cubicBezTo>
                    <a:pt x="0" y="1058"/>
                    <a:pt x="464" y="1738"/>
                    <a:pt x="1053" y="1738"/>
                  </a:cubicBezTo>
                  <a:cubicBezTo>
                    <a:pt x="1092" y="1738"/>
                    <a:pt x="1132" y="1735"/>
                    <a:pt x="1171" y="1729"/>
                  </a:cubicBezTo>
                  <a:cubicBezTo>
                    <a:pt x="1646" y="1668"/>
                    <a:pt x="2091" y="1063"/>
                    <a:pt x="1838" y="618"/>
                  </a:cubicBezTo>
                  <a:lnTo>
                    <a:pt x="1708" y="327"/>
                  </a:lnTo>
                  <a:cubicBezTo>
                    <a:pt x="1599" y="104"/>
                    <a:pt x="1359" y="0"/>
                    <a:pt x="1131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8"/>
            <p:cNvSpPr/>
            <p:nvPr/>
          </p:nvSpPr>
          <p:spPr>
            <a:xfrm>
              <a:off x="432846" y="4260795"/>
              <a:ext cx="173501" cy="143190"/>
            </a:xfrm>
            <a:custGeom>
              <a:avLst/>
              <a:gdLst/>
              <a:ahLst/>
              <a:cxnLst/>
              <a:rect l="l" t="t" r="r" b="b"/>
              <a:pathLst>
                <a:path w="1082" h="893" extrusionOk="0">
                  <a:moveTo>
                    <a:pt x="538" y="0"/>
                  </a:moveTo>
                  <a:cubicBezTo>
                    <a:pt x="377" y="31"/>
                    <a:pt x="185" y="123"/>
                    <a:pt x="124" y="284"/>
                  </a:cubicBezTo>
                  <a:cubicBezTo>
                    <a:pt x="0" y="560"/>
                    <a:pt x="256" y="892"/>
                    <a:pt x="552" y="892"/>
                  </a:cubicBezTo>
                  <a:cubicBezTo>
                    <a:pt x="567" y="892"/>
                    <a:pt x="583" y="891"/>
                    <a:pt x="599" y="889"/>
                  </a:cubicBezTo>
                  <a:cubicBezTo>
                    <a:pt x="859" y="858"/>
                    <a:pt x="1082" y="544"/>
                    <a:pt x="951" y="315"/>
                  </a:cubicBezTo>
                  <a:lnTo>
                    <a:pt x="890" y="161"/>
                  </a:lnTo>
                  <a:cubicBezTo>
                    <a:pt x="829" y="62"/>
                    <a:pt x="668" y="0"/>
                    <a:pt x="538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8"/>
            <p:cNvSpPr/>
            <p:nvPr/>
          </p:nvSpPr>
          <p:spPr>
            <a:xfrm>
              <a:off x="657818" y="4495384"/>
              <a:ext cx="97174" cy="88031"/>
            </a:xfrm>
            <a:custGeom>
              <a:avLst/>
              <a:gdLst/>
              <a:ahLst/>
              <a:cxnLst/>
              <a:rect l="l" t="t" r="r" b="b"/>
              <a:pathLst>
                <a:path w="606" h="549" extrusionOk="0">
                  <a:moveTo>
                    <a:pt x="192" y="1"/>
                  </a:moveTo>
                  <a:cubicBezTo>
                    <a:pt x="123" y="39"/>
                    <a:pt x="62" y="100"/>
                    <a:pt x="31" y="192"/>
                  </a:cubicBezTo>
                  <a:cubicBezTo>
                    <a:pt x="0" y="292"/>
                    <a:pt x="31" y="384"/>
                    <a:pt x="92" y="483"/>
                  </a:cubicBezTo>
                  <a:cubicBezTo>
                    <a:pt x="137" y="528"/>
                    <a:pt x="199" y="549"/>
                    <a:pt x="264" y="549"/>
                  </a:cubicBezTo>
                  <a:cubicBezTo>
                    <a:pt x="391" y="549"/>
                    <a:pt x="529" y="469"/>
                    <a:pt x="575" y="322"/>
                  </a:cubicBezTo>
                  <a:cubicBezTo>
                    <a:pt x="605" y="192"/>
                    <a:pt x="475" y="1"/>
                    <a:pt x="314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8"/>
            <p:cNvSpPr/>
            <p:nvPr/>
          </p:nvSpPr>
          <p:spPr>
            <a:xfrm>
              <a:off x="112947" y="4624624"/>
              <a:ext cx="299378" cy="240361"/>
            </a:xfrm>
            <a:custGeom>
              <a:avLst/>
              <a:gdLst/>
              <a:ahLst/>
              <a:cxnLst/>
              <a:rect l="l" t="t" r="r" b="b"/>
              <a:pathLst>
                <a:path w="1867" h="1499" extrusionOk="0">
                  <a:moveTo>
                    <a:pt x="1095" y="0"/>
                  </a:moveTo>
                  <a:cubicBezTo>
                    <a:pt x="1035" y="0"/>
                    <a:pt x="972" y="10"/>
                    <a:pt x="908" y="30"/>
                  </a:cubicBezTo>
                  <a:cubicBezTo>
                    <a:pt x="840" y="30"/>
                    <a:pt x="870" y="91"/>
                    <a:pt x="908" y="91"/>
                  </a:cubicBezTo>
                  <a:cubicBezTo>
                    <a:pt x="947" y="84"/>
                    <a:pt x="985" y="81"/>
                    <a:pt x="1022" y="81"/>
                  </a:cubicBezTo>
                  <a:cubicBezTo>
                    <a:pt x="1316" y="81"/>
                    <a:pt x="1555" y="288"/>
                    <a:pt x="1636" y="574"/>
                  </a:cubicBezTo>
                  <a:cubicBezTo>
                    <a:pt x="1766" y="857"/>
                    <a:pt x="1575" y="1179"/>
                    <a:pt x="1322" y="1301"/>
                  </a:cubicBezTo>
                  <a:cubicBezTo>
                    <a:pt x="1203" y="1376"/>
                    <a:pt x="1086" y="1409"/>
                    <a:pt x="977" y="1409"/>
                  </a:cubicBezTo>
                  <a:cubicBezTo>
                    <a:pt x="381" y="1409"/>
                    <a:pt x="1" y="450"/>
                    <a:pt x="648" y="152"/>
                  </a:cubicBezTo>
                  <a:cubicBezTo>
                    <a:pt x="679" y="122"/>
                    <a:pt x="648" y="91"/>
                    <a:pt x="648" y="91"/>
                  </a:cubicBezTo>
                  <a:cubicBezTo>
                    <a:pt x="265" y="252"/>
                    <a:pt x="142" y="696"/>
                    <a:pt x="296" y="1049"/>
                  </a:cubicBezTo>
                  <a:cubicBezTo>
                    <a:pt x="434" y="1348"/>
                    <a:pt x="692" y="1499"/>
                    <a:pt x="970" y="1499"/>
                  </a:cubicBezTo>
                  <a:cubicBezTo>
                    <a:pt x="1076" y="1499"/>
                    <a:pt x="1185" y="1476"/>
                    <a:pt x="1292" y="1432"/>
                  </a:cubicBezTo>
                  <a:cubicBezTo>
                    <a:pt x="1606" y="1301"/>
                    <a:pt x="1866" y="957"/>
                    <a:pt x="1766" y="604"/>
                  </a:cubicBezTo>
                  <a:cubicBezTo>
                    <a:pt x="1689" y="280"/>
                    <a:pt x="1425" y="0"/>
                    <a:pt x="109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8"/>
            <p:cNvSpPr/>
            <p:nvPr/>
          </p:nvSpPr>
          <p:spPr>
            <a:xfrm>
              <a:off x="575398" y="4681067"/>
              <a:ext cx="338023" cy="302415"/>
            </a:xfrm>
            <a:custGeom>
              <a:avLst/>
              <a:gdLst/>
              <a:ahLst/>
              <a:cxnLst/>
              <a:rect l="l" t="t" r="r" b="b"/>
              <a:pathLst>
                <a:path w="2108" h="1886" extrusionOk="0">
                  <a:moveTo>
                    <a:pt x="1082" y="0"/>
                  </a:moveTo>
                  <a:cubicBezTo>
                    <a:pt x="870" y="0"/>
                    <a:pt x="649" y="69"/>
                    <a:pt x="476" y="183"/>
                  </a:cubicBezTo>
                  <a:cubicBezTo>
                    <a:pt x="32" y="444"/>
                    <a:pt x="1" y="1018"/>
                    <a:pt x="254" y="1432"/>
                  </a:cubicBezTo>
                  <a:cubicBezTo>
                    <a:pt x="420" y="1695"/>
                    <a:pt x="748" y="1886"/>
                    <a:pt x="1075" y="1886"/>
                  </a:cubicBezTo>
                  <a:cubicBezTo>
                    <a:pt x="1187" y="1886"/>
                    <a:pt x="1298" y="1864"/>
                    <a:pt x="1403" y="1815"/>
                  </a:cubicBezTo>
                  <a:cubicBezTo>
                    <a:pt x="1817" y="1593"/>
                    <a:pt x="2108" y="1110"/>
                    <a:pt x="1886" y="666"/>
                  </a:cubicBezTo>
                  <a:cubicBezTo>
                    <a:pt x="1873" y="653"/>
                    <a:pt x="1854" y="646"/>
                    <a:pt x="1838" y="646"/>
                  </a:cubicBezTo>
                  <a:cubicBezTo>
                    <a:pt x="1815" y="646"/>
                    <a:pt x="1799" y="661"/>
                    <a:pt x="1817" y="697"/>
                  </a:cubicBezTo>
                  <a:cubicBezTo>
                    <a:pt x="1978" y="1080"/>
                    <a:pt x="1786" y="1463"/>
                    <a:pt x="1434" y="1685"/>
                  </a:cubicBezTo>
                  <a:cubicBezTo>
                    <a:pt x="1318" y="1760"/>
                    <a:pt x="1193" y="1792"/>
                    <a:pt x="1069" y="1792"/>
                  </a:cubicBezTo>
                  <a:cubicBezTo>
                    <a:pt x="824" y="1792"/>
                    <a:pt x="582" y="1666"/>
                    <a:pt x="415" y="1493"/>
                  </a:cubicBezTo>
                  <a:cubicBezTo>
                    <a:pt x="131" y="1179"/>
                    <a:pt x="131" y="697"/>
                    <a:pt x="384" y="375"/>
                  </a:cubicBezTo>
                  <a:cubicBezTo>
                    <a:pt x="548" y="180"/>
                    <a:pt x="809" y="76"/>
                    <a:pt x="1065" y="76"/>
                  </a:cubicBezTo>
                  <a:cubicBezTo>
                    <a:pt x="1311" y="76"/>
                    <a:pt x="1551" y="172"/>
                    <a:pt x="1694" y="375"/>
                  </a:cubicBezTo>
                  <a:cubicBezTo>
                    <a:pt x="1694" y="386"/>
                    <a:pt x="1700" y="391"/>
                    <a:pt x="1706" y="391"/>
                  </a:cubicBezTo>
                  <a:cubicBezTo>
                    <a:pt x="1722" y="391"/>
                    <a:pt x="1746" y="366"/>
                    <a:pt x="1725" y="344"/>
                  </a:cubicBezTo>
                  <a:cubicBezTo>
                    <a:pt x="1586" y="101"/>
                    <a:pt x="1340" y="0"/>
                    <a:pt x="108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8"/>
            <p:cNvSpPr/>
            <p:nvPr/>
          </p:nvSpPr>
          <p:spPr>
            <a:xfrm>
              <a:off x="404464" y="4218302"/>
              <a:ext cx="181038" cy="159866"/>
            </a:xfrm>
            <a:custGeom>
              <a:avLst/>
              <a:gdLst/>
              <a:ahLst/>
              <a:cxnLst/>
              <a:rect l="l" t="t" r="r" b="b"/>
              <a:pathLst>
                <a:path w="1129" h="997" extrusionOk="0">
                  <a:moveTo>
                    <a:pt x="575" y="1"/>
                  </a:moveTo>
                  <a:cubicBezTo>
                    <a:pt x="474" y="1"/>
                    <a:pt x="366" y="31"/>
                    <a:pt x="270" y="74"/>
                  </a:cubicBezTo>
                  <a:cubicBezTo>
                    <a:pt x="48" y="197"/>
                    <a:pt x="10" y="488"/>
                    <a:pt x="109" y="710"/>
                  </a:cubicBezTo>
                  <a:cubicBezTo>
                    <a:pt x="209" y="880"/>
                    <a:pt x="381" y="997"/>
                    <a:pt x="556" y="997"/>
                  </a:cubicBezTo>
                  <a:cubicBezTo>
                    <a:pt x="609" y="997"/>
                    <a:pt x="663" y="986"/>
                    <a:pt x="715" y="963"/>
                  </a:cubicBezTo>
                  <a:cubicBezTo>
                    <a:pt x="967" y="871"/>
                    <a:pt x="1128" y="580"/>
                    <a:pt x="1006" y="327"/>
                  </a:cubicBezTo>
                  <a:cubicBezTo>
                    <a:pt x="994" y="318"/>
                    <a:pt x="984" y="314"/>
                    <a:pt x="975" y="314"/>
                  </a:cubicBezTo>
                  <a:cubicBezTo>
                    <a:pt x="952" y="314"/>
                    <a:pt x="937" y="336"/>
                    <a:pt x="937" y="357"/>
                  </a:cubicBezTo>
                  <a:cubicBezTo>
                    <a:pt x="1006" y="549"/>
                    <a:pt x="906" y="710"/>
                    <a:pt x="745" y="840"/>
                  </a:cubicBezTo>
                  <a:cubicBezTo>
                    <a:pt x="694" y="879"/>
                    <a:pt x="636" y="897"/>
                    <a:pt x="577" y="897"/>
                  </a:cubicBezTo>
                  <a:cubicBezTo>
                    <a:pt x="452" y="897"/>
                    <a:pt x="323" y="819"/>
                    <a:pt x="240" y="710"/>
                  </a:cubicBezTo>
                  <a:cubicBezTo>
                    <a:pt x="0" y="402"/>
                    <a:pt x="307" y="57"/>
                    <a:pt x="600" y="57"/>
                  </a:cubicBezTo>
                  <a:cubicBezTo>
                    <a:pt x="701" y="57"/>
                    <a:pt x="801" y="98"/>
                    <a:pt x="875" y="197"/>
                  </a:cubicBezTo>
                  <a:cubicBezTo>
                    <a:pt x="886" y="209"/>
                    <a:pt x="896" y="214"/>
                    <a:pt x="904" y="214"/>
                  </a:cubicBezTo>
                  <a:cubicBezTo>
                    <a:pt x="920" y="214"/>
                    <a:pt x="927" y="197"/>
                    <a:pt x="906" y="197"/>
                  </a:cubicBezTo>
                  <a:cubicBezTo>
                    <a:pt x="832" y="53"/>
                    <a:pt x="709" y="1"/>
                    <a:pt x="575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8"/>
            <p:cNvSpPr/>
            <p:nvPr/>
          </p:nvSpPr>
          <p:spPr>
            <a:xfrm>
              <a:off x="625267" y="4459145"/>
              <a:ext cx="113690" cy="105188"/>
            </a:xfrm>
            <a:custGeom>
              <a:avLst/>
              <a:gdLst/>
              <a:ahLst/>
              <a:cxnLst/>
              <a:rect l="l" t="t" r="r" b="b"/>
              <a:pathLst>
                <a:path w="709" h="656" extrusionOk="0">
                  <a:moveTo>
                    <a:pt x="397" y="1"/>
                  </a:moveTo>
                  <a:cubicBezTo>
                    <a:pt x="383" y="1"/>
                    <a:pt x="370" y="2"/>
                    <a:pt x="356" y="5"/>
                  </a:cubicBezTo>
                  <a:cubicBezTo>
                    <a:pt x="326" y="35"/>
                    <a:pt x="326" y="73"/>
                    <a:pt x="395" y="73"/>
                  </a:cubicBezTo>
                  <a:cubicBezTo>
                    <a:pt x="617" y="135"/>
                    <a:pt x="678" y="457"/>
                    <a:pt x="425" y="548"/>
                  </a:cubicBezTo>
                  <a:cubicBezTo>
                    <a:pt x="398" y="558"/>
                    <a:pt x="373" y="562"/>
                    <a:pt x="348" y="562"/>
                  </a:cubicBezTo>
                  <a:cubicBezTo>
                    <a:pt x="108" y="562"/>
                    <a:pt x="0" y="157"/>
                    <a:pt x="265" y="73"/>
                  </a:cubicBezTo>
                  <a:cubicBezTo>
                    <a:pt x="295" y="73"/>
                    <a:pt x="295" y="35"/>
                    <a:pt x="265" y="35"/>
                  </a:cubicBezTo>
                  <a:cubicBezTo>
                    <a:pt x="73" y="35"/>
                    <a:pt x="12" y="265"/>
                    <a:pt x="42" y="418"/>
                  </a:cubicBezTo>
                  <a:cubicBezTo>
                    <a:pt x="94" y="581"/>
                    <a:pt x="218" y="655"/>
                    <a:pt x="353" y="655"/>
                  </a:cubicBezTo>
                  <a:cubicBezTo>
                    <a:pt x="377" y="655"/>
                    <a:pt x="401" y="653"/>
                    <a:pt x="425" y="648"/>
                  </a:cubicBezTo>
                  <a:cubicBezTo>
                    <a:pt x="617" y="610"/>
                    <a:pt x="709" y="457"/>
                    <a:pt x="678" y="296"/>
                  </a:cubicBezTo>
                  <a:cubicBezTo>
                    <a:pt x="678" y="148"/>
                    <a:pt x="543" y="1"/>
                    <a:pt x="397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8"/>
            <p:cNvSpPr/>
            <p:nvPr/>
          </p:nvSpPr>
          <p:spPr>
            <a:xfrm>
              <a:off x="381374" y="4777917"/>
              <a:ext cx="224975" cy="66544"/>
            </a:xfrm>
            <a:custGeom>
              <a:avLst/>
              <a:gdLst/>
              <a:ahLst/>
              <a:cxnLst/>
              <a:rect l="l" t="t" r="r" b="b"/>
              <a:pathLst>
                <a:path w="1403" h="415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414" y="223"/>
                    <a:pt x="889" y="345"/>
                    <a:pt x="1341" y="414"/>
                  </a:cubicBezTo>
                  <a:cubicBezTo>
                    <a:pt x="1372" y="414"/>
                    <a:pt x="1403" y="345"/>
                    <a:pt x="1341" y="345"/>
                  </a:cubicBezTo>
                  <a:cubicBezTo>
                    <a:pt x="920" y="223"/>
                    <a:pt x="476" y="62"/>
                    <a:pt x="3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8"/>
            <p:cNvSpPr/>
            <p:nvPr/>
          </p:nvSpPr>
          <p:spPr>
            <a:xfrm>
              <a:off x="386345" y="4741037"/>
              <a:ext cx="220004" cy="67827"/>
            </a:xfrm>
            <a:custGeom>
              <a:avLst/>
              <a:gdLst/>
              <a:ahLst/>
              <a:cxnLst/>
              <a:rect l="l" t="t" r="r" b="b"/>
              <a:pathLst>
                <a:path w="1372" h="423" extrusionOk="0">
                  <a:moveTo>
                    <a:pt x="31" y="1"/>
                  </a:moveTo>
                  <a:cubicBezTo>
                    <a:pt x="31" y="1"/>
                    <a:pt x="0" y="39"/>
                    <a:pt x="31" y="39"/>
                  </a:cubicBezTo>
                  <a:cubicBezTo>
                    <a:pt x="414" y="192"/>
                    <a:pt x="889" y="292"/>
                    <a:pt x="1310" y="422"/>
                  </a:cubicBezTo>
                  <a:cubicBezTo>
                    <a:pt x="1341" y="422"/>
                    <a:pt x="1372" y="353"/>
                    <a:pt x="1341" y="353"/>
                  </a:cubicBezTo>
                  <a:cubicBezTo>
                    <a:pt x="889" y="231"/>
                    <a:pt x="475" y="70"/>
                    <a:pt x="3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8"/>
            <p:cNvSpPr/>
            <p:nvPr/>
          </p:nvSpPr>
          <p:spPr>
            <a:xfrm>
              <a:off x="299114" y="4352514"/>
              <a:ext cx="166606" cy="283975"/>
            </a:xfrm>
            <a:custGeom>
              <a:avLst/>
              <a:gdLst/>
              <a:ahLst/>
              <a:cxnLst/>
              <a:rect l="l" t="t" r="r" b="b"/>
              <a:pathLst>
                <a:path w="1039" h="1771" extrusionOk="0">
                  <a:moveTo>
                    <a:pt x="1000" y="0"/>
                  </a:moveTo>
                  <a:cubicBezTo>
                    <a:pt x="986" y="0"/>
                    <a:pt x="970" y="10"/>
                    <a:pt x="958" y="34"/>
                  </a:cubicBezTo>
                  <a:cubicBezTo>
                    <a:pt x="636" y="608"/>
                    <a:pt x="322" y="1152"/>
                    <a:pt x="0" y="1727"/>
                  </a:cubicBezTo>
                  <a:cubicBezTo>
                    <a:pt x="0" y="1748"/>
                    <a:pt x="16" y="1770"/>
                    <a:pt x="25" y="1770"/>
                  </a:cubicBezTo>
                  <a:cubicBezTo>
                    <a:pt x="28" y="1770"/>
                    <a:pt x="31" y="1766"/>
                    <a:pt x="31" y="1757"/>
                  </a:cubicBezTo>
                  <a:cubicBezTo>
                    <a:pt x="414" y="1213"/>
                    <a:pt x="736" y="639"/>
                    <a:pt x="1019" y="64"/>
                  </a:cubicBezTo>
                  <a:cubicBezTo>
                    <a:pt x="1038" y="26"/>
                    <a:pt x="1022" y="0"/>
                    <a:pt x="1000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8"/>
            <p:cNvSpPr/>
            <p:nvPr/>
          </p:nvSpPr>
          <p:spPr>
            <a:xfrm>
              <a:off x="327336" y="4360852"/>
              <a:ext cx="161154" cy="287022"/>
            </a:xfrm>
            <a:custGeom>
              <a:avLst/>
              <a:gdLst/>
              <a:ahLst/>
              <a:cxnLst/>
              <a:rect l="l" t="t" r="r" b="b"/>
              <a:pathLst>
                <a:path w="1005" h="1790" extrusionOk="0">
                  <a:moveTo>
                    <a:pt x="954" y="0"/>
                  </a:moveTo>
                  <a:cubicBezTo>
                    <a:pt x="947" y="0"/>
                    <a:pt x="943" y="4"/>
                    <a:pt x="943" y="12"/>
                  </a:cubicBezTo>
                  <a:cubicBezTo>
                    <a:pt x="621" y="587"/>
                    <a:pt x="338" y="1192"/>
                    <a:pt x="16" y="1767"/>
                  </a:cubicBezTo>
                  <a:cubicBezTo>
                    <a:pt x="0" y="1782"/>
                    <a:pt x="8" y="1790"/>
                    <a:pt x="20" y="1790"/>
                  </a:cubicBezTo>
                  <a:cubicBezTo>
                    <a:pt x="31" y="1790"/>
                    <a:pt x="46" y="1782"/>
                    <a:pt x="46" y="1767"/>
                  </a:cubicBezTo>
                  <a:cubicBezTo>
                    <a:pt x="399" y="1223"/>
                    <a:pt x="682" y="648"/>
                    <a:pt x="1004" y="74"/>
                  </a:cubicBezTo>
                  <a:cubicBezTo>
                    <a:pt x="1004" y="29"/>
                    <a:pt x="971" y="0"/>
                    <a:pt x="95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8"/>
            <p:cNvSpPr/>
            <p:nvPr/>
          </p:nvSpPr>
          <p:spPr>
            <a:xfrm>
              <a:off x="530821" y="4355721"/>
              <a:ext cx="114652" cy="132126"/>
            </a:xfrm>
            <a:custGeom>
              <a:avLst/>
              <a:gdLst/>
              <a:ahLst/>
              <a:cxnLst/>
              <a:rect l="l" t="t" r="r" b="b"/>
              <a:pathLst>
                <a:path w="715" h="824" extrusionOk="0">
                  <a:moveTo>
                    <a:pt x="27" y="0"/>
                  </a:moveTo>
                  <a:cubicBezTo>
                    <a:pt x="9" y="0"/>
                    <a:pt x="1" y="14"/>
                    <a:pt x="26" y="14"/>
                  </a:cubicBezTo>
                  <a:cubicBezTo>
                    <a:pt x="118" y="205"/>
                    <a:pt x="279" y="366"/>
                    <a:pt x="409" y="527"/>
                  </a:cubicBezTo>
                  <a:cubicBezTo>
                    <a:pt x="501" y="619"/>
                    <a:pt x="601" y="718"/>
                    <a:pt x="662" y="810"/>
                  </a:cubicBezTo>
                  <a:cubicBezTo>
                    <a:pt x="671" y="819"/>
                    <a:pt x="680" y="823"/>
                    <a:pt x="687" y="823"/>
                  </a:cubicBezTo>
                  <a:cubicBezTo>
                    <a:pt x="705" y="823"/>
                    <a:pt x="714" y="801"/>
                    <a:pt x="693" y="780"/>
                  </a:cubicBezTo>
                  <a:cubicBezTo>
                    <a:pt x="501" y="527"/>
                    <a:pt x="279" y="236"/>
                    <a:pt x="57" y="14"/>
                  </a:cubicBezTo>
                  <a:cubicBezTo>
                    <a:pt x="47" y="3"/>
                    <a:pt x="36" y="0"/>
                    <a:pt x="27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8"/>
            <p:cNvSpPr/>
            <p:nvPr/>
          </p:nvSpPr>
          <p:spPr>
            <a:xfrm>
              <a:off x="544771" y="4336960"/>
              <a:ext cx="121547" cy="135975"/>
            </a:xfrm>
            <a:custGeom>
              <a:avLst/>
              <a:gdLst/>
              <a:ahLst/>
              <a:cxnLst/>
              <a:rect l="l" t="t" r="r" b="b"/>
              <a:pathLst>
                <a:path w="758" h="848" extrusionOk="0">
                  <a:moveTo>
                    <a:pt x="62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131" y="223"/>
                    <a:pt x="284" y="353"/>
                    <a:pt x="414" y="514"/>
                  </a:cubicBezTo>
                  <a:cubicBezTo>
                    <a:pt x="514" y="606"/>
                    <a:pt x="606" y="736"/>
                    <a:pt x="705" y="835"/>
                  </a:cubicBezTo>
                  <a:cubicBezTo>
                    <a:pt x="705" y="844"/>
                    <a:pt x="710" y="848"/>
                    <a:pt x="717" y="848"/>
                  </a:cubicBezTo>
                  <a:cubicBezTo>
                    <a:pt x="733" y="848"/>
                    <a:pt x="758" y="825"/>
                    <a:pt x="736" y="797"/>
                  </a:cubicBezTo>
                  <a:cubicBezTo>
                    <a:pt x="514" y="544"/>
                    <a:pt x="284" y="261"/>
                    <a:pt x="6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646DDF5-0B8D-49F3-B906-283420DE4E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22431" r="32786" b="12354"/>
          <a:stretch/>
        </p:blipFill>
        <p:spPr bwMode="auto">
          <a:xfrm>
            <a:off x="6208376" y="1676358"/>
            <a:ext cx="2215624" cy="226201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78BF1C5-B5EA-4ABC-9057-E60DA168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VITAE</a:t>
            </a:r>
            <a:endParaRPr lang="id-ID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44BFA1-8848-4791-A110-71FE40B07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PENGALAMAN </a:t>
            </a:r>
            <a:endParaRPr lang="id-ID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78BEEEA-169A-4479-9EAA-F376D7454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289" y="1717500"/>
            <a:ext cx="3736622" cy="1708500"/>
          </a:xfrm>
        </p:spPr>
        <p:txBody>
          <a:bodyPr/>
          <a:lstStyle/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Dosen Universitas Lampung 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 Ahli Rektor Universitas Lampung Bid. Riset dan Publikasi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 Kerja LPPM Universitas Lampung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Tim Riset SDGs Center Universitas Lampung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Reviewer IJI Scopus Q2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Reviewer EEO Scopus Q3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Editor UJER Scopus Q4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Managing Editor IJESS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Editor JASSP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Editor in Chief JOSST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Editor in Chief ISE Journal</a:t>
            </a:r>
          </a:p>
          <a:p>
            <a:pPr marL="285750" indent="-285750" algn="l">
              <a:buClr>
                <a:schemeClr val="bg2"/>
              </a:buClr>
              <a:buSzPts val="1100"/>
              <a:buFont typeface="Arial" panose="020B0604020202020204" pitchFamily="34" charset="0"/>
              <a:buChar char="•"/>
            </a:pPr>
            <a:r>
              <a:rPr lang="id-ID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Reviewer JPPK Sinta 4</a:t>
            </a:r>
          </a:p>
          <a:p>
            <a: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id-ID" sz="14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254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id-ID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97D462-44C2-4152-A07C-34AF3619825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43650" y="1186517"/>
            <a:ext cx="2604600" cy="429600"/>
          </a:xfrm>
        </p:spPr>
        <p:txBody>
          <a:bodyPr/>
          <a:lstStyle/>
          <a:p>
            <a:r>
              <a:rPr lang="en-US" dirty="0" err="1"/>
              <a:t>Aktivitas</a:t>
            </a:r>
            <a:endParaRPr lang="id-ID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D36895-AA20-40D8-A034-38FA30F2DFC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676091" y="1818884"/>
            <a:ext cx="4256206" cy="1708500"/>
          </a:xfrm>
        </p:spPr>
        <p:txBody>
          <a:bodyPr/>
          <a:lstStyle/>
          <a:p>
            <a:pPr marL="4381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Conference Chair pada 2nd Universitas Lampung International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Conferene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Science, Technology and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Enviromental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2021</a:t>
            </a:r>
          </a:p>
          <a:p>
            <a:pPr marL="4381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Conference co-Chair pada 2nd Universitas Lampung International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Conferene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Social Science 2021</a:t>
            </a:r>
          </a:p>
          <a:p>
            <a:pPr marL="4381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Steering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Commite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pada International Conference on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Progresive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Education 2019, 2020, 2021, ICON-ELTL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Unila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2021</a:t>
            </a:r>
          </a:p>
          <a:p>
            <a:pPr marL="438150" indent="-285750" algn="l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Commite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pada ICOSETH UNS 2019, 2020; ICISS </a:t>
            </a:r>
            <a:r>
              <a:rPr lang="en-US" sz="1400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Unila</a:t>
            </a:r>
            <a:r>
              <a:rPr lang="en-US" sz="14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2021; MICIS 2021</a:t>
            </a:r>
          </a:p>
          <a:p>
            <a:pPr marL="311150" indent="-171450" algn="l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id-ID" sz="14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/>
            <a:endParaRPr lang="id-ID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1345DE-34D8-456F-855B-53B6876EC04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195675" y="1186517"/>
            <a:ext cx="2604600" cy="429600"/>
          </a:xfrm>
        </p:spPr>
        <p:txBody>
          <a:bodyPr/>
          <a:lstStyle/>
          <a:p>
            <a:r>
              <a:rPr lang="en-US" dirty="0" err="1"/>
              <a:t>Akademik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559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D2507F-FA1E-483D-823A-775136F9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350" y="1516465"/>
            <a:ext cx="6279300" cy="1365000"/>
          </a:xfrm>
        </p:spPr>
        <p:txBody>
          <a:bodyPr/>
          <a:lstStyle/>
          <a:p>
            <a:r>
              <a:rPr lang="en-US" sz="6500" dirty="0" err="1">
                <a:latin typeface="Caveat Brush" pitchFamily="2" charset="0"/>
              </a:rPr>
              <a:t>Apa</a:t>
            </a:r>
            <a:r>
              <a:rPr lang="en-US" sz="6500" dirty="0">
                <a:latin typeface="Caveat Brush" pitchFamily="2" charset="0"/>
              </a:rPr>
              <a:t> </a:t>
            </a:r>
            <a:r>
              <a:rPr lang="en-US" sz="6500" dirty="0" err="1">
                <a:latin typeface="Caveat Brush" pitchFamily="2" charset="0"/>
              </a:rPr>
              <a:t>itu</a:t>
            </a:r>
            <a:r>
              <a:rPr lang="en-US" sz="6500" dirty="0">
                <a:latin typeface="Caveat Brush" pitchFamily="2" charset="0"/>
              </a:rPr>
              <a:t> </a:t>
            </a:r>
            <a:r>
              <a:rPr lang="en-US" sz="6500" dirty="0" err="1">
                <a:latin typeface="Caveat Brush" pitchFamily="2" charset="0"/>
              </a:rPr>
              <a:t>Penelitian</a:t>
            </a:r>
            <a:r>
              <a:rPr lang="en-US" sz="6500" dirty="0">
                <a:latin typeface="Caveat Brush" pitchFamily="2" charset="0"/>
              </a:rPr>
              <a:t> </a:t>
            </a:r>
            <a:r>
              <a:rPr lang="en-US" sz="6500" dirty="0" err="1">
                <a:latin typeface="Caveat Brush" pitchFamily="2" charset="0"/>
              </a:rPr>
              <a:t>Kuantitatif</a:t>
            </a:r>
            <a:r>
              <a:rPr lang="en-US" sz="6500" dirty="0">
                <a:latin typeface="Caveat Brush" pitchFamily="2" charset="0"/>
              </a:rPr>
              <a:t>?</a:t>
            </a:r>
            <a:endParaRPr lang="id-ID" sz="6500" dirty="0">
              <a:latin typeface="Caveat B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B783CB-6F26-40E8-B814-22C0DC1BC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00" y="1893150"/>
            <a:ext cx="6202200" cy="13572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Nunito" pitchFamily="2" charset="0"/>
                <a:cs typeface="Varela Round" panose="020B0604020202020204" pitchFamily="2" charset="-79"/>
              </a:rPr>
              <a:t>P</a:t>
            </a:r>
            <a:r>
              <a:rPr lang="id-ID" sz="2000" b="1" i="0" dirty="0">
                <a:solidFill>
                  <a:schemeClr val="tx1"/>
                </a:solidFill>
                <a:effectLst/>
                <a:latin typeface="Nunito" pitchFamily="2" charset="0"/>
                <a:cs typeface="Varela Round" panose="020B0604020202020204" pitchFamily="2" charset="-79"/>
              </a:rPr>
              <a:t>enelitian kuantitatif adalah upaya seorang peneliti menemukan pengetahuan menyuguhkan data dalam bentuk angka. Angka-angka yang diperoleh inilah yang digunakan untuk melakukan analisa keterangan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Nunito" pitchFamily="2" charset="0"/>
                <a:cs typeface="Varela Round" panose="020B0604020202020204" pitchFamily="2" charset="-79"/>
              </a:rPr>
              <a:t> (</a:t>
            </a:r>
            <a:r>
              <a:rPr lang="en-US" sz="2000" b="1" i="0" dirty="0" err="1">
                <a:solidFill>
                  <a:schemeClr val="tx1"/>
                </a:solidFill>
                <a:effectLst/>
                <a:latin typeface="Nunito" pitchFamily="2" charset="0"/>
                <a:cs typeface="Varela Round" panose="020B0604020202020204" pitchFamily="2" charset="-79"/>
              </a:rPr>
              <a:t>Kasiram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Nunito" pitchFamily="2" charset="0"/>
                <a:cs typeface="Varela Round" panose="020B0604020202020204" pitchFamily="2" charset="-79"/>
              </a:rPr>
              <a:t>, 2008)</a:t>
            </a:r>
            <a:endParaRPr lang="id-ID" sz="2000" b="1" dirty="0">
              <a:solidFill>
                <a:schemeClr val="tx1"/>
              </a:solidFill>
              <a:latin typeface="Nunito" pitchFamily="2" charset="0"/>
            </a:endParaRPr>
          </a:p>
        </p:txBody>
      </p:sp>
      <p:pic>
        <p:nvPicPr>
          <p:cNvPr id="1026" name="Picture 2" descr="A Creative Sticker of a Cartoon Arrow Up Trend Stock Vector - Illustration  of traditional, hand: 151152454">
            <a:extLst>
              <a:ext uri="{FF2B5EF4-FFF2-40B4-BE49-F238E27FC236}">
                <a16:creationId xmlns:a16="http://schemas.microsoft.com/office/drawing/2014/main" id="{71111EC9-62DB-4517-BEBE-0B6318EE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e Cartoon">
            <a:extLst>
              <a:ext uri="{FF2B5EF4-FFF2-40B4-BE49-F238E27FC236}">
                <a16:creationId xmlns:a16="http://schemas.microsoft.com/office/drawing/2014/main" id="{D5EF9BD5-CD6A-4A9C-AA9C-086E409F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75" y="2931160"/>
            <a:ext cx="3829050" cy="221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59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p39"/>
          <p:cNvSpPr txBox="1">
            <a:spLocks noGrp="1"/>
          </p:cNvSpPr>
          <p:nvPr>
            <p:ph type="title"/>
          </p:nvPr>
        </p:nvSpPr>
        <p:spPr>
          <a:xfrm>
            <a:off x="429200" y="376150"/>
            <a:ext cx="8285700" cy="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PENGERTIAN?</a:t>
            </a:r>
            <a:endParaRPr dirty="0"/>
          </a:p>
        </p:txBody>
      </p:sp>
      <p:sp>
        <p:nvSpPr>
          <p:cNvPr id="3910" name="Google Shape;3910;p39"/>
          <p:cNvSpPr txBox="1">
            <a:spLocks noGrp="1"/>
          </p:cNvSpPr>
          <p:nvPr>
            <p:ph type="title" idx="3"/>
          </p:nvPr>
        </p:nvSpPr>
        <p:spPr>
          <a:xfrm>
            <a:off x="2560850" y="1171104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911" name="Google Shape;3911;p39"/>
          <p:cNvSpPr txBox="1">
            <a:spLocks noGrp="1"/>
          </p:cNvSpPr>
          <p:nvPr>
            <p:ph type="title" idx="5"/>
          </p:nvPr>
        </p:nvSpPr>
        <p:spPr>
          <a:xfrm>
            <a:off x="4845863" y="1833450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Metode </a:t>
            </a:r>
            <a:br>
              <a:rPr lang="en" dirty="0"/>
            </a:br>
            <a:r>
              <a:rPr lang="en" dirty="0"/>
              <a:t>Ilmiah</a:t>
            </a:r>
            <a:endParaRPr dirty="0"/>
          </a:p>
        </p:txBody>
      </p:sp>
      <p:sp>
        <p:nvSpPr>
          <p:cNvPr id="3913" name="Google Shape;3913;p39"/>
          <p:cNvSpPr txBox="1">
            <a:spLocks noGrp="1"/>
          </p:cNvSpPr>
          <p:nvPr>
            <p:ph type="title" idx="8"/>
          </p:nvPr>
        </p:nvSpPr>
        <p:spPr>
          <a:xfrm>
            <a:off x="1994138" y="3587125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Metode</a:t>
            </a:r>
            <a:br>
              <a:rPr lang="en" dirty="0"/>
            </a:br>
            <a:r>
              <a:rPr lang="en" dirty="0"/>
              <a:t>Discovery</a:t>
            </a:r>
            <a:endParaRPr dirty="0"/>
          </a:p>
        </p:txBody>
      </p:sp>
      <p:sp>
        <p:nvSpPr>
          <p:cNvPr id="3914" name="Google Shape;3914;p39"/>
          <p:cNvSpPr txBox="1">
            <a:spLocks noGrp="1"/>
          </p:cNvSpPr>
          <p:nvPr>
            <p:ph type="title" idx="9"/>
          </p:nvPr>
        </p:nvSpPr>
        <p:spPr>
          <a:xfrm>
            <a:off x="2560850" y="2931003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916" name="Google Shape;3916;p39"/>
          <p:cNvSpPr txBox="1">
            <a:spLocks noGrp="1"/>
          </p:cNvSpPr>
          <p:nvPr>
            <p:ph type="title" idx="14"/>
          </p:nvPr>
        </p:nvSpPr>
        <p:spPr>
          <a:xfrm>
            <a:off x="4845863" y="3587125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Metode </a:t>
            </a:r>
            <a:br>
              <a:rPr lang="en" dirty="0"/>
            </a:br>
            <a:r>
              <a:rPr lang="en" dirty="0"/>
              <a:t>Positivistik</a:t>
            </a:r>
            <a:endParaRPr dirty="0"/>
          </a:p>
        </p:txBody>
      </p:sp>
      <p:sp>
        <p:nvSpPr>
          <p:cNvPr id="3917" name="Google Shape;3917;p39"/>
          <p:cNvSpPr txBox="1">
            <a:spLocks noGrp="1"/>
          </p:cNvSpPr>
          <p:nvPr>
            <p:ph type="title" idx="15"/>
          </p:nvPr>
        </p:nvSpPr>
        <p:spPr>
          <a:xfrm>
            <a:off x="5412625" y="2931001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919" name="Google Shape;3919;p39"/>
          <p:cNvSpPr txBox="1">
            <a:spLocks noGrp="1"/>
          </p:cNvSpPr>
          <p:nvPr>
            <p:ph type="title" idx="6"/>
          </p:nvPr>
        </p:nvSpPr>
        <p:spPr>
          <a:xfrm>
            <a:off x="5412625" y="1171000"/>
            <a:ext cx="11826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921" name="Google Shape;3921;p39"/>
          <p:cNvSpPr txBox="1">
            <a:spLocks noGrp="1"/>
          </p:cNvSpPr>
          <p:nvPr>
            <p:ph type="title" idx="2"/>
          </p:nvPr>
        </p:nvSpPr>
        <p:spPr>
          <a:xfrm>
            <a:off x="1994138" y="1833450"/>
            <a:ext cx="2316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Metode </a:t>
            </a:r>
            <a:br>
              <a:rPr lang="en" dirty="0"/>
            </a:br>
            <a:r>
              <a:rPr lang="en" dirty="0"/>
              <a:t>Tradisional</a:t>
            </a:r>
            <a:endParaRPr dirty="0"/>
          </a:p>
        </p:txBody>
      </p:sp>
      <p:grpSp>
        <p:nvGrpSpPr>
          <p:cNvPr id="3922" name="Google Shape;3922;p39"/>
          <p:cNvGrpSpPr/>
          <p:nvPr/>
        </p:nvGrpSpPr>
        <p:grpSpPr>
          <a:xfrm>
            <a:off x="625163" y="4084600"/>
            <a:ext cx="949534" cy="807804"/>
            <a:chOff x="625163" y="4084600"/>
            <a:chExt cx="949534" cy="807804"/>
          </a:xfrm>
        </p:grpSpPr>
        <p:sp>
          <p:nvSpPr>
            <p:cNvPr id="3923" name="Google Shape;3923;p39"/>
            <p:cNvSpPr/>
            <p:nvPr/>
          </p:nvSpPr>
          <p:spPr>
            <a:xfrm>
              <a:off x="625163" y="4095091"/>
              <a:ext cx="949534" cy="796695"/>
            </a:xfrm>
            <a:custGeom>
              <a:avLst/>
              <a:gdLst/>
              <a:ahLst/>
              <a:cxnLst/>
              <a:rect l="l" t="t" r="r" b="b"/>
              <a:pathLst>
                <a:path w="9232" h="7746" extrusionOk="0">
                  <a:moveTo>
                    <a:pt x="2809" y="1"/>
                  </a:moveTo>
                  <a:cubicBezTo>
                    <a:pt x="2182" y="1"/>
                    <a:pt x="1594" y="385"/>
                    <a:pt x="1341" y="987"/>
                  </a:cubicBezTo>
                  <a:lnTo>
                    <a:pt x="292" y="3791"/>
                  </a:lnTo>
                  <a:cubicBezTo>
                    <a:pt x="0" y="4557"/>
                    <a:pt x="644" y="5070"/>
                    <a:pt x="1441" y="5361"/>
                  </a:cubicBezTo>
                  <a:lnTo>
                    <a:pt x="6198" y="7659"/>
                  </a:lnTo>
                  <a:cubicBezTo>
                    <a:pt x="6362" y="7718"/>
                    <a:pt x="6516" y="7745"/>
                    <a:pt x="6661" y="7745"/>
                  </a:cubicBezTo>
                  <a:cubicBezTo>
                    <a:pt x="7219" y="7745"/>
                    <a:pt x="7628" y="7335"/>
                    <a:pt x="7853" y="6702"/>
                  </a:cubicBezTo>
                  <a:lnTo>
                    <a:pt x="9232" y="3982"/>
                  </a:lnTo>
                  <a:cubicBezTo>
                    <a:pt x="9194" y="2802"/>
                    <a:pt x="9002" y="2419"/>
                    <a:pt x="8236" y="2136"/>
                  </a:cubicBezTo>
                  <a:lnTo>
                    <a:pt x="3325" y="90"/>
                  </a:lnTo>
                  <a:cubicBezTo>
                    <a:pt x="3154" y="29"/>
                    <a:pt x="2980" y="1"/>
                    <a:pt x="2809" y="1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9"/>
            <p:cNvSpPr/>
            <p:nvPr/>
          </p:nvSpPr>
          <p:spPr>
            <a:xfrm>
              <a:off x="635345" y="4169762"/>
              <a:ext cx="899959" cy="691272"/>
            </a:xfrm>
            <a:custGeom>
              <a:avLst/>
              <a:gdLst/>
              <a:ahLst/>
              <a:cxnLst/>
              <a:rect l="l" t="t" r="r" b="b"/>
              <a:pathLst>
                <a:path w="8750" h="6721" extrusionOk="0">
                  <a:moveTo>
                    <a:pt x="1817" y="0"/>
                  </a:moveTo>
                  <a:cubicBezTo>
                    <a:pt x="1403" y="736"/>
                    <a:pt x="989" y="1502"/>
                    <a:pt x="606" y="2237"/>
                  </a:cubicBezTo>
                  <a:cubicBezTo>
                    <a:pt x="284" y="2812"/>
                    <a:pt x="1" y="3486"/>
                    <a:pt x="284" y="4022"/>
                  </a:cubicBezTo>
                  <a:cubicBezTo>
                    <a:pt x="445" y="4375"/>
                    <a:pt x="798" y="4597"/>
                    <a:pt x="1150" y="4788"/>
                  </a:cubicBezTo>
                  <a:cubicBezTo>
                    <a:pt x="2238" y="5401"/>
                    <a:pt x="3387" y="5937"/>
                    <a:pt x="4567" y="6420"/>
                  </a:cubicBezTo>
                  <a:cubicBezTo>
                    <a:pt x="4954" y="6578"/>
                    <a:pt x="5372" y="6721"/>
                    <a:pt x="5788" y="6721"/>
                  </a:cubicBezTo>
                  <a:cubicBezTo>
                    <a:pt x="5957" y="6721"/>
                    <a:pt x="6125" y="6697"/>
                    <a:pt x="6291" y="6642"/>
                  </a:cubicBezTo>
                  <a:cubicBezTo>
                    <a:pt x="6865" y="6481"/>
                    <a:pt x="7218" y="5976"/>
                    <a:pt x="7562" y="5493"/>
                  </a:cubicBezTo>
                  <a:cubicBezTo>
                    <a:pt x="8045" y="4788"/>
                    <a:pt x="8558" y="4060"/>
                    <a:pt x="8750" y="3225"/>
                  </a:cubicBezTo>
                  <a:lnTo>
                    <a:pt x="8750" y="3225"/>
                  </a:lnTo>
                  <a:cubicBezTo>
                    <a:pt x="7915" y="3294"/>
                    <a:pt x="7118" y="3708"/>
                    <a:pt x="6321" y="3992"/>
                  </a:cubicBezTo>
                  <a:cubicBezTo>
                    <a:pt x="5854" y="4156"/>
                    <a:pt x="5355" y="4279"/>
                    <a:pt x="4872" y="4279"/>
                  </a:cubicBezTo>
                  <a:cubicBezTo>
                    <a:pt x="4498" y="4279"/>
                    <a:pt x="4134" y="4206"/>
                    <a:pt x="3801" y="4022"/>
                  </a:cubicBezTo>
                  <a:cubicBezTo>
                    <a:pt x="3127" y="3639"/>
                    <a:pt x="2744" y="2911"/>
                    <a:pt x="2521" y="2176"/>
                  </a:cubicBezTo>
                  <a:cubicBezTo>
                    <a:pt x="2269" y="1471"/>
                    <a:pt x="2138" y="674"/>
                    <a:pt x="1817" y="0"/>
                  </a:cubicBezTo>
                  <a:close/>
                </a:path>
              </a:pathLst>
            </a:custGeom>
            <a:solidFill>
              <a:srgbClr val="F8D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9"/>
            <p:cNvSpPr/>
            <p:nvPr/>
          </p:nvSpPr>
          <p:spPr>
            <a:xfrm>
              <a:off x="838682" y="4097663"/>
              <a:ext cx="430335" cy="514057"/>
            </a:xfrm>
            <a:custGeom>
              <a:avLst/>
              <a:gdLst/>
              <a:ahLst/>
              <a:cxnLst/>
              <a:rect l="l" t="t" r="r" b="b"/>
              <a:pathLst>
                <a:path w="4184" h="4998" extrusionOk="0">
                  <a:moveTo>
                    <a:pt x="412" y="1"/>
                  </a:moveTo>
                  <a:cubicBezTo>
                    <a:pt x="238" y="1"/>
                    <a:pt x="95" y="179"/>
                    <a:pt x="31" y="356"/>
                  </a:cubicBezTo>
                  <a:cubicBezTo>
                    <a:pt x="1" y="510"/>
                    <a:pt x="31" y="739"/>
                    <a:pt x="69" y="931"/>
                  </a:cubicBezTo>
                  <a:cubicBezTo>
                    <a:pt x="223" y="1567"/>
                    <a:pt x="414" y="2172"/>
                    <a:pt x="675" y="2777"/>
                  </a:cubicBezTo>
                  <a:cubicBezTo>
                    <a:pt x="927" y="3383"/>
                    <a:pt x="1249" y="3995"/>
                    <a:pt x="1724" y="4409"/>
                  </a:cubicBezTo>
                  <a:cubicBezTo>
                    <a:pt x="2135" y="4765"/>
                    <a:pt x="2669" y="4998"/>
                    <a:pt x="3176" y="4998"/>
                  </a:cubicBezTo>
                  <a:cubicBezTo>
                    <a:pt x="3303" y="4998"/>
                    <a:pt x="3427" y="4984"/>
                    <a:pt x="3548" y="4953"/>
                  </a:cubicBezTo>
                  <a:cubicBezTo>
                    <a:pt x="3862" y="4853"/>
                    <a:pt x="4183" y="4570"/>
                    <a:pt x="4053" y="4279"/>
                  </a:cubicBezTo>
                  <a:cubicBezTo>
                    <a:pt x="3992" y="4149"/>
                    <a:pt x="3831" y="4057"/>
                    <a:pt x="3708" y="3957"/>
                  </a:cubicBezTo>
                  <a:cubicBezTo>
                    <a:pt x="2138" y="3160"/>
                    <a:pt x="927" y="1697"/>
                    <a:pt x="453" y="4"/>
                  </a:cubicBezTo>
                  <a:cubicBezTo>
                    <a:pt x="439" y="2"/>
                    <a:pt x="425" y="1"/>
                    <a:pt x="412" y="1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9"/>
            <p:cNvSpPr/>
            <p:nvPr/>
          </p:nvSpPr>
          <p:spPr>
            <a:xfrm>
              <a:off x="648818" y="4084600"/>
              <a:ext cx="918781" cy="807804"/>
            </a:xfrm>
            <a:custGeom>
              <a:avLst/>
              <a:gdLst/>
              <a:ahLst/>
              <a:cxnLst/>
              <a:rect l="l" t="t" r="r" b="b"/>
              <a:pathLst>
                <a:path w="8933" h="7854" extrusionOk="0">
                  <a:moveTo>
                    <a:pt x="1877" y="575"/>
                  </a:moveTo>
                  <a:cubicBezTo>
                    <a:pt x="1946" y="1250"/>
                    <a:pt x="2260" y="2491"/>
                    <a:pt x="2743" y="3510"/>
                  </a:cubicBezTo>
                  <a:cubicBezTo>
                    <a:pt x="1816" y="3548"/>
                    <a:pt x="728" y="3739"/>
                    <a:pt x="314" y="4153"/>
                  </a:cubicBezTo>
                  <a:cubicBezTo>
                    <a:pt x="506" y="3387"/>
                    <a:pt x="1241" y="1824"/>
                    <a:pt x="1877" y="575"/>
                  </a:cubicBezTo>
                  <a:close/>
                  <a:moveTo>
                    <a:pt x="2138" y="131"/>
                  </a:moveTo>
                  <a:cubicBezTo>
                    <a:pt x="2965" y="131"/>
                    <a:pt x="8075" y="2935"/>
                    <a:pt x="8741" y="3739"/>
                  </a:cubicBezTo>
                  <a:cubicBezTo>
                    <a:pt x="8810" y="3831"/>
                    <a:pt x="8810" y="3862"/>
                    <a:pt x="8810" y="3862"/>
                  </a:cubicBezTo>
                  <a:cubicBezTo>
                    <a:pt x="8741" y="4245"/>
                    <a:pt x="6412" y="5080"/>
                    <a:pt x="4850" y="5080"/>
                  </a:cubicBezTo>
                  <a:cubicBezTo>
                    <a:pt x="4367" y="5080"/>
                    <a:pt x="4022" y="5011"/>
                    <a:pt x="3831" y="4850"/>
                  </a:cubicBezTo>
                  <a:cubicBezTo>
                    <a:pt x="2873" y="4214"/>
                    <a:pt x="1915" y="1150"/>
                    <a:pt x="2007" y="323"/>
                  </a:cubicBezTo>
                  <a:cubicBezTo>
                    <a:pt x="2038" y="223"/>
                    <a:pt x="2069" y="162"/>
                    <a:pt x="2107" y="131"/>
                  </a:cubicBezTo>
                  <a:close/>
                  <a:moveTo>
                    <a:pt x="8649" y="4184"/>
                  </a:moveTo>
                  <a:lnTo>
                    <a:pt x="8649" y="4184"/>
                  </a:lnTo>
                  <a:cubicBezTo>
                    <a:pt x="7975" y="5555"/>
                    <a:pt x="6987" y="7409"/>
                    <a:pt x="6573" y="7662"/>
                  </a:cubicBezTo>
                  <a:cubicBezTo>
                    <a:pt x="6604" y="7217"/>
                    <a:pt x="6091" y="6099"/>
                    <a:pt x="5554" y="5172"/>
                  </a:cubicBezTo>
                  <a:cubicBezTo>
                    <a:pt x="6734" y="5011"/>
                    <a:pt x="8075" y="4567"/>
                    <a:pt x="8649" y="4184"/>
                  </a:cubicBezTo>
                  <a:close/>
                  <a:moveTo>
                    <a:pt x="2804" y="3640"/>
                  </a:moveTo>
                  <a:cubicBezTo>
                    <a:pt x="3095" y="4245"/>
                    <a:pt x="3409" y="4758"/>
                    <a:pt x="3731" y="4980"/>
                  </a:cubicBezTo>
                  <a:cubicBezTo>
                    <a:pt x="3984" y="5141"/>
                    <a:pt x="4336" y="5203"/>
                    <a:pt x="4850" y="5203"/>
                  </a:cubicBezTo>
                  <a:cubicBezTo>
                    <a:pt x="5010" y="5203"/>
                    <a:pt x="5233" y="5203"/>
                    <a:pt x="5424" y="5172"/>
                  </a:cubicBezTo>
                  <a:cubicBezTo>
                    <a:pt x="5999" y="6229"/>
                    <a:pt x="6573" y="7501"/>
                    <a:pt x="6412" y="7723"/>
                  </a:cubicBezTo>
                  <a:lnTo>
                    <a:pt x="6351" y="7723"/>
                  </a:lnTo>
                  <a:cubicBezTo>
                    <a:pt x="5394" y="7723"/>
                    <a:pt x="314" y="5080"/>
                    <a:pt x="284" y="4536"/>
                  </a:cubicBezTo>
                  <a:cubicBezTo>
                    <a:pt x="284" y="4436"/>
                    <a:pt x="314" y="4345"/>
                    <a:pt x="383" y="4245"/>
                  </a:cubicBezTo>
                  <a:cubicBezTo>
                    <a:pt x="728" y="3862"/>
                    <a:pt x="1816" y="3670"/>
                    <a:pt x="2804" y="3640"/>
                  </a:cubicBezTo>
                  <a:close/>
                  <a:moveTo>
                    <a:pt x="2138" y="1"/>
                  </a:moveTo>
                  <a:cubicBezTo>
                    <a:pt x="2107" y="1"/>
                    <a:pt x="2069" y="1"/>
                    <a:pt x="2038" y="31"/>
                  </a:cubicBezTo>
                  <a:cubicBezTo>
                    <a:pt x="1977" y="62"/>
                    <a:pt x="1915" y="162"/>
                    <a:pt x="1915" y="254"/>
                  </a:cubicBezTo>
                  <a:cubicBezTo>
                    <a:pt x="1463" y="1150"/>
                    <a:pt x="0" y="4023"/>
                    <a:pt x="153" y="4567"/>
                  </a:cubicBezTo>
                  <a:cubicBezTo>
                    <a:pt x="222" y="5233"/>
                    <a:pt x="5485" y="7853"/>
                    <a:pt x="6351" y="7853"/>
                  </a:cubicBezTo>
                  <a:cubicBezTo>
                    <a:pt x="6412" y="7853"/>
                    <a:pt x="6474" y="7853"/>
                    <a:pt x="6512" y="7823"/>
                  </a:cubicBezTo>
                  <a:cubicBezTo>
                    <a:pt x="7117" y="7723"/>
                    <a:pt x="8619" y="4536"/>
                    <a:pt x="8902" y="3962"/>
                  </a:cubicBezTo>
                  <a:cubicBezTo>
                    <a:pt x="8902" y="3931"/>
                    <a:pt x="8902" y="3931"/>
                    <a:pt x="8933" y="3893"/>
                  </a:cubicBezTo>
                  <a:lnTo>
                    <a:pt x="8933" y="3862"/>
                  </a:lnTo>
                  <a:cubicBezTo>
                    <a:pt x="8933" y="3801"/>
                    <a:pt x="8902" y="3739"/>
                    <a:pt x="8841" y="3670"/>
                  </a:cubicBezTo>
                  <a:cubicBezTo>
                    <a:pt x="8136" y="2812"/>
                    <a:pt x="2996" y="1"/>
                    <a:pt x="2138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9"/>
            <p:cNvSpPr/>
            <p:nvPr/>
          </p:nvSpPr>
          <p:spPr>
            <a:xfrm>
              <a:off x="1212959" y="4815264"/>
              <a:ext cx="42684" cy="14914"/>
            </a:xfrm>
            <a:custGeom>
              <a:avLst/>
              <a:gdLst/>
              <a:ahLst/>
              <a:cxnLst/>
              <a:rect l="l" t="t" r="r" b="b"/>
              <a:pathLst>
                <a:path w="415" h="145" extrusionOk="0">
                  <a:moveTo>
                    <a:pt x="282" y="0"/>
                  </a:moveTo>
                  <a:cubicBezTo>
                    <a:pt x="209" y="0"/>
                    <a:pt x="131" y="14"/>
                    <a:pt x="69" y="14"/>
                  </a:cubicBezTo>
                  <a:cubicBezTo>
                    <a:pt x="0" y="14"/>
                    <a:pt x="0" y="113"/>
                    <a:pt x="69" y="144"/>
                  </a:cubicBezTo>
                  <a:cubicBezTo>
                    <a:pt x="161" y="144"/>
                    <a:pt x="292" y="144"/>
                    <a:pt x="383" y="113"/>
                  </a:cubicBezTo>
                  <a:cubicBezTo>
                    <a:pt x="414" y="113"/>
                    <a:pt x="414" y="14"/>
                    <a:pt x="383" y="14"/>
                  </a:cubicBezTo>
                  <a:cubicBezTo>
                    <a:pt x="353" y="4"/>
                    <a:pt x="318" y="0"/>
                    <a:pt x="28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9"/>
            <p:cNvSpPr/>
            <p:nvPr/>
          </p:nvSpPr>
          <p:spPr>
            <a:xfrm>
              <a:off x="1242889" y="4838920"/>
              <a:ext cx="31576" cy="15325"/>
            </a:xfrm>
            <a:custGeom>
              <a:avLst/>
              <a:gdLst/>
              <a:ahLst/>
              <a:cxnLst/>
              <a:rect l="l" t="t" r="r" b="b"/>
              <a:pathLst>
                <a:path w="307" h="149" extrusionOk="0">
                  <a:moveTo>
                    <a:pt x="245" y="0"/>
                  </a:moveTo>
                  <a:cubicBezTo>
                    <a:pt x="238" y="0"/>
                    <a:pt x="231" y="2"/>
                    <a:pt x="223" y="6"/>
                  </a:cubicBezTo>
                  <a:cubicBezTo>
                    <a:pt x="192" y="6"/>
                    <a:pt x="123" y="44"/>
                    <a:pt x="62" y="44"/>
                  </a:cubicBezTo>
                  <a:cubicBezTo>
                    <a:pt x="1" y="44"/>
                    <a:pt x="1" y="136"/>
                    <a:pt x="62" y="136"/>
                  </a:cubicBezTo>
                  <a:cubicBezTo>
                    <a:pt x="91" y="145"/>
                    <a:pt x="117" y="149"/>
                    <a:pt x="140" y="149"/>
                  </a:cubicBezTo>
                  <a:cubicBezTo>
                    <a:pt x="195" y="149"/>
                    <a:pt x="232" y="127"/>
                    <a:pt x="253" y="106"/>
                  </a:cubicBezTo>
                  <a:cubicBezTo>
                    <a:pt x="307" y="79"/>
                    <a:pt x="290" y="0"/>
                    <a:pt x="245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9"/>
            <p:cNvSpPr/>
            <p:nvPr/>
          </p:nvSpPr>
          <p:spPr>
            <a:xfrm>
              <a:off x="1256465" y="4625604"/>
              <a:ext cx="51838" cy="21496"/>
            </a:xfrm>
            <a:custGeom>
              <a:avLst/>
              <a:gdLst/>
              <a:ahLst/>
              <a:cxnLst/>
              <a:rect l="l" t="t" r="r" b="b"/>
              <a:pathLst>
                <a:path w="504" h="209" extrusionOk="0">
                  <a:moveTo>
                    <a:pt x="474" y="0"/>
                  </a:moveTo>
                  <a:cubicBezTo>
                    <a:pt x="466" y="0"/>
                    <a:pt x="456" y="4"/>
                    <a:pt x="443" y="12"/>
                  </a:cubicBezTo>
                  <a:cubicBezTo>
                    <a:pt x="313" y="12"/>
                    <a:pt x="183" y="73"/>
                    <a:pt x="60" y="134"/>
                  </a:cubicBezTo>
                  <a:cubicBezTo>
                    <a:pt x="0" y="134"/>
                    <a:pt x="21" y="209"/>
                    <a:pt x="68" y="209"/>
                  </a:cubicBezTo>
                  <a:cubicBezTo>
                    <a:pt x="75" y="209"/>
                    <a:pt x="83" y="207"/>
                    <a:pt x="91" y="203"/>
                  </a:cubicBezTo>
                  <a:cubicBezTo>
                    <a:pt x="221" y="165"/>
                    <a:pt x="374" y="165"/>
                    <a:pt x="474" y="73"/>
                  </a:cubicBezTo>
                  <a:cubicBezTo>
                    <a:pt x="498" y="49"/>
                    <a:pt x="503" y="0"/>
                    <a:pt x="474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9"/>
            <p:cNvSpPr/>
            <p:nvPr/>
          </p:nvSpPr>
          <p:spPr>
            <a:xfrm>
              <a:off x="1294931" y="4641752"/>
              <a:ext cx="26330" cy="20571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211" y="0"/>
                  </a:moveTo>
                  <a:cubicBezTo>
                    <a:pt x="205" y="0"/>
                    <a:pt x="198" y="2"/>
                    <a:pt x="192" y="8"/>
                  </a:cubicBezTo>
                  <a:cubicBezTo>
                    <a:pt x="130" y="46"/>
                    <a:pt x="100" y="77"/>
                    <a:pt x="69" y="107"/>
                  </a:cubicBezTo>
                  <a:cubicBezTo>
                    <a:pt x="0" y="107"/>
                    <a:pt x="38" y="199"/>
                    <a:pt x="100" y="199"/>
                  </a:cubicBezTo>
                  <a:cubicBezTo>
                    <a:pt x="161" y="169"/>
                    <a:pt x="192" y="138"/>
                    <a:pt x="230" y="77"/>
                  </a:cubicBezTo>
                  <a:cubicBezTo>
                    <a:pt x="255" y="51"/>
                    <a:pt x="239" y="0"/>
                    <a:pt x="21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9"/>
            <p:cNvSpPr/>
            <p:nvPr/>
          </p:nvSpPr>
          <p:spPr>
            <a:xfrm>
              <a:off x="813278" y="4389249"/>
              <a:ext cx="48341" cy="28079"/>
            </a:xfrm>
            <a:custGeom>
              <a:avLst/>
              <a:gdLst/>
              <a:ahLst/>
              <a:cxnLst/>
              <a:rect l="l" t="t" r="r" b="b"/>
              <a:pathLst>
                <a:path w="470" h="273" extrusionOk="0">
                  <a:moveTo>
                    <a:pt x="319" y="1"/>
                  </a:moveTo>
                  <a:cubicBezTo>
                    <a:pt x="191" y="1"/>
                    <a:pt x="75" y="65"/>
                    <a:pt x="25" y="164"/>
                  </a:cubicBezTo>
                  <a:cubicBezTo>
                    <a:pt x="0" y="221"/>
                    <a:pt x="37" y="272"/>
                    <a:pt x="89" y="272"/>
                  </a:cubicBezTo>
                  <a:cubicBezTo>
                    <a:pt x="100" y="272"/>
                    <a:pt x="112" y="270"/>
                    <a:pt x="125" y="264"/>
                  </a:cubicBezTo>
                  <a:cubicBezTo>
                    <a:pt x="186" y="164"/>
                    <a:pt x="278" y="164"/>
                    <a:pt x="408" y="134"/>
                  </a:cubicBezTo>
                  <a:cubicBezTo>
                    <a:pt x="470" y="134"/>
                    <a:pt x="439" y="42"/>
                    <a:pt x="408" y="11"/>
                  </a:cubicBezTo>
                  <a:cubicBezTo>
                    <a:pt x="378" y="4"/>
                    <a:pt x="348" y="1"/>
                    <a:pt x="31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9"/>
            <p:cNvSpPr/>
            <p:nvPr/>
          </p:nvSpPr>
          <p:spPr>
            <a:xfrm>
              <a:off x="839608" y="4415065"/>
              <a:ext cx="29107" cy="15428"/>
            </a:xfrm>
            <a:custGeom>
              <a:avLst/>
              <a:gdLst/>
              <a:ahLst/>
              <a:cxnLst/>
              <a:rect l="l" t="t" r="r" b="b"/>
              <a:pathLst>
                <a:path w="283" h="150" extrusionOk="0">
                  <a:moveTo>
                    <a:pt x="161" y="0"/>
                  </a:moveTo>
                  <a:cubicBezTo>
                    <a:pt x="119" y="0"/>
                    <a:pt x="82" y="22"/>
                    <a:pt x="60" y="44"/>
                  </a:cubicBezTo>
                  <a:cubicBezTo>
                    <a:pt x="1" y="70"/>
                    <a:pt x="45" y="149"/>
                    <a:pt x="78" y="149"/>
                  </a:cubicBezTo>
                  <a:cubicBezTo>
                    <a:pt x="82" y="149"/>
                    <a:pt x="87" y="147"/>
                    <a:pt x="91" y="143"/>
                  </a:cubicBezTo>
                  <a:cubicBezTo>
                    <a:pt x="152" y="105"/>
                    <a:pt x="183" y="105"/>
                    <a:pt x="214" y="74"/>
                  </a:cubicBezTo>
                  <a:cubicBezTo>
                    <a:pt x="283" y="74"/>
                    <a:pt x="252" y="13"/>
                    <a:pt x="214" y="13"/>
                  </a:cubicBezTo>
                  <a:cubicBezTo>
                    <a:pt x="196" y="4"/>
                    <a:pt x="178" y="0"/>
                    <a:pt x="161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3" name="Google Shape;3933;p39"/>
          <p:cNvGrpSpPr/>
          <p:nvPr/>
        </p:nvGrpSpPr>
        <p:grpSpPr>
          <a:xfrm>
            <a:off x="8020300" y="262301"/>
            <a:ext cx="807407" cy="973373"/>
            <a:chOff x="8020300" y="262301"/>
            <a:chExt cx="807407" cy="973373"/>
          </a:xfrm>
        </p:grpSpPr>
        <p:sp>
          <p:nvSpPr>
            <p:cNvPr id="3934" name="Google Shape;3934;p39"/>
            <p:cNvSpPr/>
            <p:nvPr/>
          </p:nvSpPr>
          <p:spPr>
            <a:xfrm>
              <a:off x="8034661" y="262301"/>
              <a:ext cx="793046" cy="973373"/>
            </a:xfrm>
            <a:custGeom>
              <a:avLst/>
              <a:gdLst/>
              <a:ahLst/>
              <a:cxnLst/>
              <a:rect l="l" t="t" r="r" b="b"/>
              <a:pathLst>
                <a:path w="7179" h="8811" extrusionOk="0">
                  <a:moveTo>
                    <a:pt x="4097" y="0"/>
                  </a:moveTo>
                  <a:cubicBezTo>
                    <a:pt x="3957" y="0"/>
                    <a:pt x="3813" y="19"/>
                    <a:pt x="3670" y="57"/>
                  </a:cubicBezTo>
                  <a:lnTo>
                    <a:pt x="828" y="915"/>
                  </a:lnTo>
                  <a:cubicBezTo>
                    <a:pt x="1" y="1138"/>
                    <a:pt x="1" y="1973"/>
                    <a:pt x="254" y="2769"/>
                  </a:cubicBezTo>
                  <a:lnTo>
                    <a:pt x="1311" y="7971"/>
                  </a:lnTo>
                  <a:cubicBezTo>
                    <a:pt x="1473" y="8552"/>
                    <a:pt x="1891" y="8811"/>
                    <a:pt x="2426" y="8811"/>
                  </a:cubicBezTo>
                  <a:cubicBezTo>
                    <a:pt x="2625" y="8811"/>
                    <a:pt x="2841" y="8775"/>
                    <a:pt x="3065" y="8707"/>
                  </a:cubicBezTo>
                  <a:lnTo>
                    <a:pt x="6068" y="8163"/>
                  </a:lnTo>
                  <a:cubicBezTo>
                    <a:pt x="6957" y="7397"/>
                    <a:pt x="7179" y="7044"/>
                    <a:pt x="6926" y="6217"/>
                  </a:cubicBezTo>
                  <a:lnTo>
                    <a:pt x="5586" y="1107"/>
                  </a:lnTo>
                  <a:cubicBezTo>
                    <a:pt x="5376" y="423"/>
                    <a:pt x="4769" y="0"/>
                    <a:pt x="4097" y="0"/>
                  </a:cubicBezTo>
                  <a:close/>
                </a:path>
              </a:pathLst>
            </a:custGeom>
            <a:solidFill>
              <a:srgbClr val="D3D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9"/>
            <p:cNvSpPr/>
            <p:nvPr/>
          </p:nvSpPr>
          <p:spPr>
            <a:xfrm>
              <a:off x="8573744" y="948888"/>
              <a:ext cx="162608" cy="179628"/>
            </a:xfrm>
            <a:custGeom>
              <a:avLst/>
              <a:gdLst/>
              <a:ahLst/>
              <a:cxnLst/>
              <a:rect l="l" t="t" r="r" b="b"/>
              <a:pathLst>
                <a:path w="1472" h="1626" extrusionOk="0">
                  <a:moveTo>
                    <a:pt x="1099" y="0"/>
                  </a:moveTo>
                  <a:cubicBezTo>
                    <a:pt x="774" y="0"/>
                    <a:pt x="447" y="156"/>
                    <a:pt x="261" y="415"/>
                  </a:cubicBezTo>
                  <a:cubicBezTo>
                    <a:pt x="1" y="798"/>
                    <a:pt x="70" y="1342"/>
                    <a:pt x="384" y="1626"/>
                  </a:cubicBezTo>
                  <a:cubicBezTo>
                    <a:pt x="1027" y="1404"/>
                    <a:pt x="1472" y="737"/>
                    <a:pt x="1441" y="63"/>
                  </a:cubicBezTo>
                  <a:cubicBezTo>
                    <a:pt x="1332" y="21"/>
                    <a:pt x="1216" y="0"/>
                    <a:pt x="1099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9"/>
            <p:cNvSpPr/>
            <p:nvPr/>
          </p:nvSpPr>
          <p:spPr>
            <a:xfrm>
              <a:off x="8020300" y="399729"/>
              <a:ext cx="582385" cy="798274"/>
            </a:xfrm>
            <a:custGeom>
              <a:avLst/>
              <a:gdLst/>
              <a:ahLst/>
              <a:cxnLst/>
              <a:rect l="l" t="t" r="r" b="b"/>
              <a:pathLst>
                <a:path w="5272" h="7226" extrusionOk="0">
                  <a:moveTo>
                    <a:pt x="632" y="0"/>
                  </a:moveTo>
                  <a:cubicBezTo>
                    <a:pt x="418" y="0"/>
                    <a:pt x="207" y="167"/>
                    <a:pt x="131" y="376"/>
                  </a:cubicBezTo>
                  <a:cubicBezTo>
                    <a:pt x="0" y="629"/>
                    <a:pt x="31" y="920"/>
                    <a:pt x="31" y="1173"/>
                  </a:cubicBezTo>
                  <a:cubicBezTo>
                    <a:pt x="192" y="3057"/>
                    <a:pt x="575" y="4942"/>
                    <a:pt x="1180" y="6727"/>
                  </a:cubicBezTo>
                  <a:cubicBezTo>
                    <a:pt x="1219" y="6857"/>
                    <a:pt x="1249" y="6980"/>
                    <a:pt x="1372" y="7079"/>
                  </a:cubicBezTo>
                  <a:cubicBezTo>
                    <a:pt x="1484" y="7191"/>
                    <a:pt x="1625" y="7226"/>
                    <a:pt x="1779" y="7226"/>
                  </a:cubicBezTo>
                  <a:cubicBezTo>
                    <a:pt x="1846" y="7226"/>
                    <a:pt x="1915" y="7219"/>
                    <a:pt x="1985" y="7210"/>
                  </a:cubicBezTo>
                  <a:cubicBezTo>
                    <a:pt x="2460" y="7171"/>
                    <a:pt x="2942" y="7171"/>
                    <a:pt x="3448" y="7141"/>
                  </a:cubicBezTo>
                  <a:cubicBezTo>
                    <a:pt x="3831" y="7110"/>
                    <a:pt x="4214" y="7079"/>
                    <a:pt x="4566" y="6949"/>
                  </a:cubicBezTo>
                  <a:cubicBezTo>
                    <a:pt x="4919" y="6788"/>
                    <a:pt x="5241" y="6444"/>
                    <a:pt x="5271" y="6061"/>
                  </a:cubicBezTo>
                  <a:cubicBezTo>
                    <a:pt x="5271" y="5739"/>
                    <a:pt x="5080" y="5417"/>
                    <a:pt x="4819" y="5195"/>
                  </a:cubicBezTo>
                  <a:cubicBezTo>
                    <a:pt x="4597" y="4973"/>
                    <a:pt x="4283" y="4842"/>
                    <a:pt x="3992" y="4682"/>
                  </a:cubicBezTo>
                  <a:cubicBezTo>
                    <a:pt x="2299" y="3693"/>
                    <a:pt x="1088" y="1939"/>
                    <a:pt x="767" y="24"/>
                  </a:cubicBezTo>
                  <a:cubicBezTo>
                    <a:pt x="723" y="8"/>
                    <a:pt x="677" y="0"/>
                    <a:pt x="632" y="0"/>
                  </a:cubicBezTo>
                  <a:close/>
                </a:path>
              </a:pathLst>
            </a:custGeom>
            <a:solidFill>
              <a:srgbClr val="35BB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9"/>
            <p:cNvSpPr/>
            <p:nvPr/>
          </p:nvSpPr>
          <p:spPr>
            <a:xfrm>
              <a:off x="8020300" y="310909"/>
              <a:ext cx="737260" cy="909852"/>
            </a:xfrm>
            <a:custGeom>
              <a:avLst/>
              <a:gdLst/>
              <a:ahLst/>
              <a:cxnLst/>
              <a:rect l="l" t="t" r="r" b="b"/>
              <a:pathLst>
                <a:path w="6674" h="8236" extrusionOk="0">
                  <a:moveTo>
                    <a:pt x="6390" y="5838"/>
                  </a:moveTo>
                  <a:cubicBezTo>
                    <a:pt x="6482" y="5838"/>
                    <a:pt x="6512" y="5869"/>
                    <a:pt x="6543" y="5869"/>
                  </a:cubicBezTo>
                  <a:cubicBezTo>
                    <a:pt x="6390" y="6351"/>
                    <a:pt x="5524" y="7470"/>
                    <a:pt x="5302" y="7470"/>
                  </a:cubicBezTo>
                  <a:lnTo>
                    <a:pt x="5302" y="7500"/>
                  </a:lnTo>
                  <a:cubicBezTo>
                    <a:pt x="5141" y="7340"/>
                    <a:pt x="5011" y="6382"/>
                    <a:pt x="5141" y="6190"/>
                  </a:cubicBezTo>
                  <a:cubicBezTo>
                    <a:pt x="5202" y="6060"/>
                    <a:pt x="5968" y="5838"/>
                    <a:pt x="6390" y="5838"/>
                  </a:cubicBezTo>
                  <a:close/>
                  <a:moveTo>
                    <a:pt x="5332" y="123"/>
                  </a:moveTo>
                  <a:cubicBezTo>
                    <a:pt x="5585" y="253"/>
                    <a:pt x="6129" y="3065"/>
                    <a:pt x="6512" y="5746"/>
                  </a:cubicBezTo>
                  <a:cubicBezTo>
                    <a:pt x="6482" y="5715"/>
                    <a:pt x="6451" y="5715"/>
                    <a:pt x="6390" y="5715"/>
                  </a:cubicBezTo>
                  <a:cubicBezTo>
                    <a:pt x="6037" y="5715"/>
                    <a:pt x="5141" y="5907"/>
                    <a:pt x="5011" y="6129"/>
                  </a:cubicBezTo>
                  <a:cubicBezTo>
                    <a:pt x="4919" y="6351"/>
                    <a:pt x="4980" y="7179"/>
                    <a:pt x="5141" y="7500"/>
                  </a:cubicBezTo>
                  <a:cubicBezTo>
                    <a:pt x="4628" y="7592"/>
                    <a:pt x="2176" y="8106"/>
                    <a:pt x="1602" y="8106"/>
                  </a:cubicBezTo>
                  <a:lnTo>
                    <a:pt x="1502" y="8106"/>
                  </a:lnTo>
                  <a:cubicBezTo>
                    <a:pt x="1180" y="7883"/>
                    <a:pt x="131" y="1433"/>
                    <a:pt x="161" y="1050"/>
                  </a:cubicBezTo>
                  <a:cubicBezTo>
                    <a:pt x="261" y="736"/>
                    <a:pt x="4344" y="223"/>
                    <a:pt x="5332" y="123"/>
                  </a:cubicBezTo>
                  <a:close/>
                  <a:moveTo>
                    <a:pt x="5332" y="0"/>
                  </a:moveTo>
                  <a:cubicBezTo>
                    <a:pt x="5172" y="0"/>
                    <a:pt x="3862" y="161"/>
                    <a:pt x="2559" y="353"/>
                  </a:cubicBezTo>
                  <a:cubicBezTo>
                    <a:pt x="31" y="736"/>
                    <a:pt x="31" y="958"/>
                    <a:pt x="31" y="1050"/>
                  </a:cubicBezTo>
                  <a:cubicBezTo>
                    <a:pt x="0" y="1241"/>
                    <a:pt x="292" y="3095"/>
                    <a:pt x="575" y="4720"/>
                  </a:cubicBezTo>
                  <a:cubicBezTo>
                    <a:pt x="1180" y="8167"/>
                    <a:pt x="1410" y="8205"/>
                    <a:pt x="1471" y="8236"/>
                  </a:cubicBezTo>
                  <a:lnTo>
                    <a:pt x="1602" y="8236"/>
                  </a:lnTo>
                  <a:cubicBezTo>
                    <a:pt x="2237" y="8236"/>
                    <a:pt x="4949" y="7661"/>
                    <a:pt x="5241" y="7592"/>
                  </a:cubicBezTo>
                  <a:lnTo>
                    <a:pt x="5302" y="7592"/>
                  </a:lnTo>
                  <a:cubicBezTo>
                    <a:pt x="5624" y="7592"/>
                    <a:pt x="6512" y="6382"/>
                    <a:pt x="6643" y="5907"/>
                  </a:cubicBezTo>
                  <a:lnTo>
                    <a:pt x="6673" y="5869"/>
                  </a:lnTo>
                  <a:cubicBezTo>
                    <a:pt x="6673" y="5838"/>
                    <a:pt x="6673" y="5838"/>
                    <a:pt x="6643" y="5807"/>
                  </a:cubicBezTo>
                  <a:cubicBezTo>
                    <a:pt x="6612" y="5585"/>
                    <a:pt x="6420" y="4245"/>
                    <a:pt x="6198" y="2965"/>
                  </a:cubicBezTo>
                  <a:cubicBezTo>
                    <a:pt x="5654" y="0"/>
                    <a:pt x="5463" y="0"/>
                    <a:pt x="5332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9"/>
            <p:cNvSpPr/>
            <p:nvPr/>
          </p:nvSpPr>
          <p:spPr>
            <a:xfrm>
              <a:off x="8462834" y="1064111"/>
              <a:ext cx="75007" cy="59987"/>
            </a:xfrm>
            <a:custGeom>
              <a:avLst/>
              <a:gdLst/>
              <a:ahLst/>
              <a:cxnLst/>
              <a:rect l="l" t="t" r="r" b="b"/>
              <a:pathLst>
                <a:path w="679" h="543" extrusionOk="0">
                  <a:moveTo>
                    <a:pt x="591" y="1"/>
                  </a:moveTo>
                  <a:cubicBezTo>
                    <a:pt x="581" y="1"/>
                    <a:pt x="571" y="3"/>
                    <a:pt x="560" y="8"/>
                  </a:cubicBezTo>
                  <a:cubicBezTo>
                    <a:pt x="369" y="108"/>
                    <a:pt x="177" y="269"/>
                    <a:pt x="47" y="460"/>
                  </a:cubicBezTo>
                  <a:cubicBezTo>
                    <a:pt x="1" y="484"/>
                    <a:pt x="47" y="542"/>
                    <a:pt x="85" y="542"/>
                  </a:cubicBezTo>
                  <a:cubicBezTo>
                    <a:pt x="97" y="542"/>
                    <a:pt x="109" y="536"/>
                    <a:pt x="116" y="522"/>
                  </a:cubicBezTo>
                  <a:cubicBezTo>
                    <a:pt x="277" y="361"/>
                    <a:pt x="468" y="238"/>
                    <a:pt x="622" y="108"/>
                  </a:cubicBezTo>
                  <a:cubicBezTo>
                    <a:pt x="679" y="57"/>
                    <a:pt x="641" y="1"/>
                    <a:pt x="591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9"/>
            <p:cNvSpPr/>
            <p:nvPr/>
          </p:nvSpPr>
          <p:spPr>
            <a:xfrm>
              <a:off x="8508679" y="1102997"/>
              <a:ext cx="27065" cy="2099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78" y="0"/>
                  </a:moveTo>
                  <a:cubicBezTo>
                    <a:pt x="168" y="0"/>
                    <a:pt x="157" y="3"/>
                    <a:pt x="145" y="9"/>
                  </a:cubicBezTo>
                  <a:cubicBezTo>
                    <a:pt x="115" y="39"/>
                    <a:pt x="84" y="39"/>
                    <a:pt x="53" y="78"/>
                  </a:cubicBezTo>
                  <a:cubicBezTo>
                    <a:pt x="1" y="125"/>
                    <a:pt x="47" y="190"/>
                    <a:pt x="99" y="190"/>
                  </a:cubicBezTo>
                  <a:cubicBezTo>
                    <a:pt x="115" y="190"/>
                    <a:pt x="131" y="184"/>
                    <a:pt x="145" y="170"/>
                  </a:cubicBezTo>
                  <a:lnTo>
                    <a:pt x="245" y="78"/>
                  </a:lnTo>
                  <a:cubicBezTo>
                    <a:pt x="245" y="47"/>
                    <a:pt x="220" y="0"/>
                    <a:pt x="178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9"/>
            <p:cNvSpPr/>
            <p:nvPr/>
          </p:nvSpPr>
          <p:spPr>
            <a:xfrm>
              <a:off x="8184013" y="526772"/>
              <a:ext cx="389840" cy="81308"/>
            </a:xfrm>
            <a:custGeom>
              <a:avLst/>
              <a:gdLst/>
              <a:ahLst/>
              <a:cxnLst/>
              <a:rect l="l" t="t" r="r" b="b"/>
              <a:pathLst>
                <a:path w="3529" h="736" extrusionOk="0">
                  <a:moveTo>
                    <a:pt x="3056" y="0"/>
                  </a:moveTo>
                  <a:cubicBezTo>
                    <a:pt x="2544" y="0"/>
                    <a:pt x="2128" y="437"/>
                    <a:pt x="1583" y="437"/>
                  </a:cubicBezTo>
                  <a:cubicBezTo>
                    <a:pt x="1180" y="437"/>
                    <a:pt x="923" y="299"/>
                    <a:pt x="667" y="299"/>
                  </a:cubicBezTo>
                  <a:cubicBezTo>
                    <a:pt x="480" y="299"/>
                    <a:pt x="293" y="372"/>
                    <a:pt x="51" y="628"/>
                  </a:cubicBezTo>
                  <a:cubicBezTo>
                    <a:pt x="1" y="685"/>
                    <a:pt x="53" y="736"/>
                    <a:pt x="111" y="736"/>
                  </a:cubicBezTo>
                  <a:cubicBezTo>
                    <a:pt x="124" y="736"/>
                    <a:pt x="138" y="733"/>
                    <a:pt x="150" y="728"/>
                  </a:cubicBezTo>
                  <a:cubicBezTo>
                    <a:pt x="358" y="531"/>
                    <a:pt x="552" y="471"/>
                    <a:pt x="746" y="471"/>
                  </a:cubicBezTo>
                  <a:cubicBezTo>
                    <a:pt x="1058" y="471"/>
                    <a:pt x="1370" y="628"/>
                    <a:pt x="1744" y="628"/>
                  </a:cubicBezTo>
                  <a:cubicBezTo>
                    <a:pt x="2268" y="628"/>
                    <a:pt x="2632" y="233"/>
                    <a:pt x="3174" y="233"/>
                  </a:cubicBezTo>
                  <a:cubicBezTo>
                    <a:pt x="3227" y="233"/>
                    <a:pt x="3281" y="237"/>
                    <a:pt x="3337" y="245"/>
                  </a:cubicBezTo>
                  <a:cubicBezTo>
                    <a:pt x="3437" y="245"/>
                    <a:pt x="3529" y="122"/>
                    <a:pt x="3437" y="84"/>
                  </a:cubicBezTo>
                  <a:cubicBezTo>
                    <a:pt x="3302" y="24"/>
                    <a:pt x="3176" y="0"/>
                    <a:pt x="3056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9"/>
            <p:cNvSpPr/>
            <p:nvPr/>
          </p:nvSpPr>
          <p:spPr>
            <a:xfrm>
              <a:off x="8151315" y="627855"/>
              <a:ext cx="432591" cy="124944"/>
            </a:xfrm>
            <a:custGeom>
              <a:avLst/>
              <a:gdLst/>
              <a:ahLst/>
              <a:cxnLst/>
              <a:rect l="l" t="t" r="r" b="b"/>
              <a:pathLst>
                <a:path w="3916" h="1131" extrusionOk="0">
                  <a:moveTo>
                    <a:pt x="3789" y="0"/>
                  </a:moveTo>
                  <a:cubicBezTo>
                    <a:pt x="3781" y="0"/>
                    <a:pt x="3772" y="1"/>
                    <a:pt x="3763" y="4"/>
                  </a:cubicBezTo>
                  <a:cubicBezTo>
                    <a:pt x="3074" y="213"/>
                    <a:pt x="2586" y="677"/>
                    <a:pt x="1814" y="677"/>
                  </a:cubicBezTo>
                  <a:cubicBezTo>
                    <a:pt x="1763" y="677"/>
                    <a:pt x="1710" y="675"/>
                    <a:pt x="1657" y="671"/>
                  </a:cubicBezTo>
                  <a:cubicBezTo>
                    <a:pt x="1466" y="652"/>
                    <a:pt x="1288" y="637"/>
                    <a:pt x="1120" y="637"/>
                  </a:cubicBezTo>
                  <a:cubicBezTo>
                    <a:pt x="729" y="637"/>
                    <a:pt x="386" y="722"/>
                    <a:pt x="33" y="1054"/>
                  </a:cubicBezTo>
                  <a:cubicBezTo>
                    <a:pt x="1" y="1079"/>
                    <a:pt x="21" y="1130"/>
                    <a:pt x="47" y="1130"/>
                  </a:cubicBezTo>
                  <a:cubicBezTo>
                    <a:pt x="52" y="1130"/>
                    <a:pt x="58" y="1128"/>
                    <a:pt x="63" y="1123"/>
                  </a:cubicBezTo>
                  <a:cubicBezTo>
                    <a:pt x="405" y="856"/>
                    <a:pt x="733" y="788"/>
                    <a:pt x="1069" y="788"/>
                  </a:cubicBezTo>
                  <a:cubicBezTo>
                    <a:pt x="1420" y="788"/>
                    <a:pt x="1779" y="862"/>
                    <a:pt x="2170" y="862"/>
                  </a:cubicBezTo>
                  <a:cubicBezTo>
                    <a:pt x="2714" y="862"/>
                    <a:pt x="3411" y="449"/>
                    <a:pt x="3825" y="165"/>
                  </a:cubicBezTo>
                  <a:cubicBezTo>
                    <a:pt x="3915" y="130"/>
                    <a:pt x="3873" y="0"/>
                    <a:pt x="3789" y="0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9"/>
            <p:cNvSpPr/>
            <p:nvPr/>
          </p:nvSpPr>
          <p:spPr>
            <a:xfrm>
              <a:off x="8201357" y="765172"/>
              <a:ext cx="411491" cy="119310"/>
            </a:xfrm>
            <a:custGeom>
              <a:avLst/>
              <a:gdLst/>
              <a:ahLst/>
              <a:cxnLst/>
              <a:rect l="l" t="t" r="r" b="b"/>
              <a:pathLst>
                <a:path w="3725" h="1080" extrusionOk="0">
                  <a:moveTo>
                    <a:pt x="3543" y="1"/>
                  </a:moveTo>
                  <a:cubicBezTo>
                    <a:pt x="2894" y="1"/>
                    <a:pt x="2334" y="488"/>
                    <a:pt x="1686" y="577"/>
                  </a:cubicBezTo>
                  <a:cubicBezTo>
                    <a:pt x="1073" y="646"/>
                    <a:pt x="568" y="608"/>
                    <a:pt x="24" y="960"/>
                  </a:cubicBezTo>
                  <a:cubicBezTo>
                    <a:pt x="0" y="1013"/>
                    <a:pt x="13" y="1080"/>
                    <a:pt x="48" y="1080"/>
                  </a:cubicBezTo>
                  <a:cubicBezTo>
                    <a:pt x="59" y="1080"/>
                    <a:pt x="71" y="1074"/>
                    <a:pt x="85" y="1060"/>
                  </a:cubicBezTo>
                  <a:cubicBezTo>
                    <a:pt x="690" y="707"/>
                    <a:pt x="1234" y="837"/>
                    <a:pt x="1878" y="738"/>
                  </a:cubicBezTo>
                  <a:cubicBezTo>
                    <a:pt x="2483" y="646"/>
                    <a:pt x="3027" y="324"/>
                    <a:pt x="3632" y="163"/>
                  </a:cubicBezTo>
                  <a:cubicBezTo>
                    <a:pt x="3724" y="133"/>
                    <a:pt x="3693" y="2"/>
                    <a:pt x="3602" y="2"/>
                  </a:cubicBezTo>
                  <a:cubicBezTo>
                    <a:pt x="3582" y="1"/>
                    <a:pt x="3563" y="1"/>
                    <a:pt x="3543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9"/>
            <p:cNvSpPr/>
            <p:nvPr/>
          </p:nvSpPr>
          <p:spPr>
            <a:xfrm>
              <a:off x="8237038" y="882163"/>
              <a:ext cx="379124" cy="114891"/>
            </a:xfrm>
            <a:custGeom>
              <a:avLst/>
              <a:gdLst/>
              <a:ahLst/>
              <a:cxnLst/>
              <a:rect l="l" t="t" r="r" b="b"/>
              <a:pathLst>
                <a:path w="3432" h="1040" extrusionOk="0">
                  <a:moveTo>
                    <a:pt x="3309" y="1"/>
                  </a:moveTo>
                  <a:cubicBezTo>
                    <a:pt x="2221" y="223"/>
                    <a:pt x="1011" y="315"/>
                    <a:pt x="53" y="927"/>
                  </a:cubicBezTo>
                  <a:cubicBezTo>
                    <a:pt x="0" y="975"/>
                    <a:pt x="29" y="1040"/>
                    <a:pt x="72" y="1040"/>
                  </a:cubicBezTo>
                  <a:cubicBezTo>
                    <a:pt x="86" y="1040"/>
                    <a:pt x="100" y="1034"/>
                    <a:pt x="115" y="1019"/>
                  </a:cubicBezTo>
                  <a:cubicBezTo>
                    <a:pt x="1133" y="414"/>
                    <a:pt x="2283" y="575"/>
                    <a:pt x="3340" y="161"/>
                  </a:cubicBezTo>
                  <a:cubicBezTo>
                    <a:pt x="3432" y="123"/>
                    <a:pt x="3401" y="1"/>
                    <a:pt x="3309" y="1"/>
                  </a:cubicBezTo>
                  <a:close/>
                </a:path>
              </a:pathLst>
            </a:custGeom>
            <a:solidFill>
              <a:srgbClr val="003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2605F7B2-184F-4A06-8B21-8D2A82D35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624505"/>
            <a:ext cx="7704000" cy="568500"/>
          </a:xfrm>
        </p:spPr>
        <p:txBody>
          <a:bodyPr/>
          <a:lstStyle/>
          <a:p>
            <a:r>
              <a:rPr lang="en-US" dirty="0"/>
              <a:t>KARAKTERISTIK</a:t>
            </a:r>
            <a:endParaRPr lang="id-ID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BAF3F0A-F40E-4FD8-B336-069BE2536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525316"/>
              </p:ext>
            </p:extLst>
          </p:nvPr>
        </p:nvGraphicFramePr>
        <p:xfrm>
          <a:off x="1275644" y="1569154"/>
          <a:ext cx="6592711" cy="2786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66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E4F3B38-73F1-4B13-8F75-F78A6C1B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238478"/>
            <a:ext cx="7704000" cy="568500"/>
          </a:xfrm>
        </p:spPr>
        <p:txBody>
          <a:bodyPr/>
          <a:lstStyle/>
          <a:p>
            <a:r>
              <a:rPr lang="en-US" dirty="0"/>
              <a:t>PROSES PENELITIAN</a:t>
            </a:r>
            <a:endParaRPr lang="id-ID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3289C-9C5F-455D-8340-D1E70F446A27}"/>
              </a:ext>
            </a:extLst>
          </p:cNvPr>
          <p:cNvGrpSpPr/>
          <p:nvPr/>
        </p:nvGrpSpPr>
        <p:grpSpPr>
          <a:xfrm>
            <a:off x="1760855" y="1051560"/>
            <a:ext cx="5622290" cy="3745690"/>
            <a:chOff x="1727200" y="1002595"/>
            <a:chExt cx="5847645" cy="4046115"/>
          </a:xfrm>
        </p:grpSpPr>
        <p:graphicFrame>
          <p:nvGraphicFramePr>
            <p:cNvPr id="10" name="Diagram 9">
              <a:extLst>
                <a:ext uri="{FF2B5EF4-FFF2-40B4-BE49-F238E27FC236}">
                  <a16:creationId xmlns:a16="http://schemas.microsoft.com/office/drawing/2014/main" id="{665D2948-A8FA-44E5-9A73-01385F84F0F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83960585"/>
                </p:ext>
              </p:extLst>
            </p:nvPr>
          </p:nvGraphicFramePr>
          <p:xfrm>
            <a:off x="1806222" y="1002595"/>
            <a:ext cx="5689600" cy="15691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1" name="Diagram 10">
              <a:extLst>
                <a:ext uri="{FF2B5EF4-FFF2-40B4-BE49-F238E27FC236}">
                  <a16:creationId xmlns:a16="http://schemas.microsoft.com/office/drawing/2014/main" id="{1BE83F7A-F4B2-48FA-A38A-FE4C575614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27133414"/>
                </p:ext>
              </p:extLst>
            </p:nvPr>
          </p:nvGraphicFramePr>
          <p:xfrm>
            <a:off x="1727200" y="2767367"/>
            <a:ext cx="5847645" cy="15691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E25E9EB-68B9-4C63-8125-7C637E45B340}"/>
                </a:ext>
              </a:extLst>
            </p:cNvPr>
            <p:cNvSpPr/>
            <p:nvPr/>
          </p:nvSpPr>
          <p:spPr>
            <a:xfrm>
              <a:off x="3223259" y="4534360"/>
              <a:ext cx="269748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Nunito" pitchFamily="2" charset="0"/>
                </a:rPr>
                <a:t>TEMUAN</a:t>
              </a:r>
              <a:endParaRPr lang="id-ID" sz="2000" b="1" dirty="0">
                <a:latin typeface="Nunito" pitchFamily="2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E511129-0386-419E-81E2-BF0E16651C6F}"/>
                </a:ext>
              </a:extLst>
            </p:cNvPr>
            <p:cNvGrpSpPr/>
            <p:nvPr/>
          </p:nvGrpSpPr>
          <p:grpSpPr>
            <a:xfrm>
              <a:off x="3108960" y="2525573"/>
              <a:ext cx="2903220" cy="331927"/>
              <a:chOff x="3108960" y="2525573"/>
              <a:chExt cx="2903220" cy="331927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687FACB-BA45-471E-91D1-CC85D9F95F9E}"/>
                  </a:ext>
                </a:extLst>
              </p:cNvPr>
              <p:cNvCxnSpPr/>
              <p:nvPr/>
            </p:nvCxnSpPr>
            <p:spPr>
              <a:xfrm flipH="1">
                <a:off x="4732020" y="2525573"/>
                <a:ext cx="1280160" cy="3319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5690C94-EAAC-45E9-A0CC-F6A2B93ABF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960" y="2525573"/>
                <a:ext cx="1623060" cy="3319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ED1886-50BF-40C6-B98B-0CAF340FFBC9}"/>
                </a:ext>
              </a:extLst>
            </p:cNvPr>
            <p:cNvGrpSpPr/>
            <p:nvPr/>
          </p:nvGrpSpPr>
          <p:grpSpPr>
            <a:xfrm>
              <a:off x="2891789" y="4170557"/>
              <a:ext cx="2903220" cy="331927"/>
              <a:chOff x="3108960" y="2525573"/>
              <a:chExt cx="2903220" cy="331927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A418E97-45C2-44A8-99E2-4D8AD20CF86B}"/>
                  </a:ext>
                </a:extLst>
              </p:cNvPr>
              <p:cNvCxnSpPr/>
              <p:nvPr/>
            </p:nvCxnSpPr>
            <p:spPr>
              <a:xfrm flipH="1">
                <a:off x="4732020" y="2525573"/>
                <a:ext cx="1280160" cy="3319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F53BD98-23DE-496D-8493-DF0353E88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08960" y="2525573"/>
                <a:ext cx="1623060" cy="33192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7315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06E9C5-C6D3-4AC1-9E71-7CDD769EEFF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86294" y="1600615"/>
            <a:ext cx="2905545" cy="1084800"/>
          </a:xfrm>
        </p:spPr>
        <p:txBody>
          <a:bodyPr/>
          <a:lstStyle/>
          <a:p>
            <a:r>
              <a:rPr lang="en-US" sz="3600" dirty="0"/>
              <a:t>Kapan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b="1" dirty="0"/>
              <a:t>METODE KUANTITATIF?</a:t>
            </a:r>
            <a:endParaRPr lang="id-ID" sz="3600" b="1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390B13-C570-4813-8362-61ABB1ECC3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197913"/>
              </p:ext>
            </p:extLst>
          </p:nvPr>
        </p:nvGraphicFramePr>
        <p:xfrm>
          <a:off x="3577590" y="640080"/>
          <a:ext cx="5360670" cy="409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0467460"/>
      </p:ext>
    </p:extLst>
  </p:cSld>
  <p:clrMapOvr>
    <a:masterClrMapping/>
  </p:clrMapOvr>
</p:sld>
</file>

<file path=ppt/theme/theme1.xml><?xml version="1.0" encoding="utf-8"?>
<a:theme xmlns:a="http://schemas.openxmlformats.org/drawingml/2006/main" name="Team Building Center by Slidesgo">
  <a:themeElements>
    <a:clrScheme name="Simple Light">
      <a:dk1>
        <a:srgbClr val="003D73"/>
      </a:dk1>
      <a:lt1>
        <a:srgbClr val="FFFFFF"/>
      </a:lt1>
      <a:dk2>
        <a:srgbClr val="FE7A15"/>
      </a:dk2>
      <a:lt2>
        <a:srgbClr val="F8D90F"/>
      </a:lt2>
      <a:accent1>
        <a:srgbClr val="D3DD18"/>
      </a:accent1>
      <a:accent2>
        <a:srgbClr val="D7F7F9"/>
      </a:accent2>
      <a:accent3>
        <a:srgbClr val="0191B4"/>
      </a:accent3>
      <a:accent4>
        <a:srgbClr val="35BBCA"/>
      </a:accent4>
      <a:accent5>
        <a:srgbClr val="FFFFFF"/>
      </a:accent5>
      <a:accent6>
        <a:srgbClr val="FFFFFF"/>
      </a:accent6>
      <a:hlink>
        <a:srgbClr val="003D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356</Words>
  <Application>Microsoft Office PowerPoint</Application>
  <PresentationFormat>On-screen Show (16:9)</PresentationFormat>
  <Paragraphs>80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Open Sans</vt:lpstr>
      <vt:lpstr>Roboto</vt:lpstr>
      <vt:lpstr>Caveat Brush</vt:lpstr>
      <vt:lpstr>Roboto Condensed Light</vt:lpstr>
      <vt:lpstr>Anaheim</vt:lpstr>
      <vt:lpstr>Lato</vt:lpstr>
      <vt:lpstr>Nunito</vt:lpstr>
      <vt:lpstr>Patrick Hand</vt:lpstr>
      <vt:lpstr>Team Building Center by Slidesgo</vt:lpstr>
      <vt:lpstr>PENELITIAN KUANTITATIF</vt:lpstr>
      <vt:lpstr>CURRICULUM VITAE</vt:lpstr>
      <vt:lpstr>PENGALAMAN </vt:lpstr>
      <vt:lpstr>Apa itu Penelitian Kuantitatif?</vt:lpstr>
      <vt:lpstr>Penelitian kuantitatif adalah upaya seorang peneliti menemukan pengetahuan menyuguhkan data dalam bentuk angka. Angka-angka yang diperoleh inilah yang digunakan untuk melakukan analisa keterangan (Kasiram, 2008)</vt:lpstr>
      <vt:lpstr>PENGERTIAN?</vt:lpstr>
      <vt:lpstr>KARAKTERISTIK</vt:lpstr>
      <vt:lpstr>PROSES PENELITIAN</vt:lpstr>
      <vt:lpstr>Kapan menggunakan METODE KUANTITATIF?</vt:lpstr>
      <vt:lpstr>LANGKAH PENELITIAN KUANTITATIF</vt:lpstr>
      <vt:lpstr>JENIS PENELITIAN KUANTITATIF</vt:lpstr>
      <vt:lpstr>—Zara Neale Hurston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 Center</dc:title>
  <dc:creator>User</dc:creator>
  <cp:lastModifiedBy>Diajeng Fitri Wulan</cp:lastModifiedBy>
  <cp:revision>4</cp:revision>
  <dcterms:modified xsi:type="dcterms:W3CDTF">2022-04-14T16:40:07Z</dcterms:modified>
</cp:coreProperties>
</file>